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3.jpg" ContentType="image/jpeg"/>
  <Override PartName="/ppt/media/image34.jpg" ContentType="image/jpeg"/>
  <Override PartName="/ppt/media/image35.jpg" ContentType="image/jpeg"/>
  <Override PartName="/ppt/media/image36.jpg" ContentType="image/jpeg"/>
  <Override PartName="/ppt/media/image40.jpg" ContentType="image/jpeg"/>
  <Override PartName="/ppt/media/image41.jpg" ContentType="image/jpeg"/>
  <Override PartName="/ppt/media/image42.jpg" ContentType="image/jpeg"/>
  <Override PartName="/ppt/media/image45.jpg" ContentType="image/jpeg"/>
  <Override PartName="/ppt/media/image46.jpg" ContentType="image/jpeg"/>
  <Override PartName="/ppt/media/image47.jpg" ContentType="image/jpeg"/>
  <Override PartName="/ppt/media/image48.jpg" ContentType="image/jpeg"/>
  <Override PartName="/ppt/media/image49.jpg" ContentType="image/jpeg"/>
  <Override PartName="/ppt/media/image50.jpg" ContentType="image/jpeg"/>
  <Override PartName="/ppt/media/image52.jpg" ContentType="image/jpeg"/>
  <Override PartName="/ppt/media/image54.jpg" ContentType="image/jpeg"/>
  <Override PartName="/ppt/media/image55.jpg" ContentType="image/jpeg"/>
  <Override PartName="/ppt/media/image5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5"/>
  </p:notesMasterIdLst>
  <p:sldIdLst>
    <p:sldId id="303" r:id="rId3"/>
    <p:sldId id="378" r:id="rId4"/>
    <p:sldId id="387" r:id="rId5"/>
    <p:sldId id="353" r:id="rId6"/>
    <p:sldId id="348" r:id="rId7"/>
    <p:sldId id="344" r:id="rId8"/>
    <p:sldId id="368" r:id="rId9"/>
    <p:sldId id="369" r:id="rId10"/>
    <p:sldId id="390" r:id="rId11"/>
    <p:sldId id="426" r:id="rId12"/>
    <p:sldId id="427" r:id="rId13"/>
    <p:sldId id="428" r:id="rId14"/>
    <p:sldId id="429" r:id="rId15"/>
    <p:sldId id="430" r:id="rId16"/>
    <p:sldId id="431" r:id="rId17"/>
    <p:sldId id="432" r:id="rId18"/>
    <p:sldId id="434" r:id="rId19"/>
    <p:sldId id="436" r:id="rId20"/>
    <p:sldId id="437" r:id="rId21"/>
    <p:sldId id="442" r:id="rId22"/>
    <p:sldId id="443" r:id="rId23"/>
    <p:sldId id="377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663"/>
    <a:srgbClr val="1C2A72"/>
    <a:srgbClr val="E7DACF"/>
    <a:srgbClr val="BD997F"/>
    <a:srgbClr val="E6EBEF"/>
    <a:srgbClr val="A72036"/>
    <a:srgbClr val="D0B7A0"/>
    <a:srgbClr val="C02641"/>
    <a:srgbClr val="CED5F4"/>
    <a:srgbClr val="1369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41" autoAdjust="0"/>
    <p:restoredTop sz="96837" autoAdjust="0"/>
  </p:normalViewPr>
  <p:slideViewPr>
    <p:cSldViewPr snapToGrid="0" snapToObjects="1">
      <p:cViewPr varScale="1">
        <p:scale>
          <a:sx n="65" d="100"/>
          <a:sy n="65" d="100"/>
        </p:scale>
        <p:origin x="68" y="232"/>
      </p:cViewPr>
      <p:guideLst>
        <p:guide orient="horz" pos="41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2400" b="1" i="0" u="none" strike="noStrike" kern="1200" baseline="0">
                <a:solidFill>
                  <a:srgbClr val="9D2235"/>
                </a:solidFill>
                <a:latin typeface="+mn-lt"/>
                <a:ea typeface="Trebuchet MS" charset="0"/>
                <a:cs typeface="Trebuchet MS" charset="0"/>
              </a:defRPr>
            </a:pPr>
            <a:r>
              <a:rPr lang="ru-RU" sz="2000" b="1" i="0" u="none" strike="noStrike" baseline="0" dirty="0" smtClean="0">
                <a:solidFill>
                  <a:schemeClr val="tx2"/>
                </a:solidFill>
                <a:effectLst/>
              </a:rPr>
              <a:t>23 628</a:t>
            </a:r>
          </a:p>
          <a:p>
            <a:pPr>
              <a:defRPr lang="ru-RU" sz="2400" b="1" i="0" u="none" strike="noStrike" kern="1200" baseline="0">
                <a:solidFill>
                  <a:srgbClr val="9D2235"/>
                </a:solidFill>
                <a:latin typeface="+mn-lt"/>
                <a:ea typeface="Trebuchet MS" charset="0"/>
                <a:cs typeface="Trebuchet MS" charset="0"/>
              </a:defRPr>
            </a:pP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Trebuchet MS" charset="0"/>
                <a:cs typeface="Trebuchet MS" charset="0"/>
              </a:rPr>
              <a:t>юридических</a:t>
            </a:r>
            <a:endParaRPr lang="ru-RU" sz="1200" b="1" kern="1200" baseline="0" dirty="0" smtClean="0">
              <a:solidFill>
                <a:schemeClr val="tx1"/>
              </a:solidFill>
              <a:latin typeface="+mn-lt"/>
              <a:ea typeface="Trebuchet MS" charset="0"/>
              <a:cs typeface="Trebuchet MS" charset="0"/>
            </a:endParaRPr>
          </a:p>
          <a:p>
            <a:pPr>
              <a:defRPr lang="ru-RU" sz="2400" b="1" i="0" u="none" strike="noStrike" kern="1200" baseline="0">
                <a:solidFill>
                  <a:srgbClr val="9D2235"/>
                </a:solidFill>
                <a:latin typeface="+mn-lt"/>
                <a:ea typeface="Trebuchet MS" charset="0"/>
                <a:cs typeface="Trebuchet MS" charset="0"/>
              </a:defRPr>
            </a:pP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Trebuchet MS" charset="0"/>
                <a:cs typeface="Trebuchet MS" charset="0"/>
              </a:rPr>
              <a:t>лица</a:t>
            </a:r>
            <a:endParaRPr lang="ru-RU" sz="1200" b="1" kern="1200" dirty="0">
              <a:solidFill>
                <a:schemeClr val="tx1"/>
              </a:solidFill>
              <a:latin typeface="+mn-lt"/>
              <a:ea typeface="Trebuchet MS" charset="0"/>
              <a:cs typeface="Trebuchet MS" charset="0"/>
            </a:endParaRPr>
          </a:p>
        </c:rich>
      </c:tx>
      <c:layout>
        <c:manualLayout>
          <c:xMode val="edge"/>
          <c:yMode val="edge"/>
          <c:x val="0.27620876513086728"/>
          <c:y val="0.339169338999595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594162839065838"/>
          <c:y val="9.1371229978613425E-2"/>
          <c:w val="0.51325631957351037"/>
          <c:h val="0.8411882425395541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812C34"/>
            </a:solidFill>
          </c:spPr>
          <c:dPt>
            <c:idx val="0"/>
            <c:bubble3D val="0"/>
            <c:spPr>
              <a:solidFill>
                <a:srgbClr val="812C3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D48-4A74-8109-430B4E3A75B5}"/>
              </c:ext>
            </c:extLst>
          </c:dPt>
          <c:dPt>
            <c:idx val="1"/>
            <c:bubble3D val="0"/>
            <c:spPr>
              <a:solidFill>
                <a:srgbClr val="004D7E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D48-4A74-8109-430B4E3A75B5}"/>
              </c:ext>
            </c:extLst>
          </c:dPt>
          <c:dPt>
            <c:idx val="2"/>
            <c:bubble3D val="0"/>
            <c:spPr>
              <a:solidFill>
                <a:srgbClr val="BD997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D48-4A74-8109-430B4E3A75B5}"/>
              </c:ext>
            </c:extLst>
          </c:dPt>
          <c:dPt>
            <c:idx val="3"/>
            <c:bubble3D val="0"/>
            <c:spPr>
              <a:solidFill>
                <a:srgbClr val="E7DAC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D48-4A74-8109-430B4E3A75B5}"/>
              </c:ext>
            </c:extLst>
          </c:dPt>
          <c:dLbls>
            <c:dLbl>
              <c:idx val="0"/>
              <c:layout>
                <c:manualLayout>
                  <c:x val="2.8232195064227805E-2"/>
                  <c:y val="-0.16181966781763527"/>
                </c:manualLayout>
              </c:layout>
              <c:tx>
                <c:rich>
                  <a:bodyPr/>
                  <a:lstStyle/>
                  <a:p>
                    <a:fld id="{690AC33E-0EC9-43AE-AF58-8EAF840E48C3}" type="PERCENTAGE">
                      <a:rPr lang="en-US" b="1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D48-4A74-8109-430B4E3A75B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3258028958142271"/>
                  <c:y val="3.7616731385922884E-2"/>
                </c:manualLayout>
              </c:layout>
              <c:tx>
                <c:rich>
                  <a:bodyPr/>
                  <a:lstStyle/>
                  <a:p>
                    <a:fld id="{495B109C-39F2-4578-B140-E39D4BEE347F}" type="PERCENTAGE">
                      <a:rPr lang="en-US" b="1" smtClean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D48-4A74-8109-430B4E3A75B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7.8411559590310584E-2"/>
                  <c:y val="-0.10331401282807078"/>
                </c:manualLayout>
              </c:layout>
              <c:tx>
                <c:rich>
                  <a:bodyPr/>
                  <a:lstStyle/>
                  <a:p>
                    <a:fld id="{7827D5FE-14FF-4D7F-AC03-D3A45AE2918F}" type="PERCENTAGE">
                      <a:rPr lang="en-US" b="1" dirty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D48-4A74-8109-430B4E3A75B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6.534039386880729E-3"/>
                  <c:y val="-0.11246838036333837"/>
                </c:manualLayout>
              </c:layout>
              <c:tx>
                <c:rich>
                  <a:bodyPr/>
                  <a:lstStyle/>
                  <a:p>
                    <a:fld id="{95A6B0C0-CCEF-4431-B1C5-AA3FED592EAA}" type="PERCENTAGE">
                      <a:rPr lang="en-US" b="1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D48-4A74-8109-430B4E3A75B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Импортеры</c:v>
                </c:pt>
                <c:pt idx="1">
                  <c:v>Производители</c:v>
                </c:pt>
                <c:pt idx="2">
                  <c:v>Перевозчики </c:v>
                </c:pt>
                <c:pt idx="3">
                  <c:v>Поставщики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8960</c:v>
                </c:pt>
                <c:pt idx="1">
                  <c:v>14388</c:v>
                </c:pt>
                <c:pt idx="2">
                  <c:v>4855</c:v>
                </c:pt>
                <c:pt idx="3">
                  <c:v>351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D48-4A74-8109-430B4E3A75B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988995031300359"/>
          <c:y val="0.30987527561501477"/>
          <c:w val="0.27968214662670843"/>
          <c:h val="0.323243246871561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364744083195"/>
          <c:y val="8.1052513242267421E-2"/>
          <c:w val="0.47878919891820265"/>
          <c:h val="0.8513638371703925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812C3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89A-4E37-BC15-8AB560414386}"/>
              </c:ext>
            </c:extLst>
          </c:dPt>
          <c:dPt>
            <c:idx val="1"/>
            <c:bubble3D val="0"/>
            <c:spPr>
              <a:solidFill>
                <a:srgbClr val="004D7E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89A-4E37-BC15-8AB560414386}"/>
              </c:ext>
            </c:extLst>
          </c:dPt>
          <c:dPt>
            <c:idx val="2"/>
            <c:bubble3D val="0"/>
            <c:spPr>
              <a:solidFill>
                <a:srgbClr val="BD997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89A-4E37-BC15-8AB560414386}"/>
              </c:ext>
            </c:extLst>
          </c:dPt>
          <c:dLbls>
            <c:dLbl>
              <c:idx val="0"/>
              <c:layout>
                <c:manualLayout>
                  <c:x val="0.11440651455930244"/>
                  <c:y val="6.9460776538665586E-2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94 %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89A-4E37-BC15-8AB56041438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1383949364381572E-3"/>
                  <c:y val="-0.10941964132799456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4 %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89A-4E37-BC15-8AB56041438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300228738824905E-2"/>
                  <c:y val="-9.9517912082410773E-2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2 %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89A-4E37-BC15-8AB56041438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Материалы</c:v>
                </c:pt>
                <c:pt idx="1">
                  <c:v>Оборудование</c:v>
                </c:pt>
                <c:pt idx="2">
                  <c:v>Машины и механизмы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103319</c:v>
                </c:pt>
                <c:pt idx="1">
                  <c:v>4977</c:v>
                </c:pt>
                <c:pt idx="2">
                  <c:v>1705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89A-4E37-BC15-8AB56041438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3.058520822265261E-3"/>
          <c:y val="0.5989009203496608"/>
          <c:w val="0.36086740613833085"/>
          <c:h val="0.399617543049713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2FADD-7478-456E-8E14-999303ECBAB1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A7CA1-C862-4326-8CAD-0FDB4B415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36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22841-F0A8-4664-B7EA-643F2213E7CF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4345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5963" y="1160463"/>
            <a:ext cx="5578475" cy="31384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22841-F0A8-4664-B7EA-643F2213E7C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18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0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NUL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A1588D-CAAF-DC89-327D-3B293A45F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C138E11-5965-F5B7-C766-2E9A4EA7C0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0C10B3A-12A6-DE8F-603D-ECE2DFC19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ED8-0954-0942-9C5B-80B7C880E14F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B2B0C5D-14ED-53C5-C079-ECEA6567B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A4B2EE0-3450-3C38-8163-89BCA694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0002-D1A7-B44D-B6E8-21F6415B9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212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285274-A416-C9BD-00AE-26A02268D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E8AA566-880C-DF4B-C15F-1001B1503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A89882E-DADC-A2AE-6FF4-C8E170A8D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ED8-0954-0942-9C5B-80B7C880E14F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6FDC0FA-C0CA-A93D-5783-150FD488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63A1303-9DDD-CEDB-9C08-BE8C0E598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0002-D1A7-B44D-B6E8-21F6415B9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72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E3B84C0-D040-1E8F-B77F-6E27FA6A51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C4A39E2-5E70-CBAD-B316-DB38AD991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A8B776A-FA95-E525-8500-B7EDBDB21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ED8-0954-0942-9C5B-80B7C880E14F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9F59552-EC10-B694-8BBF-43844330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0B146F-3C58-D27D-084C-0E8397DF1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0002-D1A7-B44D-B6E8-21F6415B9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125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6691745"/>
          </a:xfrm>
          <a:prstGeom prst="rect">
            <a:avLst/>
          </a:prstGeom>
          <a:solidFill>
            <a:srgbClr val="F2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15855" y="6360523"/>
            <a:ext cx="184731" cy="17624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50">
                <a:solidFill>
                  <a:srgbClr val="BD9A7A"/>
                </a:solidFill>
              </a:defRPr>
            </a:lvl1pPr>
          </a:lstStyle>
          <a:p>
            <a:fld id="{E8DD0F05-9152-48D7-BAD1-3C9B5094FD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665388"/>
            <a:ext cx="12192000" cy="200850"/>
          </a:xfrm>
          <a:prstGeom prst="rect">
            <a:avLst/>
          </a:prstGeom>
          <a:solidFill>
            <a:srgbClr val="9D2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455908" y="6317840"/>
            <a:ext cx="5838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</a:rPr>
              <a:t>gge.ru</a:t>
            </a:r>
            <a:endParaRPr lang="ru-RU" sz="1100" dirty="0">
              <a:solidFill>
                <a:srgbClr val="C00000"/>
              </a:solidFill>
            </a:endParaRP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0203880" y="6317840"/>
            <a:ext cx="1351885" cy="243937"/>
            <a:chOff x="10203880" y="6317840"/>
            <a:chExt cx="1351885" cy="243937"/>
          </a:xfrm>
        </p:grpSpPr>
        <p:sp>
          <p:nvSpPr>
            <p:cNvPr id="14" name="Freeform 5"/>
            <p:cNvSpPr>
              <a:spLocks noEditPoints="1"/>
            </p:cNvSpPr>
            <p:nvPr userDrawn="1"/>
          </p:nvSpPr>
          <p:spPr bwMode="auto">
            <a:xfrm>
              <a:off x="10299237" y="6499684"/>
              <a:ext cx="31601" cy="30492"/>
            </a:xfrm>
            <a:custGeom>
              <a:avLst/>
              <a:gdLst>
                <a:gd name="T0" fmla="*/ 354 w 418"/>
                <a:gd name="T1" fmla="*/ 315 h 397"/>
                <a:gd name="T2" fmla="*/ 295 w 418"/>
                <a:gd name="T3" fmla="*/ 376 h 397"/>
                <a:gd name="T4" fmla="*/ 339 w 418"/>
                <a:gd name="T5" fmla="*/ 390 h 397"/>
                <a:gd name="T6" fmla="*/ 416 w 418"/>
                <a:gd name="T7" fmla="*/ 303 h 397"/>
                <a:gd name="T8" fmla="*/ 320 w 418"/>
                <a:gd name="T9" fmla="*/ 206 h 397"/>
                <a:gd name="T10" fmla="*/ 234 w 418"/>
                <a:gd name="T11" fmla="*/ 264 h 397"/>
                <a:gd name="T12" fmla="*/ 241 w 418"/>
                <a:gd name="T13" fmla="*/ 307 h 397"/>
                <a:gd name="T14" fmla="*/ 239 w 418"/>
                <a:gd name="T15" fmla="*/ 319 h 397"/>
                <a:gd name="T16" fmla="*/ 232 w 418"/>
                <a:gd name="T17" fmla="*/ 330 h 397"/>
                <a:gd name="T18" fmla="*/ 221 w 418"/>
                <a:gd name="T19" fmla="*/ 337 h 397"/>
                <a:gd name="T20" fmla="*/ 209 w 418"/>
                <a:gd name="T21" fmla="*/ 340 h 397"/>
                <a:gd name="T22" fmla="*/ 196 w 418"/>
                <a:gd name="T23" fmla="*/ 337 h 397"/>
                <a:gd name="T24" fmla="*/ 186 w 418"/>
                <a:gd name="T25" fmla="*/ 330 h 397"/>
                <a:gd name="T26" fmla="*/ 179 w 418"/>
                <a:gd name="T27" fmla="*/ 319 h 397"/>
                <a:gd name="T28" fmla="*/ 177 w 418"/>
                <a:gd name="T29" fmla="*/ 307 h 397"/>
                <a:gd name="T30" fmla="*/ 183 w 418"/>
                <a:gd name="T31" fmla="*/ 264 h 397"/>
                <a:gd name="T32" fmla="*/ 97 w 418"/>
                <a:gd name="T33" fmla="*/ 206 h 397"/>
                <a:gd name="T34" fmla="*/ 2 w 418"/>
                <a:gd name="T35" fmla="*/ 303 h 397"/>
                <a:gd name="T36" fmla="*/ 79 w 418"/>
                <a:gd name="T37" fmla="*/ 390 h 397"/>
                <a:gd name="T38" fmla="*/ 123 w 418"/>
                <a:gd name="T39" fmla="*/ 376 h 397"/>
                <a:gd name="T40" fmla="*/ 63 w 418"/>
                <a:gd name="T41" fmla="*/ 315 h 397"/>
                <a:gd name="T42" fmla="*/ 79 w 418"/>
                <a:gd name="T43" fmla="*/ 304 h 397"/>
                <a:gd name="T44" fmla="*/ 97 w 418"/>
                <a:gd name="T45" fmla="*/ 301 h 397"/>
                <a:gd name="T46" fmla="*/ 116 w 418"/>
                <a:gd name="T47" fmla="*/ 304 h 397"/>
                <a:gd name="T48" fmla="*/ 131 w 418"/>
                <a:gd name="T49" fmla="*/ 315 h 397"/>
                <a:gd name="T50" fmla="*/ 209 w 418"/>
                <a:gd name="T51" fmla="*/ 397 h 397"/>
                <a:gd name="T52" fmla="*/ 287 w 418"/>
                <a:gd name="T53" fmla="*/ 315 h 397"/>
                <a:gd name="T54" fmla="*/ 302 w 418"/>
                <a:gd name="T55" fmla="*/ 304 h 397"/>
                <a:gd name="T56" fmla="*/ 320 w 418"/>
                <a:gd name="T57" fmla="*/ 301 h 397"/>
                <a:gd name="T58" fmla="*/ 339 w 418"/>
                <a:gd name="T59" fmla="*/ 304 h 397"/>
                <a:gd name="T60" fmla="*/ 354 w 418"/>
                <a:gd name="T61" fmla="*/ 315 h 397"/>
                <a:gd name="T62" fmla="*/ 296 w 418"/>
                <a:gd name="T63" fmla="*/ 34 h 397"/>
                <a:gd name="T64" fmla="*/ 294 w 418"/>
                <a:gd name="T65" fmla="*/ 21 h 397"/>
                <a:gd name="T66" fmla="*/ 288 w 418"/>
                <a:gd name="T67" fmla="*/ 10 h 397"/>
                <a:gd name="T68" fmla="*/ 277 w 418"/>
                <a:gd name="T69" fmla="*/ 3 h 397"/>
                <a:gd name="T70" fmla="*/ 265 w 418"/>
                <a:gd name="T71" fmla="*/ 0 h 397"/>
                <a:gd name="T72" fmla="*/ 252 w 418"/>
                <a:gd name="T73" fmla="*/ 3 h 397"/>
                <a:gd name="T74" fmla="*/ 242 w 418"/>
                <a:gd name="T75" fmla="*/ 10 h 397"/>
                <a:gd name="T76" fmla="*/ 235 w 418"/>
                <a:gd name="T77" fmla="*/ 21 h 397"/>
                <a:gd name="T78" fmla="*/ 233 w 418"/>
                <a:gd name="T79" fmla="*/ 34 h 397"/>
                <a:gd name="T80" fmla="*/ 233 w 418"/>
                <a:gd name="T81" fmla="*/ 34 h 397"/>
                <a:gd name="T82" fmla="*/ 233 w 418"/>
                <a:gd name="T83" fmla="*/ 87 h 397"/>
                <a:gd name="T84" fmla="*/ 281 w 418"/>
                <a:gd name="T85" fmla="*/ 87 h 397"/>
                <a:gd name="T86" fmla="*/ 296 w 418"/>
                <a:gd name="T87" fmla="*/ 34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8" h="397">
                  <a:moveTo>
                    <a:pt x="354" y="315"/>
                  </a:moveTo>
                  <a:cubicBezTo>
                    <a:pt x="295" y="376"/>
                    <a:pt x="295" y="376"/>
                    <a:pt x="295" y="376"/>
                  </a:cubicBezTo>
                  <a:cubicBezTo>
                    <a:pt x="307" y="385"/>
                    <a:pt x="323" y="390"/>
                    <a:pt x="339" y="390"/>
                  </a:cubicBezTo>
                  <a:cubicBezTo>
                    <a:pt x="384" y="390"/>
                    <a:pt x="418" y="349"/>
                    <a:pt x="416" y="303"/>
                  </a:cubicBezTo>
                  <a:cubicBezTo>
                    <a:pt x="414" y="251"/>
                    <a:pt x="372" y="206"/>
                    <a:pt x="320" y="206"/>
                  </a:cubicBezTo>
                  <a:cubicBezTo>
                    <a:pt x="283" y="206"/>
                    <a:pt x="250" y="231"/>
                    <a:pt x="234" y="264"/>
                  </a:cubicBezTo>
                  <a:cubicBezTo>
                    <a:pt x="238" y="278"/>
                    <a:pt x="241" y="292"/>
                    <a:pt x="241" y="307"/>
                  </a:cubicBezTo>
                  <a:cubicBezTo>
                    <a:pt x="241" y="311"/>
                    <a:pt x="240" y="315"/>
                    <a:pt x="239" y="319"/>
                  </a:cubicBezTo>
                  <a:cubicBezTo>
                    <a:pt x="237" y="323"/>
                    <a:pt x="235" y="327"/>
                    <a:pt x="232" y="330"/>
                  </a:cubicBezTo>
                  <a:cubicBezTo>
                    <a:pt x="229" y="333"/>
                    <a:pt x="225" y="336"/>
                    <a:pt x="221" y="337"/>
                  </a:cubicBezTo>
                  <a:cubicBezTo>
                    <a:pt x="217" y="339"/>
                    <a:pt x="213" y="340"/>
                    <a:pt x="209" y="340"/>
                  </a:cubicBezTo>
                  <a:cubicBezTo>
                    <a:pt x="205" y="340"/>
                    <a:pt x="200" y="339"/>
                    <a:pt x="196" y="337"/>
                  </a:cubicBezTo>
                  <a:cubicBezTo>
                    <a:pt x="192" y="336"/>
                    <a:pt x="189" y="333"/>
                    <a:pt x="186" y="330"/>
                  </a:cubicBezTo>
                  <a:cubicBezTo>
                    <a:pt x="183" y="327"/>
                    <a:pt x="181" y="323"/>
                    <a:pt x="179" y="319"/>
                  </a:cubicBezTo>
                  <a:cubicBezTo>
                    <a:pt x="178" y="315"/>
                    <a:pt x="177" y="311"/>
                    <a:pt x="177" y="307"/>
                  </a:cubicBezTo>
                  <a:cubicBezTo>
                    <a:pt x="177" y="292"/>
                    <a:pt x="179" y="278"/>
                    <a:pt x="183" y="264"/>
                  </a:cubicBezTo>
                  <a:cubicBezTo>
                    <a:pt x="168" y="231"/>
                    <a:pt x="135" y="206"/>
                    <a:pt x="97" y="206"/>
                  </a:cubicBezTo>
                  <a:cubicBezTo>
                    <a:pt x="46" y="206"/>
                    <a:pt x="4" y="251"/>
                    <a:pt x="2" y="303"/>
                  </a:cubicBezTo>
                  <a:cubicBezTo>
                    <a:pt x="0" y="349"/>
                    <a:pt x="34" y="390"/>
                    <a:pt x="79" y="390"/>
                  </a:cubicBezTo>
                  <a:cubicBezTo>
                    <a:pt x="95" y="390"/>
                    <a:pt x="110" y="385"/>
                    <a:pt x="123" y="376"/>
                  </a:cubicBezTo>
                  <a:cubicBezTo>
                    <a:pt x="63" y="315"/>
                    <a:pt x="63" y="315"/>
                    <a:pt x="63" y="315"/>
                  </a:cubicBezTo>
                  <a:cubicBezTo>
                    <a:pt x="68" y="310"/>
                    <a:pt x="73" y="307"/>
                    <a:pt x="79" y="304"/>
                  </a:cubicBezTo>
                  <a:cubicBezTo>
                    <a:pt x="85" y="302"/>
                    <a:pt x="91" y="301"/>
                    <a:pt x="97" y="301"/>
                  </a:cubicBezTo>
                  <a:cubicBezTo>
                    <a:pt x="103" y="301"/>
                    <a:pt x="110" y="302"/>
                    <a:pt x="116" y="304"/>
                  </a:cubicBezTo>
                  <a:cubicBezTo>
                    <a:pt x="121" y="307"/>
                    <a:pt x="127" y="310"/>
                    <a:pt x="131" y="315"/>
                  </a:cubicBezTo>
                  <a:cubicBezTo>
                    <a:pt x="209" y="397"/>
                    <a:pt x="209" y="397"/>
                    <a:pt x="209" y="397"/>
                  </a:cubicBezTo>
                  <a:cubicBezTo>
                    <a:pt x="287" y="315"/>
                    <a:pt x="287" y="315"/>
                    <a:pt x="287" y="315"/>
                  </a:cubicBezTo>
                  <a:cubicBezTo>
                    <a:pt x="291" y="310"/>
                    <a:pt x="296" y="307"/>
                    <a:pt x="302" y="304"/>
                  </a:cubicBezTo>
                  <a:cubicBezTo>
                    <a:pt x="308" y="302"/>
                    <a:pt x="314" y="301"/>
                    <a:pt x="320" y="301"/>
                  </a:cubicBezTo>
                  <a:cubicBezTo>
                    <a:pt x="327" y="301"/>
                    <a:pt x="333" y="302"/>
                    <a:pt x="339" y="304"/>
                  </a:cubicBezTo>
                  <a:cubicBezTo>
                    <a:pt x="345" y="307"/>
                    <a:pt x="350" y="310"/>
                    <a:pt x="354" y="315"/>
                  </a:cubicBezTo>
                  <a:close/>
                  <a:moveTo>
                    <a:pt x="296" y="34"/>
                  </a:moveTo>
                  <a:cubicBezTo>
                    <a:pt x="297" y="29"/>
                    <a:pt x="296" y="25"/>
                    <a:pt x="294" y="21"/>
                  </a:cubicBezTo>
                  <a:cubicBezTo>
                    <a:pt x="293" y="17"/>
                    <a:pt x="290" y="13"/>
                    <a:pt x="288" y="10"/>
                  </a:cubicBezTo>
                  <a:cubicBezTo>
                    <a:pt x="285" y="7"/>
                    <a:pt x="281" y="5"/>
                    <a:pt x="277" y="3"/>
                  </a:cubicBezTo>
                  <a:cubicBezTo>
                    <a:pt x="273" y="1"/>
                    <a:pt x="269" y="0"/>
                    <a:pt x="265" y="0"/>
                  </a:cubicBezTo>
                  <a:cubicBezTo>
                    <a:pt x="260" y="0"/>
                    <a:pt x="256" y="1"/>
                    <a:pt x="252" y="3"/>
                  </a:cubicBezTo>
                  <a:cubicBezTo>
                    <a:pt x="248" y="5"/>
                    <a:pt x="245" y="7"/>
                    <a:pt x="242" y="10"/>
                  </a:cubicBezTo>
                  <a:cubicBezTo>
                    <a:pt x="239" y="13"/>
                    <a:pt x="237" y="17"/>
                    <a:pt x="235" y="21"/>
                  </a:cubicBezTo>
                  <a:cubicBezTo>
                    <a:pt x="234" y="25"/>
                    <a:pt x="233" y="29"/>
                    <a:pt x="233" y="34"/>
                  </a:cubicBezTo>
                  <a:cubicBezTo>
                    <a:pt x="233" y="34"/>
                    <a:pt x="233" y="34"/>
                    <a:pt x="233" y="34"/>
                  </a:cubicBezTo>
                  <a:cubicBezTo>
                    <a:pt x="233" y="87"/>
                    <a:pt x="233" y="87"/>
                    <a:pt x="233" y="87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8" y="74"/>
                    <a:pt x="296" y="49"/>
                    <a:pt x="296" y="34"/>
                  </a:cubicBezTo>
                  <a:close/>
                </a:path>
              </a:pathLst>
            </a:custGeom>
            <a:solidFill>
              <a:srgbClr val="B99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10284823" y="6481389"/>
              <a:ext cx="60984" cy="80388"/>
            </a:xfrm>
            <a:custGeom>
              <a:avLst/>
              <a:gdLst>
                <a:gd name="T0" fmla="*/ 572 w 797"/>
                <a:gd name="T1" fmla="*/ 795 h 1053"/>
                <a:gd name="T2" fmla="*/ 588 w 797"/>
                <a:gd name="T3" fmla="*/ 751 h 1053"/>
                <a:gd name="T4" fmla="*/ 555 w 797"/>
                <a:gd name="T5" fmla="*/ 751 h 1053"/>
                <a:gd name="T6" fmla="*/ 623 w 797"/>
                <a:gd name="T7" fmla="*/ 719 h 1053"/>
                <a:gd name="T8" fmla="*/ 622 w 797"/>
                <a:gd name="T9" fmla="*/ 817 h 1053"/>
                <a:gd name="T10" fmla="*/ 572 w 797"/>
                <a:gd name="T11" fmla="*/ 839 h 1053"/>
                <a:gd name="T12" fmla="*/ 522 w 797"/>
                <a:gd name="T13" fmla="*/ 818 h 1053"/>
                <a:gd name="T14" fmla="*/ 275 w 797"/>
                <a:gd name="T15" fmla="*/ 818 h 1053"/>
                <a:gd name="T16" fmla="*/ 224 w 797"/>
                <a:gd name="T17" fmla="*/ 839 h 1053"/>
                <a:gd name="T18" fmla="*/ 174 w 797"/>
                <a:gd name="T19" fmla="*/ 817 h 1053"/>
                <a:gd name="T20" fmla="*/ 173 w 797"/>
                <a:gd name="T21" fmla="*/ 719 h 1053"/>
                <a:gd name="T22" fmla="*/ 241 w 797"/>
                <a:gd name="T23" fmla="*/ 751 h 1053"/>
                <a:gd name="T24" fmla="*/ 208 w 797"/>
                <a:gd name="T25" fmla="*/ 751 h 1053"/>
                <a:gd name="T26" fmla="*/ 224 w 797"/>
                <a:gd name="T27" fmla="*/ 795 h 1053"/>
                <a:gd name="T28" fmla="*/ 366 w 797"/>
                <a:gd name="T29" fmla="*/ 660 h 1053"/>
                <a:gd name="T30" fmla="*/ 270 w 797"/>
                <a:gd name="T31" fmla="*/ 666 h 1053"/>
                <a:gd name="T32" fmla="*/ 146 w 797"/>
                <a:gd name="T33" fmla="*/ 541 h 1053"/>
                <a:gd name="T34" fmla="*/ 398 w 797"/>
                <a:gd name="T35" fmla="*/ 461 h 1053"/>
                <a:gd name="T36" fmla="*/ 650 w 797"/>
                <a:gd name="T37" fmla="*/ 541 h 1053"/>
                <a:gd name="T38" fmla="*/ 451 w 797"/>
                <a:gd name="T39" fmla="*/ 640 h 1053"/>
                <a:gd name="T40" fmla="*/ 558 w 797"/>
                <a:gd name="T41" fmla="*/ 788 h 1053"/>
                <a:gd name="T42" fmla="*/ 422 w 797"/>
                <a:gd name="T43" fmla="*/ 944 h 1053"/>
                <a:gd name="T44" fmla="*/ 375 w 797"/>
                <a:gd name="T45" fmla="*/ 795 h 1053"/>
                <a:gd name="T46" fmla="*/ 343 w 797"/>
                <a:gd name="T47" fmla="*/ 192 h 1053"/>
                <a:gd name="T48" fmla="*/ 375 w 797"/>
                <a:gd name="T49" fmla="*/ 172 h 1053"/>
                <a:gd name="T50" fmla="*/ 352 w 797"/>
                <a:gd name="T51" fmla="*/ 126 h 1053"/>
                <a:gd name="T52" fmla="*/ 375 w 797"/>
                <a:gd name="T53" fmla="*/ 103 h 1053"/>
                <a:gd name="T54" fmla="*/ 420 w 797"/>
                <a:gd name="T55" fmla="*/ 128 h 1053"/>
                <a:gd name="T56" fmla="*/ 444 w 797"/>
                <a:gd name="T57" fmla="*/ 173 h 1053"/>
                <a:gd name="T58" fmla="*/ 421 w 797"/>
                <a:gd name="T59" fmla="*/ 201 h 1053"/>
                <a:gd name="T60" fmla="*/ 532 w 797"/>
                <a:gd name="T61" fmla="*/ 271 h 1053"/>
                <a:gd name="T62" fmla="*/ 496 w 797"/>
                <a:gd name="T63" fmla="*/ 365 h 1053"/>
                <a:gd name="T64" fmla="*/ 293 w 797"/>
                <a:gd name="T65" fmla="*/ 354 h 1053"/>
                <a:gd name="T66" fmla="*/ 343 w 797"/>
                <a:gd name="T67" fmla="*/ 192 h 1053"/>
                <a:gd name="T68" fmla="*/ 0 w 797"/>
                <a:gd name="T69" fmla="*/ 401 h 1053"/>
                <a:gd name="T70" fmla="*/ 398 w 797"/>
                <a:gd name="T71" fmla="*/ 1053 h 1053"/>
                <a:gd name="T72" fmla="*/ 797 w 797"/>
                <a:gd name="T73" fmla="*/ 401 h 1053"/>
                <a:gd name="T74" fmla="*/ 398 w 797"/>
                <a:gd name="T75" fmla="*/ 1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97" h="1053">
                  <a:moveTo>
                    <a:pt x="558" y="788"/>
                  </a:moveTo>
                  <a:cubicBezTo>
                    <a:pt x="562" y="792"/>
                    <a:pt x="567" y="794"/>
                    <a:pt x="572" y="795"/>
                  </a:cubicBezTo>
                  <a:cubicBezTo>
                    <a:pt x="578" y="796"/>
                    <a:pt x="584" y="794"/>
                    <a:pt x="588" y="791"/>
                  </a:cubicBezTo>
                  <a:cubicBezTo>
                    <a:pt x="601" y="783"/>
                    <a:pt x="599" y="761"/>
                    <a:pt x="588" y="751"/>
                  </a:cubicBezTo>
                  <a:cubicBezTo>
                    <a:pt x="584" y="747"/>
                    <a:pt x="578" y="744"/>
                    <a:pt x="572" y="744"/>
                  </a:cubicBezTo>
                  <a:cubicBezTo>
                    <a:pt x="565" y="744"/>
                    <a:pt x="559" y="747"/>
                    <a:pt x="555" y="751"/>
                  </a:cubicBezTo>
                  <a:cubicBezTo>
                    <a:pt x="534" y="730"/>
                    <a:pt x="551" y="693"/>
                    <a:pt x="581" y="697"/>
                  </a:cubicBezTo>
                  <a:cubicBezTo>
                    <a:pt x="597" y="699"/>
                    <a:pt x="612" y="707"/>
                    <a:pt x="623" y="719"/>
                  </a:cubicBezTo>
                  <a:cubicBezTo>
                    <a:pt x="636" y="733"/>
                    <a:pt x="642" y="750"/>
                    <a:pt x="642" y="769"/>
                  </a:cubicBezTo>
                  <a:cubicBezTo>
                    <a:pt x="642" y="787"/>
                    <a:pt x="635" y="804"/>
                    <a:pt x="622" y="817"/>
                  </a:cubicBezTo>
                  <a:cubicBezTo>
                    <a:pt x="616" y="824"/>
                    <a:pt x="608" y="829"/>
                    <a:pt x="599" y="833"/>
                  </a:cubicBezTo>
                  <a:cubicBezTo>
                    <a:pt x="591" y="837"/>
                    <a:pt x="581" y="839"/>
                    <a:pt x="572" y="839"/>
                  </a:cubicBezTo>
                  <a:cubicBezTo>
                    <a:pt x="563" y="839"/>
                    <a:pt x="553" y="837"/>
                    <a:pt x="545" y="834"/>
                  </a:cubicBezTo>
                  <a:cubicBezTo>
                    <a:pt x="536" y="830"/>
                    <a:pt x="528" y="825"/>
                    <a:pt x="522" y="818"/>
                  </a:cubicBezTo>
                  <a:cubicBezTo>
                    <a:pt x="398" y="692"/>
                    <a:pt x="398" y="692"/>
                    <a:pt x="398" y="692"/>
                  </a:cubicBezTo>
                  <a:cubicBezTo>
                    <a:pt x="275" y="818"/>
                    <a:pt x="275" y="818"/>
                    <a:pt x="275" y="818"/>
                  </a:cubicBezTo>
                  <a:cubicBezTo>
                    <a:pt x="268" y="825"/>
                    <a:pt x="260" y="830"/>
                    <a:pt x="251" y="834"/>
                  </a:cubicBezTo>
                  <a:cubicBezTo>
                    <a:pt x="243" y="837"/>
                    <a:pt x="233" y="839"/>
                    <a:pt x="224" y="839"/>
                  </a:cubicBezTo>
                  <a:cubicBezTo>
                    <a:pt x="215" y="839"/>
                    <a:pt x="205" y="837"/>
                    <a:pt x="197" y="833"/>
                  </a:cubicBezTo>
                  <a:cubicBezTo>
                    <a:pt x="188" y="829"/>
                    <a:pt x="180" y="824"/>
                    <a:pt x="174" y="817"/>
                  </a:cubicBezTo>
                  <a:cubicBezTo>
                    <a:pt x="161" y="804"/>
                    <a:pt x="154" y="787"/>
                    <a:pt x="154" y="769"/>
                  </a:cubicBezTo>
                  <a:cubicBezTo>
                    <a:pt x="154" y="750"/>
                    <a:pt x="160" y="733"/>
                    <a:pt x="173" y="719"/>
                  </a:cubicBezTo>
                  <a:cubicBezTo>
                    <a:pt x="184" y="707"/>
                    <a:pt x="199" y="699"/>
                    <a:pt x="215" y="697"/>
                  </a:cubicBezTo>
                  <a:cubicBezTo>
                    <a:pt x="245" y="693"/>
                    <a:pt x="262" y="730"/>
                    <a:pt x="241" y="751"/>
                  </a:cubicBezTo>
                  <a:cubicBezTo>
                    <a:pt x="237" y="747"/>
                    <a:pt x="231" y="744"/>
                    <a:pt x="225" y="744"/>
                  </a:cubicBezTo>
                  <a:cubicBezTo>
                    <a:pt x="218" y="744"/>
                    <a:pt x="212" y="747"/>
                    <a:pt x="208" y="751"/>
                  </a:cubicBezTo>
                  <a:cubicBezTo>
                    <a:pt x="198" y="761"/>
                    <a:pt x="195" y="783"/>
                    <a:pt x="208" y="791"/>
                  </a:cubicBezTo>
                  <a:cubicBezTo>
                    <a:pt x="213" y="794"/>
                    <a:pt x="218" y="795"/>
                    <a:pt x="224" y="795"/>
                  </a:cubicBezTo>
                  <a:cubicBezTo>
                    <a:pt x="229" y="794"/>
                    <a:pt x="234" y="792"/>
                    <a:pt x="238" y="788"/>
                  </a:cubicBezTo>
                  <a:cubicBezTo>
                    <a:pt x="366" y="660"/>
                    <a:pt x="366" y="660"/>
                    <a:pt x="366" y="660"/>
                  </a:cubicBezTo>
                  <a:cubicBezTo>
                    <a:pt x="345" y="640"/>
                    <a:pt x="345" y="640"/>
                    <a:pt x="345" y="640"/>
                  </a:cubicBezTo>
                  <a:cubicBezTo>
                    <a:pt x="324" y="657"/>
                    <a:pt x="298" y="666"/>
                    <a:pt x="270" y="666"/>
                  </a:cubicBezTo>
                  <a:cubicBezTo>
                    <a:pt x="237" y="666"/>
                    <a:pt x="206" y="653"/>
                    <a:pt x="182" y="629"/>
                  </a:cubicBezTo>
                  <a:cubicBezTo>
                    <a:pt x="159" y="606"/>
                    <a:pt x="146" y="574"/>
                    <a:pt x="146" y="541"/>
                  </a:cubicBezTo>
                  <a:cubicBezTo>
                    <a:pt x="146" y="463"/>
                    <a:pt x="210" y="399"/>
                    <a:pt x="288" y="399"/>
                  </a:cubicBezTo>
                  <a:cubicBezTo>
                    <a:pt x="332" y="399"/>
                    <a:pt x="378" y="428"/>
                    <a:pt x="398" y="461"/>
                  </a:cubicBezTo>
                  <a:cubicBezTo>
                    <a:pt x="418" y="428"/>
                    <a:pt x="464" y="399"/>
                    <a:pt x="508" y="399"/>
                  </a:cubicBezTo>
                  <a:cubicBezTo>
                    <a:pt x="586" y="399"/>
                    <a:pt x="650" y="463"/>
                    <a:pt x="650" y="541"/>
                  </a:cubicBezTo>
                  <a:cubicBezTo>
                    <a:pt x="650" y="610"/>
                    <a:pt x="594" y="666"/>
                    <a:pt x="526" y="666"/>
                  </a:cubicBezTo>
                  <a:cubicBezTo>
                    <a:pt x="498" y="666"/>
                    <a:pt x="472" y="657"/>
                    <a:pt x="451" y="640"/>
                  </a:cubicBezTo>
                  <a:cubicBezTo>
                    <a:pt x="430" y="660"/>
                    <a:pt x="430" y="660"/>
                    <a:pt x="430" y="660"/>
                  </a:cubicBezTo>
                  <a:cubicBezTo>
                    <a:pt x="558" y="788"/>
                    <a:pt x="558" y="788"/>
                    <a:pt x="558" y="788"/>
                  </a:cubicBezTo>
                  <a:close/>
                  <a:moveTo>
                    <a:pt x="375" y="944"/>
                  </a:moveTo>
                  <a:cubicBezTo>
                    <a:pt x="422" y="944"/>
                    <a:pt x="422" y="944"/>
                    <a:pt x="422" y="944"/>
                  </a:cubicBezTo>
                  <a:cubicBezTo>
                    <a:pt x="422" y="795"/>
                    <a:pt x="422" y="795"/>
                    <a:pt x="422" y="795"/>
                  </a:cubicBezTo>
                  <a:cubicBezTo>
                    <a:pt x="375" y="795"/>
                    <a:pt x="375" y="795"/>
                    <a:pt x="375" y="795"/>
                  </a:cubicBezTo>
                  <a:lnTo>
                    <a:pt x="375" y="944"/>
                  </a:lnTo>
                  <a:close/>
                  <a:moveTo>
                    <a:pt x="343" y="192"/>
                  </a:moveTo>
                  <a:cubicBezTo>
                    <a:pt x="363" y="192"/>
                    <a:pt x="375" y="201"/>
                    <a:pt x="375" y="201"/>
                  </a:cubicBezTo>
                  <a:cubicBezTo>
                    <a:pt x="375" y="172"/>
                    <a:pt x="375" y="172"/>
                    <a:pt x="375" y="172"/>
                  </a:cubicBezTo>
                  <a:cubicBezTo>
                    <a:pt x="352" y="173"/>
                    <a:pt x="352" y="173"/>
                    <a:pt x="352" y="173"/>
                  </a:cubicBezTo>
                  <a:cubicBezTo>
                    <a:pt x="352" y="126"/>
                    <a:pt x="352" y="126"/>
                    <a:pt x="352" y="126"/>
                  </a:cubicBezTo>
                  <a:cubicBezTo>
                    <a:pt x="377" y="128"/>
                    <a:pt x="377" y="128"/>
                    <a:pt x="377" y="128"/>
                  </a:cubicBezTo>
                  <a:cubicBezTo>
                    <a:pt x="375" y="103"/>
                    <a:pt x="375" y="103"/>
                    <a:pt x="375" y="103"/>
                  </a:cubicBezTo>
                  <a:cubicBezTo>
                    <a:pt x="421" y="103"/>
                    <a:pt x="421" y="103"/>
                    <a:pt x="421" y="103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44" y="126"/>
                    <a:pt x="444" y="126"/>
                    <a:pt x="444" y="126"/>
                  </a:cubicBezTo>
                  <a:cubicBezTo>
                    <a:pt x="444" y="173"/>
                    <a:pt x="444" y="173"/>
                    <a:pt x="444" y="173"/>
                  </a:cubicBezTo>
                  <a:cubicBezTo>
                    <a:pt x="421" y="172"/>
                    <a:pt x="421" y="172"/>
                    <a:pt x="421" y="172"/>
                  </a:cubicBezTo>
                  <a:cubicBezTo>
                    <a:pt x="421" y="201"/>
                    <a:pt x="421" y="201"/>
                    <a:pt x="421" y="201"/>
                  </a:cubicBezTo>
                  <a:cubicBezTo>
                    <a:pt x="421" y="201"/>
                    <a:pt x="433" y="192"/>
                    <a:pt x="453" y="192"/>
                  </a:cubicBezTo>
                  <a:cubicBezTo>
                    <a:pt x="497" y="192"/>
                    <a:pt x="532" y="228"/>
                    <a:pt x="532" y="271"/>
                  </a:cubicBezTo>
                  <a:cubicBezTo>
                    <a:pt x="532" y="309"/>
                    <a:pt x="506" y="350"/>
                    <a:pt x="503" y="354"/>
                  </a:cubicBezTo>
                  <a:cubicBezTo>
                    <a:pt x="496" y="365"/>
                    <a:pt x="496" y="365"/>
                    <a:pt x="496" y="365"/>
                  </a:cubicBezTo>
                  <a:cubicBezTo>
                    <a:pt x="300" y="365"/>
                    <a:pt x="300" y="365"/>
                    <a:pt x="300" y="365"/>
                  </a:cubicBezTo>
                  <a:cubicBezTo>
                    <a:pt x="293" y="354"/>
                    <a:pt x="293" y="354"/>
                    <a:pt x="293" y="354"/>
                  </a:cubicBezTo>
                  <a:cubicBezTo>
                    <a:pt x="290" y="350"/>
                    <a:pt x="264" y="309"/>
                    <a:pt x="264" y="271"/>
                  </a:cubicBezTo>
                  <a:cubicBezTo>
                    <a:pt x="264" y="228"/>
                    <a:pt x="299" y="192"/>
                    <a:pt x="343" y="192"/>
                  </a:cubicBezTo>
                  <a:close/>
                  <a:moveTo>
                    <a:pt x="398" y="1"/>
                  </a:moveTo>
                  <a:cubicBezTo>
                    <a:pt x="178" y="1"/>
                    <a:pt x="0" y="180"/>
                    <a:pt x="0" y="401"/>
                  </a:cubicBezTo>
                  <a:cubicBezTo>
                    <a:pt x="0" y="839"/>
                    <a:pt x="0" y="839"/>
                    <a:pt x="0" y="839"/>
                  </a:cubicBezTo>
                  <a:cubicBezTo>
                    <a:pt x="398" y="1053"/>
                    <a:pt x="398" y="1053"/>
                    <a:pt x="398" y="1053"/>
                  </a:cubicBezTo>
                  <a:cubicBezTo>
                    <a:pt x="797" y="839"/>
                    <a:pt x="797" y="839"/>
                    <a:pt x="797" y="839"/>
                  </a:cubicBezTo>
                  <a:cubicBezTo>
                    <a:pt x="797" y="401"/>
                    <a:pt x="797" y="401"/>
                    <a:pt x="797" y="401"/>
                  </a:cubicBezTo>
                  <a:cubicBezTo>
                    <a:pt x="797" y="180"/>
                    <a:pt x="618" y="1"/>
                    <a:pt x="398" y="0"/>
                  </a:cubicBezTo>
                  <a:lnTo>
                    <a:pt x="398" y="1"/>
                  </a:lnTo>
                  <a:close/>
                </a:path>
              </a:pathLst>
            </a:custGeom>
            <a:solidFill>
              <a:srgbClr val="B99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auto">
            <a:xfrm>
              <a:off x="10216631" y="6344451"/>
              <a:ext cx="204019" cy="196258"/>
            </a:xfrm>
            <a:custGeom>
              <a:avLst/>
              <a:gdLst>
                <a:gd name="T0" fmla="*/ 1275 w 2677"/>
                <a:gd name="T1" fmla="*/ 2120 h 2573"/>
                <a:gd name="T2" fmla="*/ 1275 w 2677"/>
                <a:gd name="T3" fmla="*/ 2067 h 2573"/>
                <a:gd name="T4" fmla="*/ 1275 w 2677"/>
                <a:gd name="T5" fmla="*/ 2067 h 2573"/>
                <a:gd name="T6" fmla="*/ 1243 w 2677"/>
                <a:gd name="T7" fmla="*/ 2033 h 2573"/>
                <a:gd name="T8" fmla="*/ 1211 w 2677"/>
                <a:gd name="T9" fmla="*/ 2067 h 2573"/>
                <a:gd name="T10" fmla="*/ 1226 w 2677"/>
                <a:gd name="T11" fmla="*/ 2120 h 2573"/>
                <a:gd name="T12" fmla="*/ 1275 w 2677"/>
                <a:gd name="T13" fmla="*/ 2120 h 2573"/>
                <a:gd name="T14" fmla="*/ 2367 w 2677"/>
                <a:gd name="T15" fmla="*/ 2009 h 2573"/>
                <a:gd name="T16" fmla="*/ 2589 w 2677"/>
                <a:gd name="T17" fmla="*/ 1534 h 2573"/>
                <a:gd name="T18" fmla="*/ 2471 w 2677"/>
                <a:gd name="T19" fmla="*/ 1366 h 2573"/>
                <a:gd name="T20" fmla="*/ 2367 w 2677"/>
                <a:gd name="T21" fmla="*/ 2009 h 2573"/>
                <a:gd name="T22" fmla="*/ 2260 w 2677"/>
                <a:gd name="T23" fmla="*/ 1898 h 2573"/>
                <a:gd name="T24" fmla="*/ 1777 w 2677"/>
                <a:gd name="T25" fmla="*/ 2573 h 2573"/>
                <a:gd name="T26" fmla="*/ 2160 w 2677"/>
                <a:gd name="T27" fmla="*/ 2253 h 2573"/>
                <a:gd name="T28" fmla="*/ 2326 w 2677"/>
                <a:gd name="T29" fmla="*/ 2045 h 2573"/>
                <a:gd name="T30" fmla="*/ 2319 w 2677"/>
                <a:gd name="T31" fmla="*/ 2038 h 2573"/>
                <a:gd name="T32" fmla="*/ 2260 w 2677"/>
                <a:gd name="T33" fmla="*/ 1898 h 2573"/>
                <a:gd name="T34" fmla="*/ 2263 w 2677"/>
                <a:gd name="T35" fmla="*/ 0 h 2573"/>
                <a:gd name="T36" fmla="*/ 2263 w 2677"/>
                <a:gd name="T37" fmla="*/ 47 h 2573"/>
                <a:gd name="T38" fmla="*/ 2544 w 2677"/>
                <a:gd name="T39" fmla="*/ 214 h 2573"/>
                <a:gd name="T40" fmla="*/ 2677 w 2677"/>
                <a:gd name="T41" fmla="*/ 68 h 2573"/>
                <a:gd name="T42" fmla="*/ 2630 w 2677"/>
                <a:gd name="T43" fmla="*/ 68 h 2573"/>
                <a:gd name="T44" fmla="*/ 2558 w 2677"/>
                <a:gd name="T45" fmla="*/ 121 h 2573"/>
                <a:gd name="T46" fmla="*/ 2263 w 2677"/>
                <a:gd name="T47" fmla="*/ 0 h 2573"/>
                <a:gd name="T48" fmla="*/ 1418 w 2677"/>
                <a:gd name="T49" fmla="*/ 782 h 2573"/>
                <a:gd name="T50" fmla="*/ 1287 w 2677"/>
                <a:gd name="T51" fmla="*/ 651 h 2573"/>
                <a:gd name="T52" fmla="*/ 1155 w 2677"/>
                <a:gd name="T53" fmla="*/ 782 h 2573"/>
                <a:gd name="T54" fmla="*/ 1194 w 2677"/>
                <a:gd name="T55" fmla="*/ 875 h 2573"/>
                <a:gd name="T56" fmla="*/ 1287 w 2677"/>
                <a:gd name="T57" fmla="*/ 914 h 2573"/>
                <a:gd name="T58" fmla="*/ 1380 w 2677"/>
                <a:gd name="T59" fmla="*/ 875 h 2573"/>
                <a:gd name="T60" fmla="*/ 1418 w 2677"/>
                <a:gd name="T61" fmla="*/ 782 h 2573"/>
                <a:gd name="T62" fmla="*/ 119 w 2677"/>
                <a:gd name="T63" fmla="*/ 1366 h 2573"/>
                <a:gd name="T64" fmla="*/ 0 w 2677"/>
                <a:gd name="T65" fmla="*/ 1534 h 2573"/>
                <a:gd name="T66" fmla="*/ 223 w 2677"/>
                <a:gd name="T67" fmla="*/ 2009 h 2573"/>
                <a:gd name="T68" fmla="*/ 119 w 2677"/>
                <a:gd name="T69" fmla="*/ 1366 h 2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77" h="2573">
                  <a:moveTo>
                    <a:pt x="1275" y="2120"/>
                  </a:moveTo>
                  <a:cubicBezTo>
                    <a:pt x="1275" y="2067"/>
                    <a:pt x="1275" y="2067"/>
                    <a:pt x="1275" y="2067"/>
                  </a:cubicBezTo>
                  <a:cubicBezTo>
                    <a:pt x="1275" y="2067"/>
                    <a:pt x="1275" y="2067"/>
                    <a:pt x="1275" y="2067"/>
                  </a:cubicBezTo>
                  <a:cubicBezTo>
                    <a:pt x="1275" y="2048"/>
                    <a:pt x="1260" y="2033"/>
                    <a:pt x="1243" y="2033"/>
                  </a:cubicBezTo>
                  <a:cubicBezTo>
                    <a:pt x="1225" y="2033"/>
                    <a:pt x="1211" y="2048"/>
                    <a:pt x="1211" y="2067"/>
                  </a:cubicBezTo>
                  <a:cubicBezTo>
                    <a:pt x="1211" y="2082"/>
                    <a:pt x="1219" y="2107"/>
                    <a:pt x="1226" y="2120"/>
                  </a:cubicBezTo>
                  <a:lnTo>
                    <a:pt x="1275" y="2120"/>
                  </a:lnTo>
                  <a:close/>
                  <a:moveTo>
                    <a:pt x="2367" y="2009"/>
                  </a:moveTo>
                  <a:cubicBezTo>
                    <a:pt x="2458" y="1860"/>
                    <a:pt x="2533" y="1700"/>
                    <a:pt x="2589" y="1534"/>
                  </a:cubicBezTo>
                  <a:cubicBezTo>
                    <a:pt x="2535" y="1479"/>
                    <a:pt x="2496" y="1424"/>
                    <a:pt x="2471" y="1366"/>
                  </a:cubicBezTo>
                  <a:cubicBezTo>
                    <a:pt x="2463" y="1366"/>
                    <a:pt x="2217" y="1860"/>
                    <a:pt x="2367" y="2009"/>
                  </a:cubicBezTo>
                  <a:close/>
                  <a:moveTo>
                    <a:pt x="2260" y="1898"/>
                  </a:moveTo>
                  <a:cubicBezTo>
                    <a:pt x="2079" y="2039"/>
                    <a:pt x="1777" y="2251"/>
                    <a:pt x="1777" y="2573"/>
                  </a:cubicBezTo>
                  <a:cubicBezTo>
                    <a:pt x="1897" y="2488"/>
                    <a:pt x="2029" y="2383"/>
                    <a:pt x="2160" y="2253"/>
                  </a:cubicBezTo>
                  <a:cubicBezTo>
                    <a:pt x="2215" y="2198"/>
                    <a:pt x="2275" y="2123"/>
                    <a:pt x="2326" y="2045"/>
                  </a:cubicBezTo>
                  <a:cubicBezTo>
                    <a:pt x="2319" y="2038"/>
                    <a:pt x="2319" y="2038"/>
                    <a:pt x="2319" y="2038"/>
                  </a:cubicBezTo>
                  <a:cubicBezTo>
                    <a:pt x="2283" y="2002"/>
                    <a:pt x="2265" y="1953"/>
                    <a:pt x="2260" y="1898"/>
                  </a:cubicBezTo>
                  <a:close/>
                  <a:moveTo>
                    <a:pt x="2263" y="0"/>
                  </a:moveTo>
                  <a:cubicBezTo>
                    <a:pt x="2263" y="47"/>
                    <a:pt x="2263" y="47"/>
                    <a:pt x="2263" y="47"/>
                  </a:cubicBezTo>
                  <a:cubicBezTo>
                    <a:pt x="2372" y="47"/>
                    <a:pt x="2402" y="214"/>
                    <a:pt x="2544" y="214"/>
                  </a:cubicBezTo>
                  <a:cubicBezTo>
                    <a:pt x="2607" y="214"/>
                    <a:pt x="2677" y="162"/>
                    <a:pt x="2677" y="68"/>
                  </a:cubicBezTo>
                  <a:cubicBezTo>
                    <a:pt x="2630" y="68"/>
                    <a:pt x="2630" y="68"/>
                    <a:pt x="2630" y="68"/>
                  </a:cubicBezTo>
                  <a:cubicBezTo>
                    <a:pt x="2630" y="68"/>
                    <a:pt x="2626" y="121"/>
                    <a:pt x="2558" y="121"/>
                  </a:cubicBezTo>
                  <a:cubicBezTo>
                    <a:pt x="2438" y="121"/>
                    <a:pt x="2415" y="0"/>
                    <a:pt x="2263" y="0"/>
                  </a:cubicBezTo>
                  <a:close/>
                  <a:moveTo>
                    <a:pt x="1418" y="782"/>
                  </a:moveTo>
                  <a:cubicBezTo>
                    <a:pt x="1418" y="710"/>
                    <a:pt x="1359" y="651"/>
                    <a:pt x="1287" y="651"/>
                  </a:cubicBezTo>
                  <a:cubicBezTo>
                    <a:pt x="1214" y="651"/>
                    <a:pt x="1155" y="710"/>
                    <a:pt x="1155" y="782"/>
                  </a:cubicBezTo>
                  <a:cubicBezTo>
                    <a:pt x="1155" y="817"/>
                    <a:pt x="1169" y="850"/>
                    <a:pt x="1194" y="875"/>
                  </a:cubicBezTo>
                  <a:cubicBezTo>
                    <a:pt x="1219" y="900"/>
                    <a:pt x="1252" y="914"/>
                    <a:pt x="1287" y="914"/>
                  </a:cubicBezTo>
                  <a:cubicBezTo>
                    <a:pt x="1322" y="914"/>
                    <a:pt x="1355" y="900"/>
                    <a:pt x="1380" y="875"/>
                  </a:cubicBezTo>
                  <a:cubicBezTo>
                    <a:pt x="1404" y="850"/>
                    <a:pt x="1418" y="817"/>
                    <a:pt x="1418" y="782"/>
                  </a:cubicBezTo>
                  <a:close/>
                  <a:moveTo>
                    <a:pt x="119" y="1366"/>
                  </a:moveTo>
                  <a:cubicBezTo>
                    <a:pt x="94" y="1424"/>
                    <a:pt x="55" y="1479"/>
                    <a:pt x="0" y="1534"/>
                  </a:cubicBezTo>
                  <a:cubicBezTo>
                    <a:pt x="58" y="1702"/>
                    <a:pt x="135" y="1868"/>
                    <a:pt x="223" y="2009"/>
                  </a:cubicBezTo>
                  <a:cubicBezTo>
                    <a:pt x="373" y="1860"/>
                    <a:pt x="127" y="1366"/>
                    <a:pt x="119" y="1366"/>
                  </a:cubicBezTo>
                  <a:close/>
                </a:path>
              </a:pathLst>
            </a:custGeom>
            <a:solidFill>
              <a:srgbClr val="B99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8"/>
            <p:cNvSpPr>
              <a:spLocks noEditPoints="1"/>
            </p:cNvSpPr>
            <p:nvPr userDrawn="1"/>
          </p:nvSpPr>
          <p:spPr bwMode="auto">
            <a:xfrm>
              <a:off x="10208870" y="6344451"/>
              <a:ext cx="186278" cy="196258"/>
            </a:xfrm>
            <a:custGeom>
              <a:avLst/>
              <a:gdLst>
                <a:gd name="T0" fmla="*/ 417 w 2445"/>
                <a:gd name="T1" fmla="*/ 1895 h 2570"/>
                <a:gd name="T2" fmla="*/ 358 w 2445"/>
                <a:gd name="T3" fmla="*/ 2035 h 2570"/>
                <a:gd name="T4" fmla="*/ 350 w 2445"/>
                <a:gd name="T5" fmla="*/ 2042 h 2570"/>
                <a:gd name="T6" fmla="*/ 517 w 2445"/>
                <a:gd name="T7" fmla="*/ 2250 h 2570"/>
                <a:gd name="T8" fmla="*/ 900 w 2445"/>
                <a:gd name="T9" fmla="*/ 2570 h 2570"/>
                <a:gd name="T10" fmla="*/ 417 w 2445"/>
                <a:gd name="T11" fmla="*/ 1895 h 2570"/>
                <a:gd name="T12" fmla="*/ 1260 w 2445"/>
                <a:gd name="T13" fmla="*/ 1180 h 2570"/>
                <a:gd name="T14" fmla="*/ 1341 w 2445"/>
                <a:gd name="T15" fmla="*/ 1104 h 2570"/>
                <a:gd name="T16" fmla="*/ 1454 w 2445"/>
                <a:gd name="T17" fmla="*/ 1104 h 2570"/>
                <a:gd name="T18" fmla="*/ 1536 w 2445"/>
                <a:gd name="T19" fmla="*/ 1180 h 2570"/>
                <a:gd name="T20" fmla="*/ 1601 w 2445"/>
                <a:gd name="T21" fmla="*/ 1150 h 2570"/>
                <a:gd name="T22" fmla="*/ 1448 w 2445"/>
                <a:gd name="T23" fmla="*/ 1005 h 2570"/>
                <a:gd name="T24" fmla="*/ 1347 w 2445"/>
                <a:gd name="T25" fmla="*/ 1005 h 2570"/>
                <a:gd name="T26" fmla="*/ 1195 w 2445"/>
                <a:gd name="T27" fmla="*/ 1150 h 2570"/>
                <a:gd name="T28" fmla="*/ 1260 w 2445"/>
                <a:gd name="T29" fmla="*/ 1180 h 2570"/>
                <a:gd name="T30" fmla="*/ 131 w 2445"/>
                <a:gd name="T31" fmla="*/ 212 h 2570"/>
                <a:gd name="T32" fmla="*/ 407 w 2445"/>
                <a:gd name="T33" fmla="*/ 46 h 2570"/>
                <a:gd name="T34" fmla="*/ 407 w 2445"/>
                <a:gd name="T35" fmla="*/ 0 h 2570"/>
                <a:gd name="T36" fmla="*/ 116 w 2445"/>
                <a:gd name="T37" fmla="*/ 119 h 2570"/>
                <a:gd name="T38" fmla="*/ 46 w 2445"/>
                <a:gd name="T39" fmla="*/ 66 h 2570"/>
                <a:gd name="T40" fmla="*/ 0 w 2445"/>
                <a:gd name="T41" fmla="*/ 66 h 2570"/>
                <a:gd name="T42" fmla="*/ 131 w 2445"/>
                <a:gd name="T43" fmla="*/ 212 h 2570"/>
                <a:gd name="T44" fmla="*/ 2445 w 2445"/>
                <a:gd name="T45" fmla="*/ 1502 h 2570"/>
                <a:gd name="T46" fmla="*/ 2354 w 2445"/>
                <a:gd name="T47" fmla="*/ 1363 h 2570"/>
                <a:gd name="T48" fmla="*/ 2353 w 2445"/>
                <a:gd name="T49" fmla="*/ 1364 h 2570"/>
                <a:gd name="T50" fmla="*/ 2232 w 2445"/>
                <a:gd name="T51" fmla="*/ 1943 h 2570"/>
                <a:gd name="T52" fmla="*/ 2367 w 2445"/>
                <a:gd name="T53" fmla="*/ 1835 h 2570"/>
                <a:gd name="T54" fmla="*/ 2445 w 2445"/>
                <a:gd name="T55" fmla="*/ 1502 h 2570"/>
                <a:gd name="T56" fmla="*/ 555 w 2445"/>
                <a:gd name="T57" fmla="*/ 1943 h 2570"/>
                <a:gd name="T58" fmla="*/ 434 w 2445"/>
                <a:gd name="T59" fmla="*/ 1364 h 2570"/>
                <a:gd name="T60" fmla="*/ 434 w 2445"/>
                <a:gd name="T61" fmla="*/ 1363 h 2570"/>
                <a:gd name="T62" fmla="*/ 342 w 2445"/>
                <a:gd name="T63" fmla="*/ 1502 h 2570"/>
                <a:gd name="T64" fmla="*/ 421 w 2445"/>
                <a:gd name="T65" fmla="*/ 1835 h 2570"/>
                <a:gd name="T66" fmla="*/ 555 w 2445"/>
                <a:gd name="T67" fmla="*/ 1943 h 2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45" h="2570">
                  <a:moveTo>
                    <a:pt x="417" y="1895"/>
                  </a:moveTo>
                  <a:cubicBezTo>
                    <a:pt x="411" y="1950"/>
                    <a:pt x="394" y="1999"/>
                    <a:pt x="358" y="2035"/>
                  </a:cubicBezTo>
                  <a:cubicBezTo>
                    <a:pt x="350" y="2042"/>
                    <a:pt x="350" y="2042"/>
                    <a:pt x="350" y="2042"/>
                  </a:cubicBezTo>
                  <a:cubicBezTo>
                    <a:pt x="402" y="2120"/>
                    <a:pt x="461" y="2195"/>
                    <a:pt x="517" y="2250"/>
                  </a:cubicBezTo>
                  <a:cubicBezTo>
                    <a:pt x="635" y="2367"/>
                    <a:pt x="763" y="2474"/>
                    <a:pt x="900" y="2570"/>
                  </a:cubicBezTo>
                  <a:cubicBezTo>
                    <a:pt x="900" y="2248"/>
                    <a:pt x="598" y="2036"/>
                    <a:pt x="417" y="1895"/>
                  </a:cubicBezTo>
                  <a:close/>
                  <a:moveTo>
                    <a:pt x="1260" y="1180"/>
                  </a:moveTo>
                  <a:cubicBezTo>
                    <a:pt x="1290" y="1153"/>
                    <a:pt x="1314" y="1131"/>
                    <a:pt x="1341" y="1104"/>
                  </a:cubicBezTo>
                  <a:cubicBezTo>
                    <a:pt x="1379" y="1111"/>
                    <a:pt x="1417" y="1111"/>
                    <a:pt x="1454" y="1104"/>
                  </a:cubicBezTo>
                  <a:cubicBezTo>
                    <a:pt x="1482" y="1131"/>
                    <a:pt x="1506" y="1153"/>
                    <a:pt x="1536" y="1180"/>
                  </a:cubicBezTo>
                  <a:cubicBezTo>
                    <a:pt x="1558" y="1172"/>
                    <a:pt x="1580" y="1162"/>
                    <a:pt x="1601" y="1150"/>
                  </a:cubicBezTo>
                  <a:cubicBezTo>
                    <a:pt x="1549" y="1103"/>
                    <a:pt x="1498" y="1055"/>
                    <a:pt x="1448" y="1005"/>
                  </a:cubicBezTo>
                  <a:cubicBezTo>
                    <a:pt x="1415" y="1013"/>
                    <a:pt x="1380" y="1013"/>
                    <a:pt x="1347" y="1005"/>
                  </a:cubicBezTo>
                  <a:cubicBezTo>
                    <a:pt x="1297" y="1055"/>
                    <a:pt x="1247" y="1103"/>
                    <a:pt x="1195" y="1150"/>
                  </a:cubicBezTo>
                  <a:cubicBezTo>
                    <a:pt x="1215" y="1162"/>
                    <a:pt x="1237" y="1172"/>
                    <a:pt x="1260" y="1180"/>
                  </a:cubicBezTo>
                  <a:close/>
                  <a:moveTo>
                    <a:pt x="131" y="212"/>
                  </a:moveTo>
                  <a:cubicBezTo>
                    <a:pt x="270" y="212"/>
                    <a:pt x="300" y="46"/>
                    <a:pt x="407" y="46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257" y="0"/>
                    <a:pt x="235" y="119"/>
                    <a:pt x="116" y="119"/>
                  </a:cubicBezTo>
                  <a:cubicBezTo>
                    <a:pt x="50" y="119"/>
                    <a:pt x="46" y="66"/>
                    <a:pt x="46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160"/>
                    <a:pt x="69" y="212"/>
                    <a:pt x="131" y="212"/>
                  </a:cubicBezTo>
                  <a:close/>
                  <a:moveTo>
                    <a:pt x="2445" y="1502"/>
                  </a:moveTo>
                  <a:cubicBezTo>
                    <a:pt x="2408" y="1461"/>
                    <a:pt x="2377" y="1414"/>
                    <a:pt x="2354" y="1363"/>
                  </a:cubicBezTo>
                  <a:cubicBezTo>
                    <a:pt x="2353" y="1364"/>
                    <a:pt x="2353" y="1364"/>
                    <a:pt x="2353" y="1364"/>
                  </a:cubicBezTo>
                  <a:cubicBezTo>
                    <a:pt x="2274" y="1531"/>
                    <a:pt x="2219" y="1680"/>
                    <a:pt x="2232" y="1943"/>
                  </a:cubicBezTo>
                  <a:cubicBezTo>
                    <a:pt x="2257" y="1923"/>
                    <a:pt x="2367" y="1835"/>
                    <a:pt x="2367" y="1835"/>
                  </a:cubicBezTo>
                  <a:cubicBezTo>
                    <a:pt x="2370" y="1724"/>
                    <a:pt x="2409" y="1598"/>
                    <a:pt x="2445" y="1502"/>
                  </a:cubicBezTo>
                  <a:close/>
                  <a:moveTo>
                    <a:pt x="555" y="1943"/>
                  </a:moveTo>
                  <a:cubicBezTo>
                    <a:pt x="568" y="1680"/>
                    <a:pt x="514" y="1531"/>
                    <a:pt x="434" y="1364"/>
                  </a:cubicBezTo>
                  <a:cubicBezTo>
                    <a:pt x="434" y="1363"/>
                    <a:pt x="434" y="1363"/>
                    <a:pt x="434" y="1363"/>
                  </a:cubicBezTo>
                  <a:cubicBezTo>
                    <a:pt x="413" y="1411"/>
                    <a:pt x="383" y="1456"/>
                    <a:pt x="342" y="1502"/>
                  </a:cubicBezTo>
                  <a:cubicBezTo>
                    <a:pt x="379" y="1598"/>
                    <a:pt x="417" y="1724"/>
                    <a:pt x="421" y="1835"/>
                  </a:cubicBezTo>
                  <a:cubicBezTo>
                    <a:pt x="421" y="1835"/>
                    <a:pt x="531" y="1922"/>
                    <a:pt x="555" y="1943"/>
                  </a:cubicBezTo>
                  <a:close/>
                </a:path>
              </a:pathLst>
            </a:custGeom>
            <a:solidFill>
              <a:srgbClr val="B99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10203880" y="6317840"/>
              <a:ext cx="221206" cy="145808"/>
            </a:xfrm>
            <a:custGeom>
              <a:avLst/>
              <a:gdLst>
                <a:gd name="T0" fmla="*/ 444 w 2903"/>
                <a:gd name="T1" fmla="*/ 100 h 1907"/>
                <a:gd name="T2" fmla="*/ 444 w 2903"/>
                <a:gd name="T3" fmla="*/ 148 h 1907"/>
                <a:gd name="T4" fmla="*/ 2460 w 2903"/>
                <a:gd name="T5" fmla="*/ 148 h 1907"/>
                <a:gd name="T6" fmla="*/ 2460 w 2903"/>
                <a:gd name="T7" fmla="*/ 100 h 1907"/>
                <a:gd name="T8" fmla="*/ 2183 w 2903"/>
                <a:gd name="T9" fmla="*/ 981 h 1907"/>
                <a:gd name="T10" fmla="*/ 2265 w 2903"/>
                <a:gd name="T11" fmla="*/ 825 h 1907"/>
                <a:gd name="T12" fmla="*/ 2083 w 2903"/>
                <a:gd name="T13" fmla="*/ 725 h 1907"/>
                <a:gd name="T14" fmla="*/ 2484 w 2903"/>
                <a:gd name="T15" fmla="*/ 562 h 1907"/>
                <a:gd name="T16" fmla="*/ 2309 w 2903"/>
                <a:gd name="T17" fmla="*/ 398 h 1907"/>
                <a:gd name="T18" fmla="*/ 2698 w 2903"/>
                <a:gd name="T19" fmla="*/ 414 h 1907"/>
                <a:gd name="T20" fmla="*/ 2507 w 2903"/>
                <a:gd name="T21" fmla="*/ 100 h 1907"/>
                <a:gd name="T22" fmla="*/ 1907 w 2903"/>
                <a:gd name="T23" fmla="*/ 17 h 1907"/>
                <a:gd name="T24" fmla="*/ 2020 w 2903"/>
                <a:gd name="T25" fmla="*/ 177 h 1907"/>
                <a:gd name="T26" fmla="*/ 1743 w 2903"/>
                <a:gd name="T27" fmla="*/ 562 h 1907"/>
                <a:gd name="T28" fmla="*/ 1695 w 2903"/>
                <a:gd name="T29" fmla="*/ 225 h 1907"/>
                <a:gd name="T30" fmla="*/ 1743 w 2903"/>
                <a:gd name="T31" fmla="*/ 100 h 1907"/>
                <a:gd name="T32" fmla="*/ 1161 w 2903"/>
                <a:gd name="T33" fmla="*/ 100 h 1907"/>
                <a:gd name="T34" fmla="*/ 1208 w 2903"/>
                <a:gd name="T35" fmla="*/ 225 h 1907"/>
                <a:gd name="T36" fmla="*/ 1161 w 2903"/>
                <a:gd name="T37" fmla="*/ 562 h 1907"/>
                <a:gd name="T38" fmla="*/ 883 w 2903"/>
                <a:gd name="T39" fmla="*/ 177 h 1907"/>
                <a:gd name="T40" fmla="*/ 996 w 2903"/>
                <a:gd name="T41" fmla="*/ 17 h 1907"/>
                <a:gd name="T42" fmla="*/ 396 w 2903"/>
                <a:gd name="T43" fmla="*/ 100 h 1907"/>
                <a:gd name="T44" fmla="*/ 205 w 2903"/>
                <a:gd name="T45" fmla="*/ 414 h 1907"/>
                <a:gd name="T46" fmla="*/ 594 w 2903"/>
                <a:gd name="T47" fmla="*/ 398 h 1907"/>
                <a:gd name="T48" fmla="*/ 419 w 2903"/>
                <a:gd name="T49" fmla="*/ 562 h 1907"/>
                <a:gd name="T50" fmla="*/ 820 w 2903"/>
                <a:gd name="T51" fmla="*/ 725 h 1907"/>
                <a:gd name="T52" fmla="*/ 639 w 2903"/>
                <a:gd name="T53" fmla="*/ 825 h 1907"/>
                <a:gd name="T54" fmla="*/ 720 w 2903"/>
                <a:gd name="T55" fmla="*/ 981 h 1907"/>
                <a:gd name="T56" fmla="*/ 146 w 2903"/>
                <a:gd name="T57" fmla="*/ 1824 h 1907"/>
                <a:gd name="T58" fmla="*/ 267 w 2903"/>
                <a:gd name="T59" fmla="*/ 1334 h 1907"/>
                <a:gd name="T60" fmla="*/ 314 w 2903"/>
                <a:gd name="T61" fmla="*/ 1528 h 1907"/>
                <a:gd name="T62" fmla="*/ 378 w 2903"/>
                <a:gd name="T63" fmla="*/ 1801 h 1907"/>
                <a:gd name="T64" fmla="*/ 479 w 2903"/>
                <a:gd name="T65" fmla="*/ 1398 h 1907"/>
                <a:gd name="T66" fmla="*/ 526 w 2903"/>
                <a:gd name="T67" fmla="*/ 1528 h 1907"/>
                <a:gd name="T68" fmla="*/ 533 w 2903"/>
                <a:gd name="T69" fmla="*/ 1693 h 1907"/>
                <a:gd name="T70" fmla="*/ 692 w 2903"/>
                <a:gd name="T71" fmla="*/ 1528 h 1907"/>
                <a:gd name="T72" fmla="*/ 739 w 2903"/>
                <a:gd name="T73" fmla="*/ 1509 h 1907"/>
                <a:gd name="T74" fmla="*/ 604 w 2903"/>
                <a:gd name="T75" fmla="*/ 1858 h 1907"/>
                <a:gd name="T76" fmla="*/ 1092 w 2903"/>
                <a:gd name="T77" fmla="*/ 1419 h 1907"/>
                <a:gd name="T78" fmla="*/ 1018 w 2903"/>
                <a:gd name="T79" fmla="*/ 1276 h 1907"/>
                <a:gd name="T80" fmla="*/ 1037 w 2903"/>
                <a:gd name="T81" fmla="*/ 1248 h 1907"/>
                <a:gd name="T82" fmla="*/ 1126 w 2903"/>
                <a:gd name="T83" fmla="*/ 1385 h 1907"/>
                <a:gd name="T84" fmla="*/ 1228 w 2903"/>
                <a:gd name="T85" fmla="*/ 1145 h 1907"/>
                <a:gd name="T86" fmla="*/ 1310 w 2903"/>
                <a:gd name="T87" fmla="*/ 956 h 1907"/>
                <a:gd name="T88" fmla="*/ 1372 w 2903"/>
                <a:gd name="T89" fmla="*/ 843 h 1907"/>
                <a:gd name="T90" fmla="*/ 1531 w 2903"/>
                <a:gd name="T91" fmla="*/ 406 h 1907"/>
                <a:gd name="T92" fmla="*/ 1498 w 2903"/>
                <a:gd name="T93" fmla="*/ 910 h 1907"/>
                <a:gd name="T94" fmla="*/ 1658 w 2903"/>
                <a:gd name="T95" fmla="*/ 1041 h 1907"/>
                <a:gd name="T96" fmla="*/ 1644 w 2903"/>
                <a:gd name="T97" fmla="*/ 1247 h 1907"/>
                <a:gd name="T98" fmla="*/ 2300 w 2903"/>
                <a:gd name="T99" fmla="*/ 1858 h 1907"/>
                <a:gd name="T100" fmla="*/ 2165 w 2903"/>
                <a:gd name="T101" fmla="*/ 1509 h 1907"/>
                <a:gd name="T102" fmla="*/ 2212 w 2903"/>
                <a:gd name="T103" fmla="*/ 1528 h 1907"/>
                <a:gd name="T104" fmla="*/ 2370 w 2903"/>
                <a:gd name="T105" fmla="*/ 1693 h 1907"/>
                <a:gd name="T106" fmla="*/ 2377 w 2903"/>
                <a:gd name="T107" fmla="*/ 1528 h 1907"/>
                <a:gd name="T108" fmla="*/ 2424 w 2903"/>
                <a:gd name="T109" fmla="*/ 1398 h 1907"/>
                <a:gd name="T110" fmla="*/ 2526 w 2903"/>
                <a:gd name="T111" fmla="*/ 1801 h 1907"/>
                <a:gd name="T112" fmla="*/ 2590 w 2903"/>
                <a:gd name="T113" fmla="*/ 1528 h 1907"/>
                <a:gd name="T114" fmla="*/ 2637 w 2903"/>
                <a:gd name="T115" fmla="*/ 1334 h 1907"/>
                <a:gd name="T116" fmla="*/ 2758 w 2903"/>
                <a:gd name="T117" fmla="*/ 1824 h 1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03" h="1907">
                  <a:moveTo>
                    <a:pt x="444" y="148"/>
                  </a:moveTo>
                  <a:cubicBezTo>
                    <a:pt x="444" y="100"/>
                    <a:pt x="444" y="100"/>
                    <a:pt x="444" y="100"/>
                  </a:cubicBezTo>
                  <a:cubicBezTo>
                    <a:pt x="589" y="100"/>
                    <a:pt x="589" y="100"/>
                    <a:pt x="589" y="100"/>
                  </a:cubicBezTo>
                  <a:cubicBezTo>
                    <a:pt x="532" y="158"/>
                    <a:pt x="467" y="172"/>
                    <a:pt x="444" y="148"/>
                  </a:cubicBezTo>
                  <a:close/>
                  <a:moveTo>
                    <a:pt x="2460" y="100"/>
                  </a:moveTo>
                  <a:cubicBezTo>
                    <a:pt x="2460" y="148"/>
                    <a:pt x="2460" y="148"/>
                    <a:pt x="2460" y="148"/>
                  </a:cubicBezTo>
                  <a:cubicBezTo>
                    <a:pt x="2436" y="172"/>
                    <a:pt x="2372" y="158"/>
                    <a:pt x="2315" y="100"/>
                  </a:cubicBezTo>
                  <a:lnTo>
                    <a:pt x="2460" y="100"/>
                  </a:lnTo>
                  <a:close/>
                  <a:moveTo>
                    <a:pt x="2484" y="858"/>
                  </a:moveTo>
                  <a:cubicBezTo>
                    <a:pt x="2371" y="859"/>
                    <a:pt x="2263" y="903"/>
                    <a:pt x="2183" y="981"/>
                  </a:cubicBezTo>
                  <a:cubicBezTo>
                    <a:pt x="2134" y="946"/>
                    <a:pt x="2134" y="946"/>
                    <a:pt x="2134" y="946"/>
                  </a:cubicBezTo>
                  <a:cubicBezTo>
                    <a:pt x="2188" y="919"/>
                    <a:pt x="2247" y="864"/>
                    <a:pt x="2265" y="825"/>
                  </a:cubicBezTo>
                  <a:cubicBezTo>
                    <a:pt x="2231" y="791"/>
                    <a:pt x="2231" y="791"/>
                    <a:pt x="2231" y="791"/>
                  </a:cubicBezTo>
                  <a:cubicBezTo>
                    <a:pt x="2189" y="834"/>
                    <a:pt x="2083" y="833"/>
                    <a:pt x="2083" y="725"/>
                  </a:cubicBezTo>
                  <a:cubicBezTo>
                    <a:pt x="2083" y="497"/>
                    <a:pt x="2437" y="463"/>
                    <a:pt x="2437" y="562"/>
                  </a:cubicBezTo>
                  <a:cubicBezTo>
                    <a:pt x="2484" y="562"/>
                    <a:pt x="2484" y="562"/>
                    <a:pt x="2484" y="562"/>
                  </a:cubicBezTo>
                  <a:cubicBezTo>
                    <a:pt x="2484" y="373"/>
                    <a:pt x="2342" y="432"/>
                    <a:pt x="2342" y="432"/>
                  </a:cubicBezTo>
                  <a:cubicBezTo>
                    <a:pt x="2309" y="398"/>
                    <a:pt x="2309" y="398"/>
                    <a:pt x="2309" y="398"/>
                  </a:cubicBezTo>
                  <a:cubicBezTo>
                    <a:pt x="2513" y="193"/>
                    <a:pt x="2651" y="308"/>
                    <a:pt x="2651" y="414"/>
                  </a:cubicBezTo>
                  <a:cubicBezTo>
                    <a:pt x="2698" y="414"/>
                    <a:pt x="2698" y="414"/>
                    <a:pt x="2698" y="414"/>
                  </a:cubicBezTo>
                  <a:cubicBezTo>
                    <a:pt x="2726" y="386"/>
                    <a:pt x="2806" y="240"/>
                    <a:pt x="2717" y="151"/>
                  </a:cubicBezTo>
                  <a:cubicBezTo>
                    <a:pt x="2665" y="99"/>
                    <a:pt x="2591" y="100"/>
                    <a:pt x="2507" y="100"/>
                  </a:cubicBezTo>
                  <a:cubicBezTo>
                    <a:pt x="2507" y="100"/>
                    <a:pt x="2507" y="0"/>
                    <a:pt x="2396" y="0"/>
                  </a:cubicBezTo>
                  <a:cubicBezTo>
                    <a:pt x="2212" y="0"/>
                    <a:pt x="2036" y="146"/>
                    <a:pt x="1907" y="17"/>
                  </a:cubicBezTo>
                  <a:cubicBezTo>
                    <a:pt x="1874" y="50"/>
                    <a:pt x="1874" y="50"/>
                    <a:pt x="1874" y="50"/>
                  </a:cubicBezTo>
                  <a:cubicBezTo>
                    <a:pt x="1874" y="50"/>
                    <a:pt x="1915" y="177"/>
                    <a:pt x="2020" y="177"/>
                  </a:cubicBezTo>
                  <a:cubicBezTo>
                    <a:pt x="2020" y="225"/>
                    <a:pt x="2020" y="225"/>
                    <a:pt x="2020" y="225"/>
                  </a:cubicBezTo>
                  <a:cubicBezTo>
                    <a:pt x="1981" y="225"/>
                    <a:pt x="1743" y="327"/>
                    <a:pt x="1743" y="562"/>
                  </a:cubicBezTo>
                  <a:cubicBezTo>
                    <a:pt x="1695" y="562"/>
                    <a:pt x="1695" y="562"/>
                    <a:pt x="1695" y="562"/>
                  </a:cubicBezTo>
                  <a:cubicBezTo>
                    <a:pt x="1695" y="225"/>
                    <a:pt x="1695" y="225"/>
                    <a:pt x="1695" y="225"/>
                  </a:cubicBezTo>
                  <a:cubicBezTo>
                    <a:pt x="1743" y="225"/>
                    <a:pt x="1743" y="225"/>
                    <a:pt x="1743" y="225"/>
                  </a:cubicBezTo>
                  <a:cubicBezTo>
                    <a:pt x="1743" y="100"/>
                    <a:pt x="1743" y="100"/>
                    <a:pt x="1743" y="100"/>
                  </a:cubicBezTo>
                  <a:cubicBezTo>
                    <a:pt x="1546" y="100"/>
                    <a:pt x="1452" y="225"/>
                    <a:pt x="1452" y="225"/>
                  </a:cubicBezTo>
                  <a:cubicBezTo>
                    <a:pt x="1452" y="225"/>
                    <a:pt x="1357" y="100"/>
                    <a:pt x="1161" y="100"/>
                  </a:cubicBezTo>
                  <a:cubicBezTo>
                    <a:pt x="1161" y="225"/>
                    <a:pt x="1161" y="225"/>
                    <a:pt x="1161" y="225"/>
                  </a:cubicBezTo>
                  <a:cubicBezTo>
                    <a:pt x="1208" y="225"/>
                    <a:pt x="1208" y="225"/>
                    <a:pt x="1208" y="225"/>
                  </a:cubicBezTo>
                  <a:cubicBezTo>
                    <a:pt x="1208" y="562"/>
                    <a:pt x="1208" y="562"/>
                    <a:pt x="1208" y="562"/>
                  </a:cubicBezTo>
                  <a:cubicBezTo>
                    <a:pt x="1161" y="562"/>
                    <a:pt x="1161" y="562"/>
                    <a:pt x="1161" y="562"/>
                  </a:cubicBezTo>
                  <a:cubicBezTo>
                    <a:pt x="1161" y="327"/>
                    <a:pt x="922" y="225"/>
                    <a:pt x="883" y="225"/>
                  </a:cubicBezTo>
                  <a:cubicBezTo>
                    <a:pt x="883" y="177"/>
                    <a:pt x="883" y="177"/>
                    <a:pt x="883" y="177"/>
                  </a:cubicBezTo>
                  <a:cubicBezTo>
                    <a:pt x="988" y="177"/>
                    <a:pt x="1030" y="50"/>
                    <a:pt x="1030" y="50"/>
                  </a:cubicBezTo>
                  <a:cubicBezTo>
                    <a:pt x="996" y="17"/>
                    <a:pt x="996" y="17"/>
                    <a:pt x="996" y="17"/>
                  </a:cubicBezTo>
                  <a:cubicBezTo>
                    <a:pt x="867" y="146"/>
                    <a:pt x="692" y="0"/>
                    <a:pt x="507" y="0"/>
                  </a:cubicBezTo>
                  <a:cubicBezTo>
                    <a:pt x="397" y="0"/>
                    <a:pt x="396" y="100"/>
                    <a:pt x="396" y="100"/>
                  </a:cubicBezTo>
                  <a:cubicBezTo>
                    <a:pt x="312" y="100"/>
                    <a:pt x="238" y="99"/>
                    <a:pt x="187" y="151"/>
                  </a:cubicBezTo>
                  <a:cubicBezTo>
                    <a:pt x="97" y="240"/>
                    <a:pt x="177" y="386"/>
                    <a:pt x="205" y="414"/>
                  </a:cubicBezTo>
                  <a:cubicBezTo>
                    <a:pt x="252" y="414"/>
                    <a:pt x="252" y="414"/>
                    <a:pt x="252" y="414"/>
                  </a:cubicBezTo>
                  <a:cubicBezTo>
                    <a:pt x="252" y="308"/>
                    <a:pt x="390" y="193"/>
                    <a:pt x="594" y="398"/>
                  </a:cubicBezTo>
                  <a:cubicBezTo>
                    <a:pt x="561" y="432"/>
                    <a:pt x="561" y="432"/>
                    <a:pt x="561" y="432"/>
                  </a:cubicBezTo>
                  <a:cubicBezTo>
                    <a:pt x="561" y="432"/>
                    <a:pt x="419" y="373"/>
                    <a:pt x="419" y="562"/>
                  </a:cubicBezTo>
                  <a:cubicBezTo>
                    <a:pt x="466" y="562"/>
                    <a:pt x="466" y="562"/>
                    <a:pt x="466" y="562"/>
                  </a:cubicBezTo>
                  <a:cubicBezTo>
                    <a:pt x="466" y="463"/>
                    <a:pt x="820" y="497"/>
                    <a:pt x="820" y="725"/>
                  </a:cubicBezTo>
                  <a:cubicBezTo>
                    <a:pt x="820" y="833"/>
                    <a:pt x="714" y="834"/>
                    <a:pt x="672" y="791"/>
                  </a:cubicBezTo>
                  <a:cubicBezTo>
                    <a:pt x="639" y="825"/>
                    <a:pt x="639" y="825"/>
                    <a:pt x="639" y="825"/>
                  </a:cubicBezTo>
                  <a:cubicBezTo>
                    <a:pt x="657" y="864"/>
                    <a:pt x="715" y="919"/>
                    <a:pt x="770" y="946"/>
                  </a:cubicBezTo>
                  <a:cubicBezTo>
                    <a:pt x="720" y="981"/>
                    <a:pt x="720" y="981"/>
                    <a:pt x="720" y="981"/>
                  </a:cubicBezTo>
                  <a:cubicBezTo>
                    <a:pt x="640" y="903"/>
                    <a:pt x="532" y="859"/>
                    <a:pt x="420" y="858"/>
                  </a:cubicBezTo>
                  <a:cubicBezTo>
                    <a:pt x="61" y="858"/>
                    <a:pt x="0" y="1359"/>
                    <a:pt x="146" y="1824"/>
                  </a:cubicBezTo>
                  <a:cubicBezTo>
                    <a:pt x="230" y="1731"/>
                    <a:pt x="267" y="1641"/>
                    <a:pt x="267" y="1528"/>
                  </a:cubicBezTo>
                  <a:cubicBezTo>
                    <a:pt x="267" y="1334"/>
                    <a:pt x="267" y="1334"/>
                    <a:pt x="267" y="1334"/>
                  </a:cubicBezTo>
                  <a:cubicBezTo>
                    <a:pt x="293" y="1334"/>
                    <a:pt x="314" y="1355"/>
                    <a:pt x="314" y="1382"/>
                  </a:cubicBezTo>
                  <a:cubicBezTo>
                    <a:pt x="314" y="1528"/>
                    <a:pt x="314" y="1528"/>
                    <a:pt x="314" y="1528"/>
                  </a:cubicBezTo>
                  <a:cubicBezTo>
                    <a:pt x="314" y="1566"/>
                    <a:pt x="310" y="1602"/>
                    <a:pt x="302" y="1637"/>
                  </a:cubicBezTo>
                  <a:cubicBezTo>
                    <a:pt x="320" y="1674"/>
                    <a:pt x="362" y="1765"/>
                    <a:pt x="378" y="1801"/>
                  </a:cubicBezTo>
                  <a:cubicBezTo>
                    <a:pt x="448" y="1716"/>
                    <a:pt x="479" y="1632"/>
                    <a:pt x="479" y="1528"/>
                  </a:cubicBezTo>
                  <a:cubicBezTo>
                    <a:pt x="479" y="1398"/>
                    <a:pt x="479" y="1398"/>
                    <a:pt x="479" y="1398"/>
                  </a:cubicBezTo>
                  <a:cubicBezTo>
                    <a:pt x="505" y="1398"/>
                    <a:pt x="526" y="1419"/>
                    <a:pt x="526" y="1445"/>
                  </a:cubicBezTo>
                  <a:cubicBezTo>
                    <a:pt x="526" y="1528"/>
                    <a:pt x="526" y="1528"/>
                    <a:pt x="526" y="1528"/>
                  </a:cubicBezTo>
                  <a:cubicBezTo>
                    <a:pt x="526" y="1565"/>
                    <a:pt x="519" y="1613"/>
                    <a:pt x="512" y="1648"/>
                  </a:cubicBezTo>
                  <a:cubicBezTo>
                    <a:pt x="533" y="1693"/>
                    <a:pt x="533" y="1693"/>
                    <a:pt x="533" y="1693"/>
                  </a:cubicBezTo>
                  <a:cubicBezTo>
                    <a:pt x="552" y="1731"/>
                    <a:pt x="569" y="1769"/>
                    <a:pt x="585" y="1808"/>
                  </a:cubicBezTo>
                  <a:cubicBezTo>
                    <a:pt x="659" y="1721"/>
                    <a:pt x="692" y="1634"/>
                    <a:pt x="692" y="1528"/>
                  </a:cubicBezTo>
                  <a:cubicBezTo>
                    <a:pt x="692" y="1461"/>
                    <a:pt x="692" y="1461"/>
                    <a:pt x="692" y="1461"/>
                  </a:cubicBezTo>
                  <a:cubicBezTo>
                    <a:pt x="718" y="1461"/>
                    <a:pt x="739" y="1482"/>
                    <a:pt x="739" y="1509"/>
                  </a:cubicBezTo>
                  <a:cubicBezTo>
                    <a:pt x="739" y="1528"/>
                    <a:pt x="739" y="1528"/>
                    <a:pt x="739" y="1528"/>
                  </a:cubicBezTo>
                  <a:cubicBezTo>
                    <a:pt x="739" y="1655"/>
                    <a:pt x="698" y="1755"/>
                    <a:pt x="604" y="1858"/>
                  </a:cubicBezTo>
                  <a:cubicBezTo>
                    <a:pt x="609" y="1874"/>
                    <a:pt x="615" y="1890"/>
                    <a:pt x="620" y="1907"/>
                  </a:cubicBezTo>
                  <a:cubicBezTo>
                    <a:pt x="1092" y="1419"/>
                    <a:pt x="1092" y="1419"/>
                    <a:pt x="1092" y="1419"/>
                  </a:cubicBezTo>
                  <a:cubicBezTo>
                    <a:pt x="1062" y="1381"/>
                    <a:pt x="1037" y="1338"/>
                    <a:pt x="1020" y="1293"/>
                  </a:cubicBezTo>
                  <a:cubicBezTo>
                    <a:pt x="1018" y="1287"/>
                    <a:pt x="1017" y="1282"/>
                    <a:pt x="1018" y="1276"/>
                  </a:cubicBezTo>
                  <a:cubicBezTo>
                    <a:pt x="1019" y="1270"/>
                    <a:pt x="1021" y="1265"/>
                    <a:pt x="1024" y="1260"/>
                  </a:cubicBezTo>
                  <a:cubicBezTo>
                    <a:pt x="1028" y="1255"/>
                    <a:pt x="1032" y="1251"/>
                    <a:pt x="1037" y="1248"/>
                  </a:cubicBezTo>
                  <a:cubicBezTo>
                    <a:pt x="1042" y="1246"/>
                    <a:pt x="1048" y="1244"/>
                    <a:pt x="1054" y="1244"/>
                  </a:cubicBezTo>
                  <a:cubicBezTo>
                    <a:pt x="1069" y="1295"/>
                    <a:pt x="1093" y="1343"/>
                    <a:pt x="1126" y="1385"/>
                  </a:cubicBezTo>
                  <a:cubicBezTo>
                    <a:pt x="1260" y="1247"/>
                    <a:pt x="1260" y="1247"/>
                    <a:pt x="1260" y="1247"/>
                  </a:cubicBezTo>
                  <a:cubicBezTo>
                    <a:pt x="1241" y="1216"/>
                    <a:pt x="1230" y="1181"/>
                    <a:pt x="1228" y="1145"/>
                  </a:cubicBezTo>
                  <a:cubicBezTo>
                    <a:pt x="1225" y="1110"/>
                    <a:pt x="1231" y="1074"/>
                    <a:pt x="1246" y="1041"/>
                  </a:cubicBezTo>
                  <a:cubicBezTo>
                    <a:pt x="1260" y="1008"/>
                    <a:pt x="1282" y="979"/>
                    <a:pt x="1310" y="956"/>
                  </a:cubicBezTo>
                  <a:cubicBezTo>
                    <a:pt x="1337" y="933"/>
                    <a:pt x="1370" y="917"/>
                    <a:pt x="1405" y="910"/>
                  </a:cubicBezTo>
                  <a:cubicBezTo>
                    <a:pt x="1372" y="843"/>
                    <a:pt x="1372" y="843"/>
                    <a:pt x="1372" y="843"/>
                  </a:cubicBezTo>
                  <a:cubicBezTo>
                    <a:pt x="1372" y="406"/>
                    <a:pt x="1372" y="406"/>
                    <a:pt x="1372" y="406"/>
                  </a:cubicBezTo>
                  <a:cubicBezTo>
                    <a:pt x="1531" y="406"/>
                    <a:pt x="1531" y="406"/>
                    <a:pt x="1531" y="406"/>
                  </a:cubicBezTo>
                  <a:cubicBezTo>
                    <a:pt x="1531" y="843"/>
                    <a:pt x="1531" y="843"/>
                    <a:pt x="1531" y="843"/>
                  </a:cubicBezTo>
                  <a:cubicBezTo>
                    <a:pt x="1498" y="910"/>
                    <a:pt x="1498" y="910"/>
                    <a:pt x="1498" y="910"/>
                  </a:cubicBezTo>
                  <a:cubicBezTo>
                    <a:pt x="1533" y="917"/>
                    <a:pt x="1566" y="933"/>
                    <a:pt x="1594" y="956"/>
                  </a:cubicBezTo>
                  <a:cubicBezTo>
                    <a:pt x="1622" y="979"/>
                    <a:pt x="1644" y="1008"/>
                    <a:pt x="1658" y="1041"/>
                  </a:cubicBezTo>
                  <a:cubicBezTo>
                    <a:pt x="1672" y="1074"/>
                    <a:pt x="1678" y="1110"/>
                    <a:pt x="1676" y="1145"/>
                  </a:cubicBezTo>
                  <a:cubicBezTo>
                    <a:pt x="1674" y="1181"/>
                    <a:pt x="1662" y="1216"/>
                    <a:pt x="1644" y="1247"/>
                  </a:cubicBezTo>
                  <a:cubicBezTo>
                    <a:pt x="2284" y="1907"/>
                    <a:pt x="2284" y="1907"/>
                    <a:pt x="2284" y="1907"/>
                  </a:cubicBezTo>
                  <a:cubicBezTo>
                    <a:pt x="2289" y="1891"/>
                    <a:pt x="2294" y="1874"/>
                    <a:pt x="2300" y="1858"/>
                  </a:cubicBezTo>
                  <a:cubicBezTo>
                    <a:pt x="2206" y="1755"/>
                    <a:pt x="2165" y="1655"/>
                    <a:pt x="2165" y="1528"/>
                  </a:cubicBezTo>
                  <a:cubicBezTo>
                    <a:pt x="2165" y="1509"/>
                    <a:pt x="2165" y="1509"/>
                    <a:pt x="2165" y="1509"/>
                  </a:cubicBezTo>
                  <a:cubicBezTo>
                    <a:pt x="2165" y="1482"/>
                    <a:pt x="2186" y="1461"/>
                    <a:pt x="2212" y="1461"/>
                  </a:cubicBezTo>
                  <a:cubicBezTo>
                    <a:pt x="2212" y="1528"/>
                    <a:pt x="2212" y="1528"/>
                    <a:pt x="2212" y="1528"/>
                  </a:cubicBezTo>
                  <a:cubicBezTo>
                    <a:pt x="2212" y="1634"/>
                    <a:pt x="2245" y="1721"/>
                    <a:pt x="2319" y="1808"/>
                  </a:cubicBezTo>
                  <a:cubicBezTo>
                    <a:pt x="2335" y="1769"/>
                    <a:pt x="2352" y="1731"/>
                    <a:pt x="2370" y="1693"/>
                  </a:cubicBezTo>
                  <a:cubicBezTo>
                    <a:pt x="2392" y="1648"/>
                    <a:pt x="2392" y="1648"/>
                    <a:pt x="2392" y="1648"/>
                  </a:cubicBezTo>
                  <a:cubicBezTo>
                    <a:pt x="2384" y="1613"/>
                    <a:pt x="2377" y="1565"/>
                    <a:pt x="2377" y="1528"/>
                  </a:cubicBezTo>
                  <a:cubicBezTo>
                    <a:pt x="2377" y="1445"/>
                    <a:pt x="2377" y="1445"/>
                    <a:pt x="2377" y="1445"/>
                  </a:cubicBezTo>
                  <a:cubicBezTo>
                    <a:pt x="2377" y="1419"/>
                    <a:pt x="2398" y="1398"/>
                    <a:pt x="2424" y="1398"/>
                  </a:cubicBezTo>
                  <a:cubicBezTo>
                    <a:pt x="2424" y="1528"/>
                    <a:pt x="2424" y="1528"/>
                    <a:pt x="2424" y="1528"/>
                  </a:cubicBezTo>
                  <a:cubicBezTo>
                    <a:pt x="2424" y="1632"/>
                    <a:pt x="2455" y="1716"/>
                    <a:pt x="2526" y="1801"/>
                  </a:cubicBezTo>
                  <a:cubicBezTo>
                    <a:pt x="2550" y="1746"/>
                    <a:pt x="2576" y="1691"/>
                    <a:pt x="2602" y="1637"/>
                  </a:cubicBezTo>
                  <a:cubicBezTo>
                    <a:pt x="2593" y="1601"/>
                    <a:pt x="2589" y="1564"/>
                    <a:pt x="2590" y="1528"/>
                  </a:cubicBezTo>
                  <a:cubicBezTo>
                    <a:pt x="2590" y="1382"/>
                    <a:pt x="2590" y="1382"/>
                    <a:pt x="2590" y="1382"/>
                  </a:cubicBezTo>
                  <a:cubicBezTo>
                    <a:pt x="2590" y="1355"/>
                    <a:pt x="2611" y="1334"/>
                    <a:pt x="2637" y="1334"/>
                  </a:cubicBezTo>
                  <a:cubicBezTo>
                    <a:pt x="2637" y="1528"/>
                    <a:pt x="2637" y="1528"/>
                    <a:pt x="2637" y="1528"/>
                  </a:cubicBezTo>
                  <a:cubicBezTo>
                    <a:pt x="2637" y="1641"/>
                    <a:pt x="2673" y="1731"/>
                    <a:pt x="2758" y="1824"/>
                  </a:cubicBezTo>
                  <a:cubicBezTo>
                    <a:pt x="2903" y="1359"/>
                    <a:pt x="2842" y="858"/>
                    <a:pt x="2484" y="858"/>
                  </a:cubicBezTo>
                  <a:close/>
                </a:path>
              </a:pathLst>
            </a:custGeom>
            <a:solidFill>
              <a:srgbClr val="B99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0"/>
            <p:cNvSpPr>
              <a:spLocks/>
            </p:cNvSpPr>
            <p:nvPr userDrawn="1"/>
          </p:nvSpPr>
          <p:spPr bwMode="auto">
            <a:xfrm>
              <a:off x="10252668" y="6434819"/>
              <a:ext cx="124740" cy="36036"/>
            </a:xfrm>
            <a:custGeom>
              <a:avLst/>
              <a:gdLst>
                <a:gd name="T0" fmla="*/ 0 w 1641"/>
                <a:gd name="T1" fmla="*/ 428 h 477"/>
                <a:gd name="T2" fmla="*/ 11 w 1641"/>
                <a:gd name="T3" fmla="*/ 476 h 477"/>
                <a:gd name="T4" fmla="*/ 564 w 1641"/>
                <a:gd name="T5" fmla="*/ 99 h 477"/>
                <a:gd name="T6" fmla="*/ 821 w 1641"/>
                <a:gd name="T7" fmla="*/ 162 h 477"/>
                <a:gd name="T8" fmla="*/ 1077 w 1641"/>
                <a:gd name="T9" fmla="*/ 99 h 477"/>
                <a:gd name="T10" fmla="*/ 1631 w 1641"/>
                <a:gd name="T11" fmla="*/ 477 h 477"/>
                <a:gd name="T12" fmla="*/ 1641 w 1641"/>
                <a:gd name="T13" fmla="*/ 428 h 477"/>
                <a:gd name="T14" fmla="*/ 1060 w 1641"/>
                <a:gd name="T15" fmla="*/ 0 h 477"/>
                <a:gd name="T16" fmla="*/ 821 w 1641"/>
                <a:gd name="T17" fmla="*/ 67 h 477"/>
                <a:gd name="T18" fmla="*/ 581 w 1641"/>
                <a:gd name="T19" fmla="*/ 0 h 477"/>
                <a:gd name="T20" fmla="*/ 0 w 1641"/>
                <a:gd name="T21" fmla="*/ 428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41" h="477">
                  <a:moveTo>
                    <a:pt x="0" y="428"/>
                  </a:moveTo>
                  <a:cubicBezTo>
                    <a:pt x="4" y="444"/>
                    <a:pt x="8" y="460"/>
                    <a:pt x="11" y="476"/>
                  </a:cubicBezTo>
                  <a:cubicBezTo>
                    <a:pt x="206" y="367"/>
                    <a:pt x="391" y="241"/>
                    <a:pt x="564" y="99"/>
                  </a:cubicBezTo>
                  <a:cubicBezTo>
                    <a:pt x="643" y="140"/>
                    <a:pt x="731" y="162"/>
                    <a:pt x="821" y="162"/>
                  </a:cubicBezTo>
                  <a:cubicBezTo>
                    <a:pt x="913" y="162"/>
                    <a:pt x="1001" y="139"/>
                    <a:pt x="1077" y="99"/>
                  </a:cubicBezTo>
                  <a:cubicBezTo>
                    <a:pt x="1250" y="241"/>
                    <a:pt x="1435" y="368"/>
                    <a:pt x="1631" y="477"/>
                  </a:cubicBezTo>
                  <a:cubicBezTo>
                    <a:pt x="1634" y="460"/>
                    <a:pt x="1638" y="444"/>
                    <a:pt x="1641" y="428"/>
                  </a:cubicBezTo>
                  <a:cubicBezTo>
                    <a:pt x="1577" y="390"/>
                    <a:pt x="1336" y="240"/>
                    <a:pt x="1060" y="0"/>
                  </a:cubicBezTo>
                  <a:cubicBezTo>
                    <a:pt x="988" y="44"/>
                    <a:pt x="905" y="67"/>
                    <a:pt x="821" y="67"/>
                  </a:cubicBezTo>
                  <a:cubicBezTo>
                    <a:pt x="736" y="67"/>
                    <a:pt x="653" y="44"/>
                    <a:pt x="581" y="0"/>
                  </a:cubicBezTo>
                  <a:cubicBezTo>
                    <a:pt x="306" y="240"/>
                    <a:pt x="65" y="390"/>
                    <a:pt x="0" y="428"/>
                  </a:cubicBezTo>
                </a:path>
              </a:pathLst>
            </a:custGeom>
            <a:solidFill>
              <a:srgbClr val="B99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1"/>
            <p:cNvSpPr>
              <a:spLocks noEditPoints="1"/>
            </p:cNvSpPr>
            <p:nvPr userDrawn="1"/>
          </p:nvSpPr>
          <p:spPr bwMode="auto">
            <a:xfrm>
              <a:off x="10253776" y="6452560"/>
              <a:ext cx="120859" cy="62648"/>
            </a:xfrm>
            <a:custGeom>
              <a:avLst/>
              <a:gdLst>
                <a:gd name="T0" fmla="*/ 1019 w 1586"/>
                <a:gd name="T1" fmla="*/ 134 h 825"/>
                <a:gd name="T2" fmla="*/ 1019 w 1586"/>
                <a:gd name="T3" fmla="*/ 44 h 825"/>
                <a:gd name="T4" fmla="*/ 1219 w 1586"/>
                <a:gd name="T5" fmla="*/ 44 h 825"/>
                <a:gd name="T6" fmla="*/ 1155 w 1586"/>
                <a:gd name="T7" fmla="*/ 0 h 825"/>
                <a:gd name="T8" fmla="*/ 455 w 1586"/>
                <a:gd name="T9" fmla="*/ 0 h 825"/>
                <a:gd name="T10" fmla="*/ 391 w 1586"/>
                <a:gd name="T11" fmla="*/ 44 h 825"/>
                <a:gd name="T12" fmla="*/ 592 w 1586"/>
                <a:gd name="T13" fmla="*/ 44 h 825"/>
                <a:gd name="T14" fmla="*/ 592 w 1586"/>
                <a:gd name="T15" fmla="*/ 135 h 825"/>
                <a:gd name="T16" fmla="*/ 639 w 1586"/>
                <a:gd name="T17" fmla="*/ 90 h 825"/>
                <a:gd name="T18" fmla="*/ 639 w 1586"/>
                <a:gd name="T19" fmla="*/ 44 h 825"/>
                <a:gd name="T20" fmla="*/ 971 w 1586"/>
                <a:gd name="T21" fmla="*/ 44 h 825"/>
                <a:gd name="T22" fmla="*/ 971 w 1586"/>
                <a:gd name="T23" fmla="*/ 90 h 825"/>
                <a:gd name="T24" fmla="*/ 1019 w 1586"/>
                <a:gd name="T25" fmla="*/ 135 h 825"/>
                <a:gd name="T26" fmla="*/ 1019 w 1586"/>
                <a:gd name="T27" fmla="*/ 134 h 825"/>
                <a:gd name="T28" fmla="*/ 1586 w 1586"/>
                <a:gd name="T29" fmla="*/ 571 h 825"/>
                <a:gd name="T30" fmla="*/ 1586 w 1586"/>
                <a:gd name="T31" fmla="*/ 571 h 825"/>
                <a:gd name="T32" fmla="*/ 1341 w 1586"/>
                <a:gd name="T33" fmla="*/ 571 h 825"/>
                <a:gd name="T34" fmla="*/ 1263 w 1586"/>
                <a:gd name="T35" fmla="*/ 428 h 825"/>
                <a:gd name="T36" fmla="*/ 1536 w 1586"/>
                <a:gd name="T37" fmla="*/ 428 h 825"/>
                <a:gd name="T38" fmla="*/ 1536 w 1586"/>
                <a:gd name="T39" fmla="*/ 476 h 825"/>
                <a:gd name="T40" fmla="*/ 1583 w 1586"/>
                <a:gd name="T41" fmla="*/ 524 h 825"/>
                <a:gd name="T42" fmla="*/ 1583 w 1586"/>
                <a:gd name="T43" fmla="*/ 380 h 825"/>
                <a:gd name="T44" fmla="*/ 1223 w 1586"/>
                <a:gd name="T45" fmla="*/ 380 h 825"/>
                <a:gd name="T46" fmla="*/ 1023 w 1586"/>
                <a:gd name="T47" fmla="*/ 238 h 825"/>
                <a:gd name="T48" fmla="*/ 1288 w 1586"/>
                <a:gd name="T49" fmla="*/ 238 h 825"/>
                <a:gd name="T50" fmla="*/ 1288 w 1586"/>
                <a:gd name="T51" fmla="*/ 286 h 825"/>
                <a:gd name="T52" fmla="*/ 1335 w 1586"/>
                <a:gd name="T53" fmla="*/ 334 h 825"/>
                <a:gd name="T54" fmla="*/ 1335 w 1586"/>
                <a:gd name="T55" fmla="*/ 238 h 825"/>
                <a:gd name="T56" fmla="*/ 1492 w 1586"/>
                <a:gd name="T57" fmla="*/ 238 h 825"/>
                <a:gd name="T58" fmla="*/ 1415 w 1586"/>
                <a:gd name="T59" fmla="*/ 190 h 825"/>
                <a:gd name="T60" fmla="*/ 171 w 1586"/>
                <a:gd name="T61" fmla="*/ 190 h 825"/>
                <a:gd name="T62" fmla="*/ 94 w 1586"/>
                <a:gd name="T63" fmla="*/ 238 h 825"/>
                <a:gd name="T64" fmla="*/ 250 w 1586"/>
                <a:gd name="T65" fmla="*/ 238 h 825"/>
                <a:gd name="T66" fmla="*/ 250 w 1586"/>
                <a:gd name="T67" fmla="*/ 334 h 825"/>
                <a:gd name="T68" fmla="*/ 284 w 1586"/>
                <a:gd name="T69" fmla="*/ 319 h 825"/>
                <a:gd name="T70" fmla="*/ 297 w 1586"/>
                <a:gd name="T71" fmla="*/ 286 h 825"/>
                <a:gd name="T72" fmla="*/ 297 w 1586"/>
                <a:gd name="T73" fmla="*/ 238 h 825"/>
                <a:gd name="T74" fmla="*/ 562 w 1586"/>
                <a:gd name="T75" fmla="*/ 238 h 825"/>
                <a:gd name="T76" fmla="*/ 362 w 1586"/>
                <a:gd name="T77" fmla="*/ 381 h 825"/>
                <a:gd name="T78" fmla="*/ 2 w 1586"/>
                <a:gd name="T79" fmla="*/ 381 h 825"/>
                <a:gd name="T80" fmla="*/ 2 w 1586"/>
                <a:gd name="T81" fmla="*/ 524 h 825"/>
                <a:gd name="T82" fmla="*/ 49 w 1586"/>
                <a:gd name="T83" fmla="*/ 476 h 825"/>
                <a:gd name="T84" fmla="*/ 49 w 1586"/>
                <a:gd name="T85" fmla="*/ 428 h 825"/>
                <a:gd name="T86" fmla="*/ 323 w 1586"/>
                <a:gd name="T87" fmla="*/ 428 h 825"/>
                <a:gd name="T88" fmla="*/ 244 w 1586"/>
                <a:gd name="T89" fmla="*/ 571 h 825"/>
                <a:gd name="T90" fmla="*/ 0 w 1586"/>
                <a:gd name="T91" fmla="*/ 571 h 825"/>
                <a:gd name="T92" fmla="*/ 0 w 1586"/>
                <a:gd name="T93" fmla="*/ 572 h 825"/>
                <a:gd name="T94" fmla="*/ 53 w 1586"/>
                <a:gd name="T95" fmla="*/ 619 h 825"/>
                <a:gd name="T96" fmla="*/ 228 w 1586"/>
                <a:gd name="T97" fmla="*/ 619 h 825"/>
                <a:gd name="T98" fmla="*/ 205 w 1586"/>
                <a:gd name="T99" fmla="*/ 782 h 825"/>
                <a:gd name="T100" fmla="*/ 236 w 1586"/>
                <a:gd name="T101" fmla="*/ 825 h 825"/>
                <a:gd name="T102" fmla="*/ 300 w 1586"/>
                <a:gd name="T103" fmla="*/ 825 h 825"/>
                <a:gd name="T104" fmla="*/ 300 w 1586"/>
                <a:gd name="T105" fmla="*/ 783 h 825"/>
                <a:gd name="T106" fmla="*/ 793 w 1586"/>
                <a:gd name="T107" fmla="*/ 285 h 825"/>
                <a:gd name="T108" fmla="*/ 1286 w 1586"/>
                <a:gd name="T109" fmla="*/ 783 h 825"/>
                <a:gd name="T110" fmla="*/ 1286 w 1586"/>
                <a:gd name="T111" fmla="*/ 825 h 825"/>
                <a:gd name="T112" fmla="*/ 1349 w 1586"/>
                <a:gd name="T113" fmla="*/ 825 h 825"/>
                <a:gd name="T114" fmla="*/ 1380 w 1586"/>
                <a:gd name="T115" fmla="*/ 783 h 825"/>
                <a:gd name="T116" fmla="*/ 1357 w 1586"/>
                <a:gd name="T117" fmla="*/ 619 h 825"/>
                <a:gd name="T118" fmla="*/ 1532 w 1586"/>
                <a:gd name="T119" fmla="*/ 619 h 825"/>
                <a:gd name="T120" fmla="*/ 1586 w 1586"/>
                <a:gd name="T121" fmla="*/ 571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86" h="825">
                  <a:moveTo>
                    <a:pt x="1019" y="134"/>
                  </a:moveTo>
                  <a:cubicBezTo>
                    <a:pt x="1019" y="44"/>
                    <a:pt x="1019" y="44"/>
                    <a:pt x="1019" y="44"/>
                  </a:cubicBezTo>
                  <a:cubicBezTo>
                    <a:pt x="1219" y="44"/>
                    <a:pt x="1219" y="44"/>
                    <a:pt x="1219" y="44"/>
                  </a:cubicBezTo>
                  <a:cubicBezTo>
                    <a:pt x="1198" y="30"/>
                    <a:pt x="1176" y="15"/>
                    <a:pt x="1155" y="0"/>
                  </a:cubicBezTo>
                  <a:cubicBezTo>
                    <a:pt x="455" y="0"/>
                    <a:pt x="455" y="0"/>
                    <a:pt x="455" y="0"/>
                  </a:cubicBezTo>
                  <a:cubicBezTo>
                    <a:pt x="433" y="15"/>
                    <a:pt x="412" y="30"/>
                    <a:pt x="391" y="44"/>
                  </a:cubicBezTo>
                  <a:cubicBezTo>
                    <a:pt x="592" y="44"/>
                    <a:pt x="592" y="44"/>
                    <a:pt x="592" y="44"/>
                  </a:cubicBezTo>
                  <a:cubicBezTo>
                    <a:pt x="592" y="135"/>
                    <a:pt x="592" y="135"/>
                    <a:pt x="592" y="135"/>
                  </a:cubicBezTo>
                  <a:cubicBezTo>
                    <a:pt x="618" y="135"/>
                    <a:pt x="639" y="114"/>
                    <a:pt x="639" y="90"/>
                  </a:cubicBezTo>
                  <a:cubicBezTo>
                    <a:pt x="639" y="44"/>
                    <a:pt x="639" y="44"/>
                    <a:pt x="639" y="44"/>
                  </a:cubicBezTo>
                  <a:cubicBezTo>
                    <a:pt x="971" y="44"/>
                    <a:pt x="971" y="44"/>
                    <a:pt x="971" y="44"/>
                  </a:cubicBezTo>
                  <a:cubicBezTo>
                    <a:pt x="971" y="90"/>
                    <a:pt x="971" y="90"/>
                    <a:pt x="971" y="90"/>
                  </a:cubicBezTo>
                  <a:cubicBezTo>
                    <a:pt x="971" y="114"/>
                    <a:pt x="992" y="135"/>
                    <a:pt x="1019" y="135"/>
                  </a:cubicBezTo>
                  <a:lnTo>
                    <a:pt x="1019" y="134"/>
                  </a:lnTo>
                  <a:close/>
                  <a:moveTo>
                    <a:pt x="1586" y="571"/>
                  </a:moveTo>
                  <a:cubicBezTo>
                    <a:pt x="1586" y="571"/>
                    <a:pt x="1586" y="571"/>
                    <a:pt x="1586" y="571"/>
                  </a:cubicBezTo>
                  <a:cubicBezTo>
                    <a:pt x="1341" y="571"/>
                    <a:pt x="1341" y="571"/>
                    <a:pt x="1341" y="571"/>
                  </a:cubicBezTo>
                  <a:cubicBezTo>
                    <a:pt x="1322" y="520"/>
                    <a:pt x="1295" y="472"/>
                    <a:pt x="1263" y="428"/>
                  </a:cubicBezTo>
                  <a:cubicBezTo>
                    <a:pt x="1536" y="428"/>
                    <a:pt x="1536" y="428"/>
                    <a:pt x="1536" y="428"/>
                  </a:cubicBezTo>
                  <a:cubicBezTo>
                    <a:pt x="1536" y="476"/>
                    <a:pt x="1536" y="476"/>
                    <a:pt x="1536" y="476"/>
                  </a:cubicBezTo>
                  <a:cubicBezTo>
                    <a:pt x="1536" y="503"/>
                    <a:pt x="1557" y="524"/>
                    <a:pt x="1583" y="524"/>
                  </a:cubicBezTo>
                  <a:cubicBezTo>
                    <a:pt x="1583" y="380"/>
                    <a:pt x="1583" y="380"/>
                    <a:pt x="1583" y="380"/>
                  </a:cubicBezTo>
                  <a:cubicBezTo>
                    <a:pt x="1223" y="380"/>
                    <a:pt x="1223" y="380"/>
                    <a:pt x="1223" y="380"/>
                  </a:cubicBezTo>
                  <a:cubicBezTo>
                    <a:pt x="1167" y="319"/>
                    <a:pt x="1099" y="271"/>
                    <a:pt x="1023" y="238"/>
                  </a:cubicBezTo>
                  <a:cubicBezTo>
                    <a:pt x="1288" y="238"/>
                    <a:pt x="1288" y="238"/>
                    <a:pt x="1288" y="238"/>
                  </a:cubicBezTo>
                  <a:cubicBezTo>
                    <a:pt x="1288" y="286"/>
                    <a:pt x="1288" y="286"/>
                    <a:pt x="1288" y="286"/>
                  </a:cubicBezTo>
                  <a:cubicBezTo>
                    <a:pt x="1288" y="312"/>
                    <a:pt x="1309" y="334"/>
                    <a:pt x="1335" y="334"/>
                  </a:cubicBezTo>
                  <a:cubicBezTo>
                    <a:pt x="1335" y="238"/>
                    <a:pt x="1335" y="238"/>
                    <a:pt x="1335" y="238"/>
                  </a:cubicBezTo>
                  <a:cubicBezTo>
                    <a:pt x="1492" y="238"/>
                    <a:pt x="1492" y="238"/>
                    <a:pt x="1492" y="238"/>
                  </a:cubicBezTo>
                  <a:cubicBezTo>
                    <a:pt x="1466" y="222"/>
                    <a:pt x="1440" y="206"/>
                    <a:pt x="1415" y="190"/>
                  </a:cubicBezTo>
                  <a:cubicBezTo>
                    <a:pt x="171" y="190"/>
                    <a:pt x="171" y="190"/>
                    <a:pt x="171" y="190"/>
                  </a:cubicBezTo>
                  <a:cubicBezTo>
                    <a:pt x="143" y="208"/>
                    <a:pt x="117" y="223"/>
                    <a:pt x="94" y="238"/>
                  </a:cubicBezTo>
                  <a:cubicBezTo>
                    <a:pt x="250" y="238"/>
                    <a:pt x="250" y="238"/>
                    <a:pt x="250" y="238"/>
                  </a:cubicBezTo>
                  <a:cubicBezTo>
                    <a:pt x="250" y="334"/>
                    <a:pt x="250" y="334"/>
                    <a:pt x="250" y="334"/>
                  </a:cubicBezTo>
                  <a:cubicBezTo>
                    <a:pt x="263" y="334"/>
                    <a:pt x="275" y="328"/>
                    <a:pt x="284" y="319"/>
                  </a:cubicBezTo>
                  <a:cubicBezTo>
                    <a:pt x="293" y="311"/>
                    <a:pt x="298" y="298"/>
                    <a:pt x="297" y="286"/>
                  </a:cubicBezTo>
                  <a:cubicBezTo>
                    <a:pt x="297" y="238"/>
                    <a:pt x="297" y="238"/>
                    <a:pt x="297" y="238"/>
                  </a:cubicBezTo>
                  <a:cubicBezTo>
                    <a:pt x="562" y="238"/>
                    <a:pt x="562" y="238"/>
                    <a:pt x="562" y="238"/>
                  </a:cubicBezTo>
                  <a:cubicBezTo>
                    <a:pt x="486" y="271"/>
                    <a:pt x="418" y="319"/>
                    <a:pt x="362" y="381"/>
                  </a:cubicBezTo>
                  <a:cubicBezTo>
                    <a:pt x="2" y="381"/>
                    <a:pt x="2" y="381"/>
                    <a:pt x="2" y="381"/>
                  </a:cubicBezTo>
                  <a:cubicBezTo>
                    <a:pt x="2" y="524"/>
                    <a:pt x="2" y="524"/>
                    <a:pt x="2" y="524"/>
                  </a:cubicBezTo>
                  <a:cubicBezTo>
                    <a:pt x="28" y="524"/>
                    <a:pt x="49" y="503"/>
                    <a:pt x="49" y="476"/>
                  </a:cubicBezTo>
                  <a:cubicBezTo>
                    <a:pt x="49" y="428"/>
                    <a:pt x="49" y="428"/>
                    <a:pt x="49" y="428"/>
                  </a:cubicBezTo>
                  <a:cubicBezTo>
                    <a:pt x="323" y="428"/>
                    <a:pt x="323" y="428"/>
                    <a:pt x="323" y="428"/>
                  </a:cubicBezTo>
                  <a:cubicBezTo>
                    <a:pt x="290" y="472"/>
                    <a:pt x="264" y="520"/>
                    <a:pt x="244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18" y="587"/>
                    <a:pt x="36" y="603"/>
                    <a:pt x="53" y="619"/>
                  </a:cubicBezTo>
                  <a:cubicBezTo>
                    <a:pt x="228" y="619"/>
                    <a:pt x="228" y="619"/>
                    <a:pt x="228" y="619"/>
                  </a:cubicBezTo>
                  <a:cubicBezTo>
                    <a:pt x="213" y="672"/>
                    <a:pt x="206" y="727"/>
                    <a:pt x="205" y="782"/>
                  </a:cubicBezTo>
                  <a:cubicBezTo>
                    <a:pt x="216" y="796"/>
                    <a:pt x="226" y="811"/>
                    <a:pt x="236" y="825"/>
                  </a:cubicBezTo>
                  <a:cubicBezTo>
                    <a:pt x="300" y="825"/>
                    <a:pt x="300" y="825"/>
                    <a:pt x="300" y="825"/>
                  </a:cubicBezTo>
                  <a:cubicBezTo>
                    <a:pt x="300" y="783"/>
                    <a:pt x="300" y="783"/>
                    <a:pt x="300" y="783"/>
                  </a:cubicBezTo>
                  <a:cubicBezTo>
                    <a:pt x="300" y="508"/>
                    <a:pt x="521" y="285"/>
                    <a:pt x="793" y="285"/>
                  </a:cubicBezTo>
                  <a:cubicBezTo>
                    <a:pt x="1065" y="285"/>
                    <a:pt x="1286" y="508"/>
                    <a:pt x="1286" y="783"/>
                  </a:cubicBezTo>
                  <a:cubicBezTo>
                    <a:pt x="1286" y="825"/>
                    <a:pt x="1286" y="825"/>
                    <a:pt x="1286" y="825"/>
                  </a:cubicBezTo>
                  <a:cubicBezTo>
                    <a:pt x="1349" y="825"/>
                    <a:pt x="1349" y="825"/>
                    <a:pt x="1349" y="825"/>
                  </a:cubicBezTo>
                  <a:cubicBezTo>
                    <a:pt x="1359" y="811"/>
                    <a:pt x="1369" y="796"/>
                    <a:pt x="1380" y="783"/>
                  </a:cubicBezTo>
                  <a:cubicBezTo>
                    <a:pt x="1380" y="726"/>
                    <a:pt x="1372" y="671"/>
                    <a:pt x="1357" y="619"/>
                  </a:cubicBezTo>
                  <a:cubicBezTo>
                    <a:pt x="1532" y="619"/>
                    <a:pt x="1532" y="619"/>
                    <a:pt x="1532" y="619"/>
                  </a:cubicBezTo>
                  <a:cubicBezTo>
                    <a:pt x="1550" y="602"/>
                    <a:pt x="1568" y="587"/>
                    <a:pt x="1586" y="571"/>
                  </a:cubicBezTo>
                </a:path>
              </a:pathLst>
            </a:custGeom>
            <a:solidFill>
              <a:srgbClr val="B99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2"/>
            <p:cNvSpPr>
              <a:spLocks noEditPoints="1"/>
            </p:cNvSpPr>
            <p:nvPr userDrawn="1"/>
          </p:nvSpPr>
          <p:spPr bwMode="auto">
            <a:xfrm>
              <a:off x="10299237" y="6499684"/>
              <a:ext cx="31601" cy="30492"/>
            </a:xfrm>
            <a:custGeom>
              <a:avLst/>
              <a:gdLst>
                <a:gd name="T0" fmla="*/ 354 w 418"/>
                <a:gd name="T1" fmla="*/ 315 h 397"/>
                <a:gd name="T2" fmla="*/ 295 w 418"/>
                <a:gd name="T3" fmla="*/ 376 h 397"/>
                <a:gd name="T4" fmla="*/ 339 w 418"/>
                <a:gd name="T5" fmla="*/ 390 h 397"/>
                <a:gd name="T6" fmla="*/ 416 w 418"/>
                <a:gd name="T7" fmla="*/ 303 h 397"/>
                <a:gd name="T8" fmla="*/ 320 w 418"/>
                <a:gd name="T9" fmla="*/ 206 h 397"/>
                <a:gd name="T10" fmla="*/ 234 w 418"/>
                <a:gd name="T11" fmla="*/ 264 h 397"/>
                <a:gd name="T12" fmla="*/ 241 w 418"/>
                <a:gd name="T13" fmla="*/ 307 h 397"/>
                <a:gd name="T14" fmla="*/ 239 w 418"/>
                <a:gd name="T15" fmla="*/ 319 h 397"/>
                <a:gd name="T16" fmla="*/ 232 w 418"/>
                <a:gd name="T17" fmla="*/ 330 h 397"/>
                <a:gd name="T18" fmla="*/ 221 w 418"/>
                <a:gd name="T19" fmla="*/ 337 h 397"/>
                <a:gd name="T20" fmla="*/ 209 w 418"/>
                <a:gd name="T21" fmla="*/ 340 h 397"/>
                <a:gd name="T22" fmla="*/ 196 w 418"/>
                <a:gd name="T23" fmla="*/ 337 h 397"/>
                <a:gd name="T24" fmla="*/ 186 w 418"/>
                <a:gd name="T25" fmla="*/ 330 h 397"/>
                <a:gd name="T26" fmla="*/ 179 w 418"/>
                <a:gd name="T27" fmla="*/ 319 h 397"/>
                <a:gd name="T28" fmla="*/ 177 w 418"/>
                <a:gd name="T29" fmla="*/ 307 h 397"/>
                <a:gd name="T30" fmla="*/ 183 w 418"/>
                <a:gd name="T31" fmla="*/ 264 h 397"/>
                <a:gd name="T32" fmla="*/ 97 w 418"/>
                <a:gd name="T33" fmla="*/ 206 h 397"/>
                <a:gd name="T34" fmla="*/ 2 w 418"/>
                <a:gd name="T35" fmla="*/ 303 h 397"/>
                <a:gd name="T36" fmla="*/ 79 w 418"/>
                <a:gd name="T37" fmla="*/ 390 h 397"/>
                <a:gd name="T38" fmla="*/ 123 w 418"/>
                <a:gd name="T39" fmla="*/ 376 h 397"/>
                <a:gd name="T40" fmla="*/ 63 w 418"/>
                <a:gd name="T41" fmla="*/ 315 h 397"/>
                <a:gd name="T42" fmla="*/ 79 w 418"/>
                <a:gd name="T43" fmla="*/ 304 h 397"/>
                <a:gd name="T44" fmla="*/ 97 w 418"/>
                <a:gd name="T45" fmla="*/ 301 h 397"/>
                <a:gd name="T46" fmla="*/ 116 w 418"/>
                <a:gd name="T47" fmla="*/ 304 h 397"/>
                <a:gd name="T48" fmla="*/ 131 w 418"/>
                <a:gd name="T49" fmla="*/ 315 h 397"/>
                <a:gd name="T50" fmla="*/ 209 w 418"/>
                <a:gd name="T51" fmla="*/ 397 h 397"/>
                <a:gd name="T52" fmla="*/ 287 w 418"/>
                <a:gd name="T53" fmla="*/ 315 h 397"/>
                <a:gd name="T54" fmla="*/ 302 w 418"/>
                <a:gd name="T55" fmla="*/ 304 h 397"/>
                <a:gd name="T56" fmla="*/ 320 w 418"/>
                <a:gd name="T57" fmla="*/ 301 h 397"/>
                <a:gd name="T58" fmla="*/ 339 w 418"/>
                <a:gd name="T59" fmla="*/ 304 h 397"/>
                <a:gd name="T60" fmla="*/ 354 w 418"/>
                <a:gd name="T61" fmla="*/ 315 h 397"/>
                <a:gd name="T62" fmla="*/ 296 w 418"/>
                <a:gd name="T63" fmla="*/ 34 h 397"/>
                <a:gd name="T64" fmla="*/ 294 w 418"/>
                <a:gd name="T65" fmla="*/ 21 h 397"/>
                <a:gd name="T66" fmla="*/ 288 w 418"/>
                <a:gd name="T67" fmla="*/ 10 h 397"/>
                <a:gd name="T68" fmla="*/ 277 w 418"/>
                <a:gd name="T69" fmla="*/ 3 h 397"/>
                <a:gd name="T70" fmla="*/ 265 w 418"/>
                <a:gd name="T71" fmla="*/ 0 h 397"/>
                <a:gd name="T72" fmla="*/ 252 w 418"/>
                <a:gd name="T73" fmla="*/ 3 h 397"/>
                <a:gd name="T74" fmla="*/ 242 w 418"/>
                <a:gd name="T75" fmla="*/ 10 h 397"/>
                <a:gd name="T76" fmla="*/ 235 w 418"/>
                <a:gd name="T77" fmla="*/ 21 h 397"/>
                <a:gd name="T78" fmla="*/ 233 w 418"/>
                <a:gd name="T79" fmla="*/ 34 h 397"/>
                <a:gd name="T80" fmla="*/ 233 w 418"/>
                <a:gd name="T81" fmla="*/ 34 h 397"/>
                <a:gd name="T82" fmla="*/ 233 w 418"/>
                <a:gd name="T83" fmla="*/ 87 h 397"/>
                <a:gd name="T84" fmla="*/ 281 w 418"/>
                <a:gd name="T85" fmla="*/ 87 h 397"/>
                <a:gd name="T86" fmla="*/ 296 w 418"/>
                <a:gd name="T87" fmla="*/ 34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8" h="397">
                  <a:moveTo>
                    <a:pt x="354" y="315"/>
                  </a:moveTo>
                  <a:cubicBezTo>
                    <a:pt x="295" y="376"/>
                    <a:pt x="295" y="376"/>
                    <a:pt x="295" y="376"/>
                  </a:cubicBezTo>
                  <a:cubicBezTo>
                    <a:pt x="307" y="385"/>
                    <a:pt x="323" y="390"/>
                    <a:pt x="339" y="390"/>
                  </a:cubicBezTo>
                  <a:cubicBezTo>
                    <a:pt x="384" y="390"/>
                    <a:pt x="418" y="349"/>
                    <a:pt x="416" y="303"/>
                  </a:cubicBezTo>
                  <a:cubicBezTo>
                    <a:pt x="414" y="251"/>
                    <a:pt x="372" y="206"/>
                    <a:pt x="320" y="206"/>
                  </a:cubicBezTo>
                  <a:cubicBezTo>
                    <a:pt x="283" y="206"/>
                    <a:pt x="250" y="231"/>
                    <a:pt x="234" y="264"/>
                  </a:cubicBezTo>
                  <a:cubicBezTo>
                    <a:pt x="238" y="278"/>
                    <a:pt x="241" y="292"/>
                    <a:pt x="241" y="307"/>
                  </a:cubicBezTo>
                  <a:cubicBezTo>
                    <a:pt x="241" y="311"/>
                    <a:pt x="240" y="315"/>
                    <a:pt x="239" y="319"/>
                  </a:cubicBezTo>
                  <a:cubicBezTo>
                    <a:pt x="237" y="323"/>
                    <a:pt x="235" y="327"/>
                    <a:pt x="232" y="330"/>
                  </a:cubicBezTo>
                  <a:cubicBezTo>
                    <a:pt x="229" y="333"/>
                    <a:pt x="225" y="336"/>
                    <a:pt x="221" y="337"/>
                  </a:cubicBezTo>
                  <a:cubicBezTo>
                    <a:pt x="217" y="339"/>
                    <a:pt x="213" y="340"/>
                    <a:pt x="209" y="340"/>
                  </a:cubicBezTo>
                  <a:cubicBezTo>
                    <a:pt x="205" y="340"/>
                    <a:pt x="200" y="339"/>
                    <a:pt x="196" y="337"/>
                  </a:cubicBezTo>
                  <a:cubicBezTo>
                    <a:pt x="192" y="336"/>
                    <a:pt x="189" y="333"/>
                    <a:pt x="186" y="330"/>
                  </a:cubicBezTo>
                  <a:cubicBezTo>
                    <a:pt x="183" y="327"/>
                    <a:pt x="181" y="323"/>
                    <a:pt x="179" y="319"/>
                  </a:cubicBezTo>
                  <a:cubicBezTo>
                    <a:pt x="178" y="315"/>
                    <a:pt x="177" y="311"/>
                    <a:pt x="177" y="307"/>
                  </a:cubicBezTo>
                  <a:cubicBezTo>
                    <a:pt x="177" y="292"/>
                    <a:pt x="179" y="278"/>
                    <a:pt x="183" y="264"/>
                  </a:cubicBezTo>
                  <a:cubicBezTo>
                    <a:pt x="168" y="231"/>
                    <a:pt x="135" y="206"/>
                    <a:pt x="97" y="206"/>
                  </a:cubicBezTo>
                  <a:cubicBezTo>
                    <a:pt x="46" y="206"/>
                    <a:pt x="4" y="251"/>
                    <a:pt x="2" y="303"/>
                  </a:cubicBezTo>
                  <a:cubicBezTo>
                    <a:pt x="0" y="349"/>
                    <a:pt x="34" y="390"/>
                    <a:pt x="79" y="390"/>
                  </a:cubicBezTo>
                  <a:cubicBezTo>
                    <a:pt x="95" y="390"/>
                    <a:pt x="110" y="385"/>
                    <a:pt x="123" y="376"/>
                  </a:cubicBezTo>
                  <a:cubicBezTo>
                    <a:pt x="63" y="315"/>
                    <a:pt x="63" y="315"/>
                    <a:pt x="63" y="315"/>
                  </a:cubicBezTo>
                  <a:cubicBezTo>
                    <a:pt x="68" y="310"/>
                    <a:pt x="73" y="307"/>
                    <a:pt x="79" y="304"/>
                  </a:cubicBezTo>
                  <a:cubicBezTo>
                    <a:pt x="85" y="302"/>
                    <a:pt x="91" y="301"/>
                    <a:pt x="97" y="301"/>
                  </a:cubicBezTo>
                  <a:cubicBezTo>
                    <a:pt x="103" y="301"/>
                    <a:pt x="110" y="302"/>
                    <a:pt x="116" y="304"/>
                  </a:cubicBezTo>
                  <a:cubicBezTo>
                    <a:pt x="121" y="307"/>
                    <a:pt x="127" y="310"/>
                    <a:pt x="131" y="315"/>
                  </a:cubicBezTo>
                  <a:cubicBezTo>
                    <a:pt x="209" y="397"/>
                    <a:pt x="209" y="397"/>
                    <a:pt x="209" y="397"/>
                  </a:cubicBezTo>
                  <a:cubicBezTo>
                    <a:pt x="287" y="315"/>
                    <a:pt x="287" y="315"/>
                    <a:pt x="287" y="315"/>
                  </a:cubicBezTo>
                  <a:cubicBezTo>
                    <a:pt x="291" y="310"/>
                    <a:pt x="296" y="307"/>
                    <a:pt x="302" y="304"/>
                  </a:cubicBezTo>
                  <a:cubicBezTo>
                    <a:pt x="308" y="302"/>
                    <a:pt x="314" y="301"/>
                    <a:pt x="320" y="301"/>
                  </a:cubicBezTo>
                  <a:cubicBezTo>
                    <a:pt x="327" y="301"/>
                    <a:pt x="333" y="302"/>
                    <a:pt x="339" y="304"/>
                  </a:cubicBezTo>
                  <a:cubicBezTo>
                    <a:pt x="345" y="307"/>
                    <a:pt x="350" y="310"/>
                    <a:pt x="354" y="315"/>
                  </a:cubicBezTo>
                  <a:close/>
                  <a:moveTo>
                    <a:pt x="296" y="34"/>
                  </a:moveTo>
                  <a:cubicBezTo>
                    <a:pt x="297" y="29"/>
                    <a:pt x="296" y="25"/>
                    <a:pt x="294" y="21"/>
                  </a:cubicBezTo>
                  <a:cubicBezTo>
                    <a:pt x="293" y="17"/>
                    <a:pt x="290" y="13"/>
                    <a:pt x="288" y="10"/>
                  </a:cubicBezTo>
                  <a:cubicBezTo>
                    <a:pt x="285" y="7"/>
                    <a:pt x="281" y="5"/>
                    <a:pt x="277" y="3"/>
                  </a:cubicBezTo>
                  <a:cubicBezTo>
                    <a:pt x="273" y="1"/>
                    <a:pt x="269" y="0"/>
                    <a:pt x="265" y="0"/>
                  </a:cubicBezTo>
                  <a:cubicBezTo>
                    <a:pt x="260" y="0"/>
                    <a:pt x="256" y="1"/>
                    <a:pt x="252" y="3"/>
                  </a:cubicBezTo>
                  <a:cubicBezTo>
                    <a:pt x="248" y="5"/>
                    <a:pt x="245" y="7"/>
                    <a:pt x="242" y="10"/>
                  </a:cubicBezTo>
                  <a:cubicBezTo>
                    <a:pt x="239" y="13"/>
                    <a:pt x="237" y="17"/>
                    <a:pt x="235" y="21"/>
                  </a:cubicBezTo>
                  <a:cubicBezTo>
                    <a:pt x="234" y="25"/>
                    <a:pt x="233" y="29"/>
                    <a:pt x="233" y="34"/>
                  </a:cubicBezTo>
                  <a:cubicBezTo>
                    <a:pt x="233" y="34"/>
                    <a:pt x="233" y="34"/>
                    <a:pt x="233" y="34"/>
                  </a:cubicBezTo>
                  <a:cubicBezTo>
                    <a:pt x="233" y="87"/>
                    <a:pt x="233" y="87"/>
                    <a:pt x="233" y="87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8" y="74"/>
                    <a:pt x="296" y="49"/>
                    <a:pt x="296" y="34"/>
                  </a:cubicBezTo>
                  <a:close/>
                </a:path>
              </a:pathLst>
            </a:custGeom>
            <a:solidFill>
              <a:srgbClr val="B99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3"/>
            <p:cNvSpPr>
              <a:spLocks noEditPoints="1"/>
            </p:cNvSpPr>
            <p:nvPr userDrawn="1"/>
          </p:nvSpPr>
          <p:spPr bwMode="auto">
            <a:xfrm>
              <a:off x="10284823" y="6481389"/>
              <a:ext cx="60984" cy="80388"/>
            </a:xfrm>
            <a:custGeom>
              <a:avLst/>
              <a:gdLst>
                <a:gd name="T0" fmla="*/ 572 w 797"/>
                <a:gd name="T1" fmla="*/ 795 h 1053"/>
                <a:gd name="T2" fmla="*/ 588 w 797"/>
                <a:gd name="T3" fmla="*/ 751 h 1053"/>
                <a:gd name="T4" fmla="*/ 555 w 797"/>
                <a:gd name="T5" fmla="*/ 751 h 1053"/>
                <a:gd name="T6" fmla="*/ 623 w 797"/>
                <a:gd name="T7" fmla="*/ 719 h 1053"/>
                <a:gd name="T8" fmla="*/ 622 w 797"/>
                <a:gd name="T9" fmla="*/ 817 h 1053"/>
                <a:gd name="T10" fmla="*/ 572 w 797"/>
                <a:gd name="T11" fmla="*/ 839 h 1053"/>
                <a:gd name="T12" fmla="*/ 522 w 797"/>
                <a:gd name="T13" fmla="*/ 818 h 1053"/>
                <a:gd name="T14" fmla="*/ 275 w 797"/>
                <a:gd name="T15" fmla="*/ 818 h 1053"/>
                <a:gd name="T16" fmla="*/ 224 w 797"/>
                <a:gd name="T17" fmla="*/ 839 h 1053"/>
                <a:gd name="T18" fmla="*/ 174 w 797"/>
                <a:gd name="T19" fmla="*/ 817 h 1053"/>
                <a:gd name="T20" fmla="*/ 173 w 797"/>
                <a:gd name="T21" fmla="*/ 719 h 1053"/>
                <a:gd name="T22" fmla="*/ 241 w 797"/>
                <a:gd name="T23" fmla="*/ 751 h 1053"/>
                <a:gd name="T24" fmla="*/ 208 w 797"/>
                <a:gd name="T25" fmla="*/ 751 h 1053"/>
                <a:gd name="T26" fmla="*/ 224 w 797"/>
                <a:gd name="T27" fmla="*/ 795 h 1053"/>
                <a:gd name="T28" fmla="*/ 366 w 797"/>
                <a:gd name="T29" fmla="*/ 660 h 1053"/>
                <a:gd name="T30" fmla="*/ 270 w 797"/>
                <a:gd name="T31" fmla="*/ 666 h 1053"/>
                <a:gd name="T32" fmla="*/ 146 w 797"/>
                <a:gd name="T33" fmla="*/ 541 h 1053"/>
                <a:gd name="T34" fmla="*/ 398 w 797"/>
                <a:gd name="T35" fmla="*/ 461 h 1053"/>
                <a:gd name="T36" fmla="*/ 650 w 797"/>
                <a:gd name="T37" fmla="*/ 541 h 1053"/>
                <a:gd name="T38" fmla="*/ 451 w 797"/>
                <a:gd name="T39" fmla="*/ 640 h 1053"/>
                <a:gd name="T40" fmla="*/ 558 w 797"/>
                <a:gd name="T41" fmla="*/ 788 h 1053"/>
                <a:gd name="T42" fmla="*/ 422 w 797"/>
                <a:gd name="T43" fmla="*/ 944 h 1053"/>
                <a:gd name="T44" fmla="*/ 375 w 797"/>
                <a:gd name="T45" fmla="*/ 795 h 1053"/>
                <a:gd name="T46" fmla="*/ 343 w 797"/>
                <a:gd name="T47" fmla="*/ 192 h 1053"/>
                <a:gd name="T48" fmla="*/ 375 w 797"/>
                <a:gd name="T49" fmla="*/ 172 h 1053"/>
                <a:gd name="T50" fmla="*/ 352 w 797"/>
                <a:gd name="T51" fmla="*/ 126 h 1053"/>
                <a:gd name="T52" fmla="*/ 375 w 797"/>
                <a:gd name="T53" fmla="*/ 103 h 1053"/>
                <a:gd name="T54" fmla="*/ 420 w 797"/>
                <a:gd name="T55" fmla="*/ 128 h 1053"/>
                <a:gd name="T56" fmla="*/ 444 w 797"/>
                <a:gd name="T57" fmla="*/ 173 h 1053"/>
                <a:gd name="T58" fmla="*/ 421 w 797"/>
                <a:gd name="T59" fmla="*/ 201 h 1053"/>
                <a:gd name="T60" fmla="*/ 532 w 797"/>
                <a:gd name="T61" fmla="*/ 271 h 1053"/>
                <a:gd name="T62" fmla="*/ 496 w 797"/>
                <a:gd name="T63" fmla="*/ 365 h 1053"/>
                <a:gd name="T64" fmla="*/ 293 w 797"/>
                <a:gd name="T65" fmla="*/ 354 h 1053"/>
                <a:gd name="T66" fmla="*/ 343 w 797"/>
                <a:gd name="T67" fmla="*/ 192 h 1053"/>
                <a:gd name="T68" fmla="*/ 0 w 797"/>
                <a:gd name="T69" fmla="*/ 401 h 1053"/>
                <a:gd name="T70" fmla="*/ 398 w 797"/>
                <a:gd name="T71" fmla="*/ 1053 h 1053"/>
                <a:gd name="T72" fmla="*/ 797 w 797"/>
                <a:gd name="T73" fmla="*/ 401 h 1053"/>
                <a:gd name="T74" fmla="*/ 398 w 797"/>
                <a:gd name="T75" fmla="*/ 1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97" h="1053">
                  <a:moveTo>
                    <a:pt x="558" y="788"/>
                  </a:moveTo>
                  <a:cubicBezTo>
                    <a:pt x="562" y="792"/>
                    <a:pt x="567" y="794"/>
                    <a:pt x="572" y="795"/>
                  </a:cubicBezTo>
                  <a:cubicBezTo>
                    <a:pt x="578" y="796"/>
                    <a:pt x="584" y="794"/>
                    <a:pt x="588" y="791"/>
                  </a:cubicBezTo>
                  <a:cubicBezTo>
                    <a:pt x="601" y="783"/>
                    <a:pt x="599" y="761"/>
                    <a:pt x="588" y="751"/>
                  </a:cubicBezTo>
                  <a:cubicBezTo>
                    <a:pt x="584" y="747"/>
                    <a:pt x="578" y="744"/>
                    <a:pt x="572" y="744"/>
                  </a:cubicBezTo>
                  <a:cubicBezTo>
                    <a:pt x="565" y="744"/>
                    <a:pt x="559" y="747"/>
                    <a:pt x="555" y="751"/>
                  </a:cubicBezTo>
                  <a:cubicBezTo>
                    <a:pt x="534" y="730"/>
                    <a:pt x="551" y="693"/>
                    <a:pt x="581" y="697"/>
                  </a:cubicBezTo>
                  <a:cubicBezTo>
                    <a:pt x="597" y="699"/>
                    <a:pt x="612" y="707"/>
                    <a:pt x="623" y="719"/>
                  </a:cubicBezTo>
                  <a:cubicBezTo>
                    <a:pt x="636" y="733"/>
                    <a:pt x="642" y="750"/>
                    <a:pt x="642" y="769"/>
                  </a:cubicBezTo>
                  <a:cubicBezTo>
                    <a:pt x="642" y="787"/>
                    <a:pt x="635" y="804"/>
                    <a:pt x="622" y="817"/>
                  </a:cubicBezTo>
                  <a:cubicBezTo>
                    <a:pt x="616" y="824"/>
                    <a:pt x="608" y="829"/>
                    <a:pt x="599" y="833"/>
                  </a:cubicBezTo>
                  <a:cubicBezTo>
                    <a:pt x="591" y="837"/>
                    <a:pt x="581" y="839"/>
                    <a:pt x="572" y="839"/>
                  </a:cubicBezTo>
                  <a:cubicBezTo>
                    <a:pt x="563" y="839"/>
                    <a:pt x="553" y="837"/>
                    <a:pt x="545" y="834"/>
                  </a:cubicBezTo>
                  <a:cubicBezTo>
                    <a:pt x="536" y="830"/>
                    <a:pt x="528" y="825"/>
                    <a:pt x="522" y="818"/>
                  </a:cubicBezTo>
                  <a:cubicBezTo>
                    <a:pt x="398" y="692"/>
                    <a:pt x="398" y="692"/>
                    <a:pt x="398" y="692"/>
                  </a:cubicBezTo>
                  <a:cubicBezTo>
                    <a:pt x="275" y="818"/>
                    <a:pt x="275" y="818"/>
                    <a:pt x="275" y="818"/>
                  </a:cubicBezTo>
                  <a:cubicBezTo>
                    <a:pt x="268" y="825"/>
                    <a:pt x="260" y="830"/>
                    <a:pt x="251" y="834"/>
                  </a:cubicBezTo>
                  <a:cubicBezTo>
                    <a:pt x="243" y="837"/>
                    <a:pt x="233" y="839"/>
                    <a:pt x="224" y="839"/>
                  </a:cubicBezTo>
                  <a:cubicBezTo>
                    <a:pt x="215" y="839"/>
                    <a:pt x="205" y="837"/>
                    <a:pt x="197" y="833"/>
                  </a:cubicBezTo>
                  <a:cubicBezTo>
                    <a:pt x="188" y="829"/>
                    <a:pt x="180" y="824"/>
                    <a:pt x="174" y="817"/>
                  </a:cubicBezTo>
                  <a:cubicBezTo>
                    <a:pt x="161" y="804"/>
                    <a:pt x="154" y="787"/>
                    <a:pt x="154" y="769"/>
                  </a:cubicBezTo>
                  <a:cubicBezTo>
                    <a:pt x="154" y="750"/>
                    <a:pt x="160" y="733"/>
                    <a:pt x="173" y="719"/>
                  </a:cubicBezTo>
                  <a:cubicBezTo>
                    <a:pt x="184" y="707"/>
                    <a:pt x="199" y="699"/>
                    <a:pt x="215" y="697"/>
                  </a:cubicBezTo>
                  <a:cubicBezTo>
                    <a:pt x="245" y="693"/>
                    <a:pt x="262" y="730"/>
                    <a:pt x="241" y="751"/>
                  </a:cubicBezTo>
                  <a:cubicBezTo>
                    <a:pt x="237" y="747"/>
                    <a:pt x="231" y="744"/>
                    <a:pt x="225" y="744"/>
                  </a:cubicBezTo>
                  <a:cubicBezTo>
                    <a:pt x="218" y="744"/>
                    <a:pt x="212" y="747"/>
                    <a:pt x="208" y="751"/>
                  </a:cubicBezTo>
                  <a:cubicBezTo>
                    <a:pt x="198" y="761"/>
                    <a:pt x="195" y="783"/>
                    <a:pt x="208" y="791"/>
                  </a:cubicBezTo>
                  <a:cubicBezTo>
                    <a:pt x="213" y="794"/>
                    <a:pt x="218" y="795"/>
                    <a:pt x="224" y="795"/>
                  </a:cubicBezTo>
                  <a:cubicBezTo>
                    <a:pt x="229" y="794"/>
                    <a:pt x="234" y="792"/>
                    <a:pt x="238" y="788"/>
                  </a:cubicBezTo>
                  <a:cubicBezTo>
                    <a:pt x="366" y="660"/>
                    <a:pt x="366" y="660"/>
                    <a:pt x="366" y="660"/>
                  </a:cubicBezTo>
                  <a:cubicBezTo>
                    <a:pt x="345" y="640"/>
                    <a:pt x="345" y="640"/>
                    <a:pt x="345" y="640"/>
                  </a:cubicBezTo>
                  <a:cubicBezTo>
                    <a:pt x="324" y="657"/>
                    <a:pt x="298" y="666"/>
                    <a:pt x="270" y="666"/>
                  </a:cubicBezTo>
                  <a:cubicBezTo>
                    <a:pt x="237" y="666"/>
                    <a:pt x="206" y="653"/>
                    <a:pt x="182" y="629"/>
                  </a:cubicBezTo>
                  <a:cubicBezTo>
                    <a:pt x="159" y="606"/>
                    <a:pt x="146" y="574"/>
                    <a:pt x="146" y="541"/>
                  </a:cubicBezTo>
                  <a:cubicBezTo>
                    <a:pt x="146" y="463"/>
                    <a:pt x="210" y="399"/>
                    <a:pt x="288" y="399"/>
                  </a:cubicBezTo>
                  <a:cubicBezTo>
                    <a:pt x="332" y="399"/>
                    <a:pt x="378" y="428"/>
                    <a:pt x="398" y="461"/>
                  </a:cubicBezTo>
                  <a:cubicBezTo>
                    <a:pt x="418" y="428"/>
                    <a:pt x="464" y="399"/>
                    <a:pt x="508" y="399"/>
                  </a:cubicBezTo>
                  <a:cubicBezTo>
                    <a:pt x="586" y="399"/>
                    <a:pt x="650" y="463"/>
                    <a:pt x="650" y="541"/>
                  </a:cubicBezTo>
                  <a:cubicBezTo>
                    <a:pt x="650" y="610"/>
                    <a:pt x="594" y="666"/>
                    <a:pt x="526" y="666"/>
                  </a:cubicBezTo>
                  <a:cubicBezTo>
                    <a:pt x="498" y="666"/>
                    <a:pt x="472" y="657"/>
                    <a:pt x="451" y="640"/>
                  </a:cubicBezTo>
                  <a:cubicBezTo>
                    <a:pt x="430" y="660"/>
                    <a:pt x="430" y="660"/>
                    <a:pt x="430" y="660"/>
                  </a:cubicBezTo>
                  <a:cubicBezTo>
                    <a:pt x="558" y="788"/>
                    <a:pt x="558" y="788"/>
                    <a:pt x="558" y="788"/>
                  </a:cubicBezTo>
                  <a:close/>
                  <a:moveTo>
                    <a:pt x="375" y="944"/>
                  </a:moveTo>
                  <a:cubicBezTo>
                    <a:pt x="422" y="944"/>
                    <a:pt x="422" y="944"/>
                    <a:pt x="422" y="944"/>
                  </a:cubicBezTo>
                  <a:cubicBezTo>
                    <a:pt x="422" y="795"/>
                    <a:pt x="422" y="795"/>
                    <a:pt x="422" y="795"/>
                  </a:cubicBezTo>
                  <a:cubicBezTo>
                    <a:pt x="375" y="795"/>
                    <a:pt x="375" y="795"/>
                    <a:pt x="375" y="795"/>
                  </a:cubicBezTo>
                  <a:lnTo>
                    <a:pt x="375" y="944"/>
                  </a:lnTo>
                  <a:close/>
                  <a:moveTo>
                    <a:pt x="343" y="192"/>
                  </a:moveTo>
                  <a:cubicBezTo>
                    <a:pt x="363" y="192"/>
                    <a:pt x="375" y="201"/>
                    <a:pt x="375" y="201"/>
                  </a:cubicBezTo>
                  <a:cubicBezTo>
                    <a:pt x="375" y="172"/>
                    <a:pt x="375" y="172"/>
                    <a:pt x="375" y="172"/>
                  </a:cubicBezTo>
                  <a:cubicBezTo>
                    <a:pt x="352" y="173"/>
                    <a:pt x="352" y="173"/>
                    <a:pt x="352" y="173"/>
                  </a:cubicBezTo>
                  <a:cubicBezTo>
                    <a:pt x="352" y="126"/>
                    <a:pt x="352" y="126"/>
                    <a:pt x="352" y="126"/>
                  </a:cubicBezTo>
                  <a:cubicBezTo>
                    <a:pt x="377" y="128"/>
                    <a:pt x="377" y="128"/>
                    <a:pt x="377" y="128"/>
                  </a:cubicBezTo>
                  <a:cubicBezTo>
                    <a:pt x="375" y="103"/>
                    <a:pt x="375" y="103"/>
                    <a:pt x="375" y="103"/>
                  </a:cubicBezTo>
                  <a:cubicBezTo>
                    <a:pt x="421" y="103"/>
                    <a:pt x="421" y="103"/>
                    <a:pt x="421" y="103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44" y="126"/>
                    <a:pt x="444" y="126"/>
                    <a:pt x="444" y="126"/>
                  </a:cubicBezTo>
                  <a:cubicBezTo>
                    <a:pt x="444" y="173"/>
                    <a:pt x="444" y="173"/>
                    <a:pt x="444" y="173"/>
                  </a:cubicBezTo>
                  <a:cubicBezTo>
                    <a:pt x="421" y="172"/>
                    <a:pt x="421" y="172"/>
                    <a:pt x="421" y="172"/>
                  </a:cubicBezTo>
                  <a:cubicBezTo>
                    <a:pt x="421" y="201"/>
                    <a:pt x="421" y="201"/>
                    <a:pt x="421" y="201"/>
                  </a:cubicBezTo>
                  <a:cubicBezTo>
                    <a:pt x="421" y="201"/>
                    <a:pt x="433" y="192"/>
                    <a:pt x="453" y="192"/>
                  </a:cubicBezTo>
                  <a:cubicBezTo>
                    <a:pt x="497" y="192"/>
                    <a:pt x="532" y="228"/>
                    <a:pt x="532" y="271"/>
                  </a:cubicBezTo>
                  <a:cubicBezTo>
                    <a:pt x="532" y="309"/>
                    <a:pt x="506" y="350"/>
                    <a:pt x="503" y="354"/>
                  </a:cubicBezTo>
                  <a:cubicBezTo>
                    <a:pt x="496" y="365"/>
                    <a:pt x="496" y="365"/>
                    <a:pt x="496" y="365"/>
                  </a:cubicBezTo>
                  <a:cubicBezTo>
                    <a:pt x="300" y="365"/>
                    <a:pt x="300" y="365"/>
                    <a:pt x="300" y="365"/>
                  </a:cubicBezTo>
                  <a:cubicBezTo>
                    <a:pt x="293" y="354"/>
                    <a:pt x="293" y="354"/>
                    <a:pt x="293" y="354"/>
                  </a:cubicBezTo>
                  <a:cubicBezTo>
                    <a:pt x="290" y="350"/>
                    <a:pt x="264" y="309"/>
                    <a:pt x="264" y="271"/>
                  </a:cubicBezTo>
                  <a:cubicBezTo>
                    <a:pt x="264" y="228"/>
                    <a:pt x="299" y="192"/>
                    <a:pt x="343" y="192"/>
                  </a:cubicBezTo>
                  <a:close/>
                  <a:moveTo>
                    <a:pt x="398" y="1"/>
                  </a:moveTo>
                  <a:cubicBezTo>
                    <a:pt x="178" y="1"/>
                    <a:pt x="0" y="180"/>
                    <a:pt x="0" y="401"/>
                  </a:cubicBezTo>
                  <a:cubicBezTo>
                    <a:pt x="0" y="839"/>
                    <a:pt x="0" y="839"/>
                    <a:pt x="0" y="839"/>
                  </a:cubicBezTo>
                  <a:cubicBezTo>
                    <a:pt x="398" y="1053"/>
                    <a:pt x="398" y="1053"/>
                    <a:pt x="398" y="1053"/>
                  </a:cubicBezTo>
                  <a:cubicBezTo>
                    <a:pt x="797" y="839"/>
                    <a:pt x="797" y="839"/>
                    <a:pt x="797" y="839"/>
                  </a:cubicBezTo>
                  <a:cubicBezTo>
                    <a:pt x="797" y="401"/>
                    <a:pt x="797" y="401"/>
                    <a:pt x="797" y="401"/>
                  </a:cubicBezTo>
                  <a:cubicBezTo>
                    <a:pt x="797" y="180"/>
                    <a:pt x="618" y="1"/>
                    <a:pt x="398" y="0"/>
                  </a:cubicBezTo>
                  <a:lnTo>
                    <a:pt x="398" y="1"/>
                  </a:lnTo>
                  <a:close/>
                </a:path>
              </a:pathLst>
            </a:custGeom>
            <a:solidFill>
              <a:srgbClr val="B99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4"/>
            <p:cNvSpPr>
              <a:spLocks noEditPoints="1"/>
            </p:cNvSpPr>
            <p:nvPr userDrawn="1"/>
          </p:nvSpPr>
          <p:spPr bwMode="auto">
            <a:xfrm>
              <a:off x="10216631" y="6344451"/>
              <a:ext cx="204019" cy="196258"/>
            </a:xfrm>
            <a:custGeom>
              <a:avLst/>
              <a:gdLst>
                <a:gd name="T0" fmla="*/ 1275 w 2677"/>
                <a:gd name="T1" fmla="*/ 2120 h 2573"/>
                <a:gd name="T2" fmla="*/ 1275 w 2677"/>
                <a:gd name="T3" fmla="*/ 2067 h 2573"/>
                <a:gd name="T4" fmla="*/ 1275 w 2677"/>
                <a:gd name="T5" fmla="*/ 2067 h 2573"/>
                <a:gd name="T6" fmla="*/ 1243 w 2677"/>
                <a:gd name="T7" fmla="*/ 2033 h 2573"/>
                <a:gd name="T8" fmla="*/ 1211 w 2677"/>
                <a:gd name="T9" fmla="*/ 2067 h 2573"/>
                <a:gd name="T10" fmla="*/ 1226 w 2677"/>
                <a:gd name="T11" fmla="*/ 2120 h 2573"/>
                <a:gd name="T12" fmla="*/ 1275 w 2677"/>
                <a:gd name="T13" fmla="*/ 2120 h 2573"/>
                <a:gd name="T14" fmla="*/ 2367 w 2677"/>
                <a:gd name="T15" fmla="*/ 2009 h 2573"/>
                <a:gd name="T16" fmla="*/ 2589 w 2677"/>
                <a:gd name="T17" fmla="*/ 1534 h 2573"/>
                <a:gd name="T18" fmla="*/ 2471 w 2677"/>
                <a:gd name="T19" fmla="*/ 1366 h 2573"/>
                <a:gd name="T20" fmla="*/ 2367 w 2677"/>
                <a:gd name="T21" fmla="*/ 2009 h 2573"/>
                <a:gd name="T22" fmla="*/ 2260 w 2677"/>
                <a:gd name="T23" fmla="*/ 1898 h 2573"/>
                <a:gd name="T24" fmla="*/ 1777 w 2677"/>
                <a:gd name="T25" fmla="*/ 2573 h 2573"/>
                <a:gd name="T26" fmla="*/ 2160 w 2677"/>
                <a:gd name="T27" fmla="*/ 2253 h 2573"/>
                <a:gd name="T28" fmla="*/ 2326 w 2677"/>
                <a:gd name="T29" fmla="*/ 2045 h 2573"/>
                <a:gd name="T30" fmla="*/ 2319 w 2677"/>
                <a:gd name="T31" fmla="*/ 2038 h 2573"/>
                <a:gd name="T32" fmla="*/ 2260 w 2677"/>
                <a:gd name="T33" fmla="*/ 1898 h 2573"/>
                <a:gd name="T34" fmla="*/ 2263 w 2677"/>
                <a:gd name="T35" fmla="*/ 0 h 2573"/>
                <a:gd name="T36" fmla="*/ 2263 w 2677"/>
                <a:gd name="T37" fmla="*/ 47 h 2573"/>
                <a:gd name="T38" fmla="*/ 2544 w 2677"/>
                <a:gd name="T39" fmla="*/ 214 h 2573"/>
                <a:gd name="T40" fmla="*/ 2677 w 2677"/>
                <a:gd name="T41" fmla="*/ 68 h 2573"/>
                <a:gd name="T42" fmla="*/ 2630 w 2677"/>
                <a:gd name="T43" fmla="*/ 68 h 2573"/>
                <a:gd name="T44" fmla="*/ 2558 w 2677"/>
                <a:gd name="T45" fmla="*/ 121 h 2573"/>
                <a:gd name="T46" fmla="*/ 2263 w 2677"/>
                <a:gd name="T47" fmla="*/ 0 h 2573"/>
                <a:gd name="T48" fmla="*/ 1418 w 2677"/>
                <a:gd name="T49" fmla="*/ 782 h 2573"/>
                <a:gd name="T50" fmla="*/ 1287 w 2677"/>
                <a:gd name="T51" fmla="*/ 651 h 2573"/>
                <a:gd name="T52" fmla="*/ 1155 w 2677"/>
                <a:gd name="T53" fmla="*/ 782 h 2573"/>
                <a:gd name="T54" fmla="*/ 1194 w 2677"/>
                <a:gd name="T55" fmla="*/ 875 h 2573"/>
                <a:gd name="T56" fmla="*/ 1287 w 2677"/>
                <a:gd name="T57" fmla="*/ 914 h 2573"/>
                <a:gd name="T58" fmla="*/ 1380 w 2677"/>
                <a:gd name="T59" fmla="*/ 875 h 2573"/>
                <a:gd name="T60" fmla="*/ 1418 w 2677"/>
                <a:gd name="T61" fmla="*/ 782 h 2573"/>
                <a:gd name="T62" fmla="*/ 119 w 2677"/>
                <a:gd name="T63" fmla="*/ 1366 h 2573"/>
                <a:gd name="T64" fmla="*/ 0 w 2677"/>
                <a:gd name="T65" fmla="*/ 1534 h 2573"/>
                <a:gd name="T66" fmla="*/ 223 w 2677"/>
                <a:gd name="T67" fmla="*/ 2009 h 2573"/>
                <a:gd name="T68" fmla="*/ 119 w 2677"/>
                <a:gd name="T69" fmla="*/ 1366 h 2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77" h="2573">
                  <a:moveTo>
                    <a:pt x="1275" y="2120"/>
                  </a:moveTo>
                  <a:cubicBezTo>
                    <a:pt x="1275" y="2067"/>
                    <a:pt x="1275" y="2067"/>
                    <a:pt x="1275" y="2067"/>
                  </a:cubicBezTo>
                  <a:cubicBezTo>
                    <a:pt x="1275" y="2067"/>
                    <a:pt x="1275" y="2067"/>
                    <a:pt x="1275" y="2067"/>
                  </a:cubicBezTo>
                  <a:cubicBezTo>
                    <a:pt x="1275" y="2048"/>
                    <a:pt x="1260" y="2033"/>
                    <a:pt x="1243" y="2033"/>
                  </a:cubicBezTo>
                  <a:cubicBezTo>
                    <a:pt x="1225" y="2033"/>
                    <a:pt x="1211" y="2048"/>
                    <a:pt x="1211" y="2067"/>
                  </a:cubicBezTo>
                  <a:cubicBezTo>
                    <a:pt x="1211" y="2082"/>
                    <a:pt x="1219" y="2107"/>
                    <a:pt x="1226" y="2120"/>
                  </a:cubicBezTo>
                  <a:lnTo>
                    <a:pt x="1275" y="2120"/>
                  </a:lnTo>
                  <a:close/>
                  <a:moveTo>
                    <a:pt x="2367" y="2009"/>
                  </a:moveTo>
                  <a:cubicBezTo>
                    <a:pt x="2458" y="1860"/>
                    <a:pt x="2533" y="1700"/>
                    <a:pt x="2589" y="1534"/>
                  </a:cubicBezTo>
                  <a:cubicBezTo>
                    <a:pt x="2535" y="1479"/>
                    <a:pt x="2496" y="1424"/>
                    <a:pt x="2471" y="1366"/>
                  </a:cubicBezTo>
                  <a:cubicBezTo>
                    <a:pt x="2463" y="1366"/>
                    <a:pt x="2217" y="1860"/>
                    <a:pt x="2367" y="2009"/>
                  </a:cubicBezTo>
                  <a:close/>
                  <a:moveTo>
                    <a:pt x="2260" y="1898"/>
                  </a:moveTo>
                  <a:cubicBezTo>
                    <a:pt x="2079" y="2039"/>
                    <a:pt x="1777" y="2251"/>
                    <a:pt x="1777" y="2573"/>
                  </a:cubicBezTo>
                  <a:cubicBezTo>
                    <a:pt x="1897" y="2488"/>
                    <a:pt x="2029" y="2383"/>
                    <a:pt x="2160" y="2253"/>
                  </a:cubicBezTo>
                  <a:cubicBezTo>
                    <a:pt x="2215" y="2198"/>
                    <a:pt x="2275" y="2123"/>
                    <a:pt x="2326" y="2045"/>
                  </a:cubicBezTo>
                  <a:cubicBezTo>
                    <a:pt x="2319" y="2038"/>
                    <a:pt x="2319" y="2038"/>
                    <a:pt x="2319" y="2038"/>
                  </a:cubicBezTo>
                  <a:cubicBezTo>
                    <a:pt x="2283" y="2002"/>
                    <a:pt x="2265" y="1953"/>
                    <a:pt x="2260" y="1898"/>
                  </a:cubicBezTo>
                  <a:close/>
                  <a:moveTo>
                    <a:pt x="2263" y="0"/>
                  </a:moveTo>
                  <a:cubicBezTo>
                    <a:pt x="2263" y="47"/>
                    <a:pt x="2263" y="47"/>
                    <a:pt x="2263" y="47"/>
                  </a:cubicBezTo>
                  <a:cubicBezTo>
                    <a:pt x="2372" y="47"/>
                    <a:pt x="2402" y="214"/>
                    <a:pt x="2544" y="214"/>
                  </a:cubicBezTo>
                  <a:cubicBezTo>
                    <a:pt x="2607" y="214"/>
                    <a:pt x="2677" y="162"/>
                    <a:pt x="2677" y="68"/>
                  </a:cubicBezTo>
                  <a:cubicBezTo>
                    <a:pt x="2630" y="68"/>
                    <a:pt x="2630" y="68"/>
                    <a:pt x="2630" y="68"/>
                  </a:cubicBezTo>
                  <a:cubicBezTo>
                    <a:pt x="2630" y="68"/>
                    <a:pt x="2626" y="121"/>
                    <a:pt x="2558" y="121"/>
                  </a:cubicBezTo>
                  <a:cubicBezTo>
                    <a:pt x="2438" y="121"/>
                    <a:pt x="2415" y="0"/>
                    <a:pt x="2263" y="0"/>
                  </a:cubicBezTo>
                  <a:close/>
                  <a:moveTo>
                    <a:pt x="1418" y="782"/>
                  </a:moveTo>
                  <a:cubicBezTo>
                    <a:pt x="1418" y="710"/>
                    <a:pt x="1359" y="651"/>
                    <a:pt x="1287" y="651"/>
                  </a:cubicBezTo>
                  <a:cubicBezTo>
                    <a:pt x="1214" y="651"/>
                    <a:pt x="1155" y="710"/>
                    <a:pt x="1155" y="782"/>
                  </a:cubicBezTo>
                  <a:cubicBezTo>
                    <a:pt x="1155" y="817"/>
                    <a:pt x="1169" y="850"/>
                    <a:pt x="1194" y="875"/>
                  </a:cubicBezTo>
                  <a:cubicBezTo>
                    <a:pt x="1219" y="900"/>
                    <a:pt x="1252" y="914"/>
                    <a:pt x="1287" y="914"/>
                  </a:cubicBezTo>
                  <a:cubicBezTo>
                    <a:pt x="1322" y="914"/>
                    <a:pt x="1355" y="900"/>
                    <a:pt x="1380" y="875"/>
                  </a:cubicBezTo>
                  <a:cubicBezTo>
                    <a:pt x="1404" y="850"/>
                    <a:pt x="1418" y="817"/>
                    <a:pt x="1418" y="782"/>
                  </a:cubicBezTo>
                  <a:close/>
                  <a:moveTo>
                    <a:pt x="119" y="1366"/>
                  </a:moveTo>
                  <a:cubicBezTo>
                    <a:pt x="94" y="1424"/>
                    <a:pt x="55" y="1479"/>
                    <a:pt x="0" y="1534"/>
                  </a:cubicBezTo>
                  <a:cubicBezTo>
                    <a:pt x="58" y="1702"/>
                    <a:pt x="135" y="1868"/>
                    <a:pt x="223" y="2009"/>
                  </a:cubicBezTo>
                  <a:cubicBezTo>
                    <a:pt x="373" y="1860"/>
                    <a:pt x="127" y="1366"/>
                    <a:pt x="119" y="1366"/>
                  </a:cubicBezTo>
                  <a:close/>
                </a:path>
              </a:pathLst>
            </a:custGeom>
            <a:solidFill>
              <a:srgbClr val="B99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5"/>
            <p:cNvSpPr>
              <a:spLocks noEditPoints="1"/>
            </p:cNvSpPr>
            <p:nvPr userDrawn="1"/>
          </p:nvSpPr>
          <p:spPr bwMode="auto">
            <a:xfrm>
              <a:off x="10208870" y="6344451"/>
              <a:ext cx="186278" cy="196258"/>
            </a:xfrm>
            <a:custGeom>
              <a:avLst/>
              <a:gdLst>
                <a:gd name="T0" fmla="*/ 417 w 2445"/>
                <a:gd name="T1" fmla="*/ 1895 h 2570"/>
                <a:gd name="T2" fmla="*/ 358 w 2445"/>
                <a:gd name="T3" fmla="*/ 2035 h 2570"/>
                <a:gd name="T4" fmla="*/ 350 w 2445"/>
                <a:gd name="T5" fmla="*/ 2042 h 2570"/>
                <a:gd name="T6" fmla="*/ 517 w 2445"/>
                <a:gd name="T7" fmla="*/ 2250 h 2570"/>
                <a:gd name="T8" fmla="*/ 900 w 2445"/>
                <a:gd name="T9" fmla="*/ 2570 h 2570"/>
                <a:gd name="T10" fmla="*/ 417 w 2445"/>
                <a:gd name="T11" fmla="*/ 1895 h 2570"/>
                <a:gd name="T12" fmla="*/ 1260 w 2445"/>
                <a:gd name="T13" fmla="*/ 1180 h 2570"/>
                <a:gd name="T14" fmla="*/ 1341 w 2445"/>
                <a:gd name="T15" fmla="*/ 1104 h 2570"/>
                <a:gd name="T16" fmla="*/ 1454 w 2445"/>
                <a:gd name="T17" fmla="*/ 1104 h 2570"/>
                <a:gd name="T18" fmla="*/ 1536 w 2445"/>
                <a:gd name="T19" fmla="*/ 1180 h 2570"/>
                <a:gd name="T20" fmla="*/ 1601 w 2445"/>
                <a:gd name="T21" fmla="*/ 1150 h 2570"/>
                <a:gd name="T22" fmla="*/ 1448 w 2445"/>
                <a:gd name="T23" fmla="*/ 1005 h 2570"/>
                <a:gd name="T24" fmla="*/ 1347 w 2445"/>
                <a:gd name="T25" fmla="*/ 1005 h 2570"/>
                <a:gd name="T26" fmla="*/ 1195 w 2445"/>
                <a:gd name="T27" fmla="*/ 1150 h 2570"/>
                <a:gd name="T28" fmla="*/ 1260 w 2445"/>
                <a:gd name="T29" fmla="*/ 1180 h 2570"/>
                <a:gd name="T30" fmla="*/ 131 w 2445"/>
                <a:gd name="T31" fmla="*/ 212 h 2570"/>
                <a:gd name="T32" fmla="*/ 407 w 2445"/>
                <a:gd name="T33" fmla="*/ 46 h 2570"/>
                <a:gd name="T34" fmla="*/ 407 w 2445"/>
                <a:gd name="T35" fmla="*/ 0 h 2570"/>
                <a:gd name="T36" fmla="*/ 116 w 2445"/>
                <a:gd name="T37" fmla="*/ 119 h 2570"/>
                <a:gd name="T38" fmla="*/ 46 w 2445"/>
                <a:gd name="T39" fmla="*/ 66 h 2570"/>
                <a:gd name="T40" fmla="*/ 0 w 2445"/>
                <a:gd name="T41" fmla="*/ 66 h 2570"/>
                <a:gd name="T42" fmla="*/ 131 w 2445"/>
                <a:gd name="T43" fmla="*/ 212 h 2570"/>
                <a:gd name="T44" fmla="*/ 2445 w 2445"/>
                <a:gd name="T45" fmla="*/ 1502 h 2570"/>
                <a:gd name="T46" fmla="*/ 2354 w 2445"/>
                <a:gd name="T47" fmla="*/ 1363 h 2570"/>
                <a:gd name="T48" fmla="*/ 2353 w 2445"/>
                <a:gd name="T49" fmla="*/ 1364 h 2570"/>
                <a:gd name="T50" fmla="*/ 2232 w 2445"/>
                <a:gd name="T51" fmla="*/ 1943 h 2570"/>
                <a:gd name="T52" fmla="*/ 2367 w 2445"/>
                <a:gd name="T53" fmla="*/ 1835 h 2570"/>
                <a:gd name="T54" fmla="*/ 2445 w 2445"/>
                <a:gd name="T55" fmla="*/ 1502 h 2570"/>
                <a:gd name="T56" fmla="*/ 555 w 2445"/>
                <a:gd name="T57" fmla="*/ 1943 h 2570"/>
                <a:gd name="T58" fmla="*/ 434 w 2445"/>
                <a:gd name="T59" fmla="*/ 1364 h 2570"/>
                <a:gd name="T60" fmla="*/ 434 w 2445"/>
                <a:gd name="T61" fmla="*/ 1363 h 2570"/>
                <a:gd name="T62" fmla="*/ 342 w 2445"/>
                <a:gd name="T63" fmla="*/ 1502 h 2570"/>
                <a:gd name="T64" fmla="*/ 421 w 2445"/>
                <a:gd name="T65" fmla="*/ 1835 h 2570"/>
                <a:gd name="T66" fmla="*/ 555 w 2445"/>
                <a:gd name="T67" fmla="*/ 1943 h 2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45" h="2570">
                  <a:moveTo>
                    <a:pt x="417" y="1895"/>
                  </a:moveTo>
                  <a:cubicBezTo>
                    <a:pt x="411" y="1950"/>
                    <a:pt x="394" y="1999"/>
                    <a:pt x="358" y="2035"/>
                  </a:cubicBezTo>
                  <a:cubicBezTo>
                    <a:pt x="350" y="2042"/>
                    <a:pt x="350" y="2042"/>
                    <a:pt x="350" y="2042"/>
                  </a:cubicBezTo>
                  <a:cubicBezTo>
                    <a:pt x="402" y="2120"/>
                    <a:pt x="461" y="2195"/>
                    <a:pt x="517" y="2250"/>
                  </a:cubicBezTo>
                  <a:cubicBezTo>
                    <a:pt x="635" y="2367"/>
                    <a:pt x="763" y="2474"/>
                    <a:pt x="900" y="2570"/>
                  </a:cubicBezTo>
                  <a:cubicBezTo>
                    <a:pt x="900" y="2248"/>
                    <a:pt x="598" y="2036"/>
                    <a:pt x="417" y="1895"/>
                  </a:cubicBezTo>
                  <a:close/>
                  <a:moveTo>
                    <a:pt x="1260" y="1180"/>
                  </a:moveTo>
                  <a:cubicBezTo>
                    <a:pt x="1290" y="1153"/>
                    <a:pt x="1314" y="1131"/>
                    <a:pt x="1341" y="1104"/>
                  </a:cubicBezTo>
                  <a:cubicBezTo>
                    <a:pt x="1379" y="1111"/>
                    <a:pt x="1417" y="1111"/>
                    <a:pt x="1454" y="1104"/>
                  </a:cubicBezTo>
                  <a:cubicBezTo>
                    <a:pt x="1482" y="1131"/>
                    <a:pt x="1506" y="1153"/>
                    <a:pt x="1536" y="1180"/>
                  </a:cubicBezTo>
                  <a:cubicBezTo>
                    <a:pt x="1558" y="1172"/>
                    <a:pt x="1580" y="1162"/>
                    <a:pt x="1601" y="1150"/>
                  </a:cubicBezTo>
                  <a:cubicBezTo>
                    <a:pt x="1549" y="1103"/>
                    <a:pt x="1498" y="1055"/>
                    <a:pt x="1448" y="1005"/>
                  </a:cubicBezTo>
                  <a:cubicBezTo>
                    <a:pt x="1415" y="1013"/>
                    <a:pt x="1380" y="1013"/>
                    <a:pt x="1347" y="1005"/>
                  </a:cubicBezTo>
                  <a:cubicBezTo>
                    <a:pt x="1297" y="1055"/>
                    <a:pt x="1247" y="1103"/>
                    <a:pt x="1195" y="1150"/>
                  </a:cubicBezTo>
                  <a:cubicBezTo>
                    <a:pt x="1215" y="1162"/>
                    <a:pt x="1237" y="1172"/>
                    <a:pt x="1260" y="1180"/>
                  </a:cubicBezTo>
                  <a:close/>
                  <a:moveTo>
                    <a:pt x="131" y="212"/>
                  </a:moveTo>
                  <a:cubicBezTo>
                    <a:pt x="270" y="212"/>
                    <a:pt x="300" y="46"/>
                    <a:pt x="407" y="46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257" y="0"/>
                    <a:pt x="235" y="119"/>
                    <a:pt x="116" y="119"/>
                  </a:cubicBezTo>
                  <a:cubicBezTo>
                    <a:pt x="50" y="119"/>
                    <a:pt x="46" y="66"/>
                    <a:pt x="46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160"/>
                    <a:pt x="69" y="212"/>
                    <a:pt x="131" y="212"/>
                  </a:cubicBezTo>
                  <a:close/>
                  <a:moveTo>
                    <a:pt x="2445" y="1502"/>
                  </a:moveTo>
                  <a:cubicBezTo>
                    <a:pt x="2408" y="1461"/>
                    <a:pt x="2377" y="1414"/>
                    <a:pt x="2354" y="1363"/>
                  </a:cubicBezTo>
                  <a:cubicBezTo>
                    <a:pt x="2353" y="1364"/>
                    <a:pt x="2353" y="1364"/>
                    <a:pt x="2353" y="1364"/>
                  </a:cubicBezTo>
                  <a:cubicBezTo>
                    <a:pt x="2274" y="1531"/>
                    <a:pt x="2219" y="1680"/>
                    <a:pt x="2232" y="1943"/>
                  </a:cubicBezTo>
                  <a:cubicBezTo>
                    <a:pt x="2257" y="1923"/>
                    <a:pt x="2367" y="1835"/>
                    <a:pt x="2367" y="1835"/>
                  </a:cubicBezTo>
                  <a:cubicBezTo>
                    <a:pt x="2370" y="1724"/>
                    <a:pt x="2409" y="1598"/>
                    <a:pt x="2445" y="1502"/>
                  </a:cubicBezTo>
                  <a:close/>
                  <a:moveTo>
                    <a:pt x="555" y="1943"/>
                  </a:moveTo>
                  <a:cubicBezTo>
                    <a:pt x="568" y="1680"/>
                    <a:pt x="514" y="1531"/>
                    <a:pt x="434" y="1364"/>
                  </a:cubicBezTo>
                  <a:cubicBezTo>
                    <a:pt x="434" y="1363"/>
                    <a:pt x="434" y="1363"/>
                    <a:pt x="434" y="1363"/>
                  </a:cubicBezTo>
                  <a:cubicBezTo>
                    <a:pt x="413" y="1411"/>
                    <a:pt x="383" y="1456"/>
                    <a:pt x="342" y="1502"/>
                  </a:cubicBezTo>
                  <a:cubicBezTo>
                    <a:pt x="379" y="1598"/>
                    <a:pt x="417" y="1724"/>
                    <a:pt x="421" y="1835"/>
                  </a:cubicBezTo>
                  <a:cubicBezTo>
                    <a:pt x="421" y="1835"/>
                    <a:pt x="531" y="1922"/>
                    <a:pt x="555" y="1943"/>
                  </a:cubicBezTo>
                  <a:close/>
                </a:path>
              </a:pathLst>
            </a:custGeom>
            <a:solidFill>
              <a:srgbClr val="B99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6"/>
            <p:cNvSpPr>
              <a:spLocks noEditPoints="1"/>
            </p:cNvSpPr>
            <p:nvPr userDrawn="1"/>
          </p:nvSpPr>
          <p:spPr bwMode="auto">
            <a:xfrm>
              <a:off x="10203880" y="6317840"/>
              <a:ext cx="221206" cy="145808"/>
            </a:xfrm>
            <a:custGeom>
              <a:avLst/>
              <a:gdLst>
                <a:gd name="T0" fmla="*/ 444 w 2903"/>
                <a:gd name="T1" fmla="*/ 100 h 1907"/>
                <a:gd name="T2" fmla="*/ 444 w 2903"/>
                <a:gd name="T3" fmla="*/ 148 h 1907"/>
                <a:gd name="T4" fmla="*/ 2460 w 2903"/>
                <a:gd name="T5" fmla="*/ 148 h 1907"/>
                <a:gd name="T6" fmla="*/ 2460 w 2903"/>
                <a:gd name="T7" fmla="*/ 100 h 1907"/>
                <a:gd name="T8" fmla="*/ 2183 w 2903"/>
                <a:gd name="T9" fmla="*/ 981 h 1907"/>
                <a:gd name="T10" fmla="*/ 2265 w 2903"/>
                <a:gd name="T11" fmla="*/ 825 h 1907"/>
                <a:gd name="T12" fmla="*/ 2083 w 2903"/>
                <a:gd name="T13" fmla="*/ 725 h 1907"/>
                <a:gd name="T14" fmla="*/ 2484 w 2903"/>
                <a:gd name="T15" fmla="*/ 562 h 1907"/>
                <a:gd name="T16" fmla="*/ 2309 w 2903"/>
                <a:gd name="T17" fmla="*/ 398 h 1907"/>
                <a:gd name="T18" fmla="*/ 2698 w 2903"/>
                <a:gd name="T19" fmla="*/ 414 h 1907"/>
                <a:gd name="T20" fmla="*/ 2507 w 2903"/>
                <a:gd name="T21" fmla="*/ 100 h 1907"/>
                <a:gd name="T22" fmla="*/ 1907 w 2903"/>
                <a:gd name="T23" fmla="*/ 17 h 1907"/>
                <a:gd name="T24" fmla="*/ 2020 w 2903"/>
                <a:gd name="T25" fmla="*/ 177 h 1907"/>
                <a:gd name="T26" fmla="*/ 1743 w 2903"/>
                <a:gd name="T27" fmla="*/ 562 h 1907"/>
                <a:gd name="T28" fmla="*/ 1695 w 2903"/>
                <a:gd name="T29" fmla="*/ 225 h 1907"/>
                <a:gd name="T30" fmla="*/ 1743 w 2903"/>
                <a:gd name="T31" fmla="*/ 100 h 1907"/>
                <a:gd name="T32" fmla="*/ 1161 w 2903"/>
                <a:gd name="T33" fmla="*/ 100 h 1907"/>
                <a:gd name="T34" fmla="*/ 1208 w 2903"/>
                <a:gd name="T35" fmla="*/ 225 h 1907"/>
                <a:gd name="T36" fmla="*/ 1161 w 2903"/>
                <a:gd name="T37" fmla="*/ 562 h 1907"/>
                <a:gd name="T38" fmla="*/ 883 w 2903"/>
                <a:gd name="T39" fmla="*/ 177 h 1907"/>
                <a:gd name="T40" fmla="*/ 996 w 2903"/>
                <a:gd name="T41" fmla="*/ 17 h 1907"/>
                <a:gd name="T42" fmla="*/ 396 w 2903"/>
                <a:gd name="T43" fmla="*/ 100 h 1907"/>
                <a:gd name="T44" fmla="*/ 205 w 2903"/>
                <a:gd name="T45" fmla="*/ 414 h 1907"/>
                <a:gd name="T46" fmla="*/ 594 w 2903"/>
                <a:gd name="T47" fmla="*/ 398 h 1907"/>
                <a:gd name="T48" fmla="*/ 419 w 2903"/>
                <a:gd name="T49" fmla="*/ 562 h 1907"/>
                <a:gd name="T50" fmla="*/ 820 w 2903"/>
                <a:gd name="T51" fmla="*/ 725 h 1907"/>
                <a:gd name="T52" fmla="*/ 639 w 2903"/>
                <a:gd name="T53" fmla="*/ 825 h 1907"/>
                <a:gd name="T54" fmla="*/ 720 w 2903"/>
                <a:gd name="T55" fmla="*/ 981 h 1907"/>
                <a:gd name="T56" fmla="*/ 146 w 2903"/>
                <a:gd name="T57" fmla="*/ 1824 h 1907"/>
                <a:gd name="T58" fmla="*/ 267 w 2903"/>
                <a:gd name="T59" fmla="*/ 1334 h 1907"/>
                <a:gd name="T60" fmla="*/ 314 w 2903"/>
                <a:gd name="T61" fmla="*/ 1528 h 1907"/>
                <a:gd name="T62" fmla="*/ 378 w 2903"/>
                <a:gd name="T63" fmla="*/ 1801 h 1907"/>
                <a:gd name="T64" fmla="*/ 479 w 2903"/>
                <a:gd name="T65" fmla="*/ 1398 h 1907"/>
                <a:gd name="T66" fmla="*/ 526 w 2903"/>
                <a:gd name="T67" fmla="*/ 1528 h 1907"/>
                <a:gd name="T68" fmla="*/ 533 w 2903"/>
                <a:gd name="T69" fmla="*/ 1693 h 1907"/>
                <a:gd name="T70" fmla="*/ 692 w 2903"/>
                <a:gd name="T71" fmla="*/ 1528 h 1907"/>
                <a:gd name="T72" fmla="*/ 739 w 2903"/>
                <a:gd name="T73" fmla="*/ 1509 h 1907"/>
                <a:gd name="T74" fmla="*/ 604 w 2903"/>
                <a:gd name="T75" fmla="*/ 1858 h 1907"/>
                <a:gd name="T76" fmla="*/ 1092 w 2903"/>
                <a:gd name="T77" fmla="*/ 1419 h 1907"/>
                <a:gd name="T78" fmla="*/ 1018 w 2903"/>
                <a:gd name="T79" fmla="*/ 1276 h 1907"/>
                <a:gd name="T80" fmla="*/ 1037 w 2903"/>
                <a:gd name="T81" fmla="*/ 1248 h 1907"/>
                <a:gd name="T82" fmla="*/ 1126 w 2903"/>
                <a:gd name="T83" fmla="*/ 1385 h 1907"/>
                <a:gd name="T84" fmla="*/ 1228 w 2903"/>
                <a:gd name="T85" fmla="*/ 1145 h 1907"/>
                <a:gd name="T86" fmla="*/ 1310 w 2903"/>
                <a:gd name="T87" fmla="*/ 956 h 1907"/>
                <a:gd name="T88" fmla="*/ 1372 w 2903"/>
                <a:gd name="T89" fmla="*/ 843 h 1907"/>
                <a:gd name="T90" fmla="*/ 1531 w 2903"/>
                <a:gd name="T91" fmla="*/ 406 h 1907"/>
                <a:gd name="T92" fmla="*/ 1498 w 2903"/>
                <a:gd name="T93" fmla="*/ 910 h 1907"/>
                <a:gd name="T94" fmla="*/ 1658 w 2903"/>
                <a:gd name="T95" fmla="*/ 1041 h 1907"/>
                <a:gd name="T96" fmla="*/ 1644 w 2903"/>
                <a:gd name="T97" fmla="*/ 1247 h 1907"/>
                <a:gd name="T98" fmla="*/ 2300 w 2903"/>
                <a:gd name="T99" fmla="*/ 1858 h 1907"/>
                <a:gd name="T100" fmla="*/ 2165 w 2903"/>
                <a:gd name="T101" fmla="*/ 1509 h 1907"/>
                <a:gd name="T102" fmla="*/ 2212 w 2903"/>
                <a:gd name="T103" fmla="*/ 1528 h 1907"/>
                <a:gd name="T104" fmla="*/ 2370 w 2903"/>
                <a:gd name="T105" fmla="*/ 1693 h 1907"/>
                <a:gd name="T106" fmla="*/ 2377 w 2903"/>
                <a:gd name="T107" fmla="*/ 1528 h 1907"/>
                <a:gd name="T108" fmla="*/ 2424 w 2903"/>
                <a:gd name="T109" fmla="*/ 1398 h 1907"/>
                <a:gd name="T110" fmla="*/ 2526 w 2903"/>
                <a:gd name="T111" fmla="*/ 1801 h 1907"/>
                <a:gd name="T112" fmla="*/ 2590 w 2903"/>
                <a:gd name="T113" fmla="*/ 1528 h 1907"/>
                <a:gd name="T114" fmla="*/ 2637 w 2903"/>
                <a:gd name="T115" fmla="*/ 1334 h 1907"/>
                <a:gd name="T116" fmla="*/ 2758 w 2903"/>
                <a:gd name="T117" fmla="*/ 1824 h 1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03" h="1907">
                  <a:moveTo>
                    <a:pt x="444" y="148"/>
                  </a:moveTo>
                  <a:cubicBezTo>
                    <a:pt x="444" y="100"/>
                    <a:pt x="444" y="100"/>
                    <a:pt x="444" y="100"/>
                  </a:cubicBezTo>
                  <a:cubicBezTo>
                    <a:pt x="589" y="100"/>
                    <a:pt x="589" y="100"/>
                    <a:pt x="589" y="100"/>
                  </a:cubicBezTo>
                  <a:cubicBezTo>
                    <a:pt x="532" y="158"/>
                    <a:pt x="467" y="172"/>
                    <a:pt x="444" y="148"/>
                  </a:cubicBezTo>
                  <a:close/>
                  <a:moveTo>
                    <a:pt x="2460" y="100"/>
                  </a:moveTo>
                  <a:cubicBezTo>
                    <a:pt x="2460" y="148"/>
                    <a:pt x="2460" y="148"/>
                    <a:pt x="2460" y="148"/>
                  </a:cubicBezTo>
                  <a:cubicBezTo>
                    <a:pt x="2436" y="172"/>
                    <a:pt x="2372" y="158"/>
                    <a:pt x="2315" y="100"/>
                  </a:cubicBezTo>
                  <a:lnTo>
                    <a:pt x="2460" y="100"/>
                  </a:lnTo>
                  <a:close/>
                  <a:moveTo>
                    <a:pt x="2484" y="858"/>
                  </a:moveTo>
                  <a:cubicBezTo>
                    <a:pt x="2371" y="859"/>
                    <a:pt x="2263" y="903"/>
                    <a:pt x="2183" y="981"/>
                  </a:cubicBezTo>
                  <a:cubicBezTo>
                    <a:pt x="2134" y="946"/>
                    <a:pt x="2134" y="946"/>
                    <a:pt x="2134" y="946"/>
                  </a:cubicBezTo>
                  <a:cubicBezTo>
                    <a:pt x="2188" y="919"/>
                    <a:pt x="2247" y="864"/>
                    <a:pt x="2265" y="825"/>
                  </a:cubicBezTo>
                  <a:cubicBezTo>
                    <a:pt x="2231" y="791"/>
                    <a:pt x="2231" y="791"/>
                    <a:pt x="2231" y="791"/>
                  </a:cubicBezTo>
                  <a:cubicBezTo>
                    <a:pt x="2189" y="834"/>
                    <a:pt x="2083" y="833"/>
                    <a:pt x="2083" y="725"/>
                  </a:cubicBezTo>
                  <a:cubicBezTo>
                    <a:pt x="2083" y="497"/>
                    <a:pt x="2437" y="463"/>
                    <a:pt x="2437" y="562"/>
                  </a:cubicBezTo>
                  <a:cubicBezTo>
                    <a:pt x="2484" y="562"/>
                    <a:pt x="2484" y="562"/>
                    <a:pt x="2484" y="562"/>
                  </a:cubicBezTo>
                  <a:cubicBezTo>
                    <a:pt x="2484" y="373"/>
                    <a:pt x="2342" y="432"/>
                    <a:pt x="2342" y="432"/>
                  </a:cubicBezTo>
                  <a:cubicBezTo>
                    <a:pt x="2309" y="398"/>
                    <a:pt x="2309" y="398"/>
                    <a:pt x="2309" y="398"/>
                  </a:cubicBezTo>
                  <a:cubicBezTo>
                    <a:pt x="2513" y="193"/>
                    <a:pt x="2651" y="308"/>
                    <a:pt x="2651" y="414"/>
                  </a:cubicBezTo>
                  <a:cubicBezTo>
                    <a:pt x="2698" y="414"/>
                    <a:pt x="2698" y="414"/>
                    <a:pt x="2698" y="414"/>
                  </a:cubicBezTo>
                  <a:cubicBezTo>
                    <a:pt x="2726" y="386"/>
                    <a:pt x="2806" y="240"/>
                    <a:pt x="2717" y="151"/>
                  </a:cubicBezTo>
                  <a:cubicBezTo>
                    <a:pt x="2665" y="99"/>
                    <a:pt x="2591" y="100"/>
                    <a:pt x="2507" y="100"/>
                  </a:cubicBezTo>
                  <a:cubicBezTo>
                    <a:pt x="2507" y="100"/>
                    <a:pt x="2507" y="0"/>
                    <a:pt x="2396" y="0"/>
                  </a:cubicBezTo>
                  <a:cubicBezTo>
                    <a:pt x="2212" y="0"/>
                    <a:pt x="2036" y="146"/>
                    <a:pt x="1907" y="17"/>
                  </a:cubicBezTo>
                  <a:cubicBezTo>
                    <a:pt x="1874" y="50"/>
                    <a:pt x="1874" y="50"/>
                    <a:pt x="1874" y="50"/>
                  </a:cubicBezTo>
                  <a:cubicBezTo>
                    <a:pt x="1874" y="50"/>
                    <a:pt x="1915" y="177"/>
                    <a:pt x="2020" y="177"/>
                  </a:cubicBezTo>
                  <a:cubicBezTo>
                    <a:pt x="2020" y="225"/>
                    <a:pt x="2020" y="225"/>
                    <a:pt x="2020" y="225"/>
                  </a:cubicBezTo>
                  <a:cubicBezTo>
                    <a:pt x="1981" y="225"/>
                    <a:pt x="1743" y="327"/>
                    <a:pt x="1743" y="562"/>
                  </a:cubicBezTo>
                  <a:cubicBezTo>
                    <a:pt x="1695" y="562"/>
                    <a:pt x="1695" y="562"/>
                    <a:pt x="1695" y="562"/>
                  </a:cubicBezTo>
                  <a:cubicBezTo>
                    <a:pt x="1695" y="225"/>
                    <a:pt x="1695" y="225"/>
                    <a:pt x="1695" y="225"/>
                  </a:cubicBezTo>
                  <a:cubicBezTo>
                    <a:pt x="1743" y="225"/>
                    <a:pt x="1743" y="225"/>
                    <a:pt x="1743" y="225"/>
                  </a:cubicBezTo>
                  <a:cubicBezTo>
                    <a:pt x="1743" y="100"/>
                    <a:pt x="1743" y="100"/>
                    <a:pt x="1743" y="100"/>
                  </a:cubicBezTo>
                  <a:cubicBezTo>
                    <a:pt x="1546" y="100"/>
                    <a:pt x="1452" y="225"/>
                    <a:pt x="1452" y="225"/>
                  </a:cubicBezTo>
                  <a:cubicBezTo>
                    <a:pt x="1452" y="225"/>
                    <a:pt x="1357" y="100"/>
                    <a:pt x="1161" y="100"/>
                  </a:cubicBezTo>
                  <a:cubicBezTo>
                    <a:pt x="1161" y="225"/>
                    <a:pt x="1161" y="225"/>
                    <a:pt x="1161" y="225"/>
                  </a:cubicBezTo>
                  <a:cubicBezTo>
                    <a:pt x="1208" y="225"/>
                    <a:pt x="1208" y="225"/>
                    <a:pt x="1208" y="225"/>
                  </a:cubicBezTo>
                  <a:cubicBezTo>
                    <a:pt x="1208" y="562"/>
                    <a:pt x="1208" y="562"/>
                    <a:pt x="1208" y="562"/>
                  </a:cubicBezTo>
                  <a:cubicBezTo>
                    <a:pt x="1161" y="562"/>
                    <a:pt x="1161" y="562"/>
                    <a:pt x="1161" y="562"/>
                  </a:cubicBezTo>
                  <a:cubicBezTo>
                    <a:pt x="1161" y="327"/>
                    <a:pt x="922" y="225"/>
                    <a:pt x="883" y="225"/>
                  </a:cubicBezTo>
                  <a:cubicBezTo>
                    <a:pt x="883" y="177"/>
                    <a:pt x="883" y="177"/>
                    <a:pt x="883" y="177"/>
                  </a:cubicBezTo>
                  <a:cubicBezTo>
                    <a:pt x="988" y="177"/>
                    <a:pt x="1030" y="50"/>
                    <a:pt x="1030" y="50"/>
                  </a:cubicBezTo>
                  <a:cubicBezTo>
                    <a:pt x="996" y="17"/>
                    <a:pt x="996" y="17"/>
                    <a:pt x="996" y="17"/>
                  </a:cubicBezTo>
                  <a:cubicBezTo>
                    <a:pt x="867" y="146"/>
                    <a:pt x="692" y="0"/>
                    <a:pt x="507" y="0"/>
                  </a:cubicBezTo>
                  <a:cubicBezTo>
                    <a:pt x="397" y="0"/>
                    <a:pt x="396" y="100"/>
                    <a:pt x="396" y="100"/>
                  </a:cubicBezTo>
                  <a:cubicBezTo>
                    <a:pt x="312" y="100"/>
                    <a:pt x="238" y="99"/>
                    <a:pt x="187" y="151"/>
                  </a:cubicBezTo>
                  <a:cubicBezTo>
                    <a:pt x="97" y="240"/>
                    <a:pt x="177" y="386"/>
                    <a:pt x="205" y="414"/>
                  </a:cubicBezTo>
                  <a:cubicBezTo>
                    <a:pt x="252" y="414"/>
                    <a:pt x="252" y="414"/>
                    <a:pt x="252" y="414"/>
                  </a:cubicBezTo>
                  <a:cubicBezTo>
                    <a:pt x="252" y="308"/>
                    <a:pt x="390" y="193"/>
                    <a:pt x="594" y="398"/>
                  </a:cubicBezTo>
                  <a:cubicBezTo>
                    <a:pt x="561" y="432"/>
                    <a:pt x="561" y="432"/>
                    <a:pt x="561" y="432"/>
                  </a:cubicBezTo>
                  <a:cubicBezTo>
                    <a:pt x="561" y="432"/>
                    <a:pt x="419" y="373"/>
                    <a:pt x="419" y="562"/>
                  </a:cubicBezTo>
                  <a:cubicBezTo>
                    <a:pt x="466" y="562"/>
                    <a:pt x="466" y="562"/>
                    <a:pt x="466" y="562"/>
                  </a:cubicBezTo>
                  <a:cubicBezTo>
                    <a:pt x="466" y="463"/>
                    <a:pt x="820" y="497"/>
                    <a:pt x="820" y="725"/>
                  </a:cubicBezTo>
                  <a:cubicBezTo>
                    <a:pt x="820" y="833"/>
                    <a:pt x="714" y="834"/>
                    <a:pt x="672" y="791"/>
                  </a:cubicBezTo>
                  <a:cubicBezTo>
                    <a:pt x="639" y="825"/>
                    <a:pt x="639" y="825"/>
                    <a:pt x="639" y="825"/>
                  </a:cubicBezTo>
                  <a:cubicBezTo>
                    <a:pt x="657" y="864"/>
                    <a:pt x="715" y="919"/>
                    <a:pt x="770" y="946"/>
                  </a:cubicBezTo>
                  <a:cubicBezTo>
                    <a:pt x="720" y="981"/>
                    <a:pt x="720" y="981"/>
                    <a:pt x="720" y="981"/>
                  </a:cubicBezTo>
                  <a:cubicBezTo>
                    <a:pt x="640" y="903"/>
                    <a:pt x="532" y="859"/>
                    <a:pt x="420" y="858"/>
                  </a:cubicBezTo>
                  <a:cubicBezTo>
                    <a:pt x="61" y="858"/>
                    <a:pt x="0" y="1359"/>
                    <a:pt x="146" y="1824"/>
                  </a:cubicBezTo>
                  <a:cubicBezTo>
                    <a:pt x="230" y="1731"/>
                    <a:pt x="267" y="1641"/>
                    <a:pt x="267" y="1528"/>
                  </a:cubicBezTo>
                  <a:cubicBezTo>
                    <a:pt x="267" y="1334"/>
                    <a:pt x="267" y="1334"/>
                    <a:pt x="267" y="1334"/>
                  </a:cubicBezTo>
                  <a:cubicBezTo>
                    <a:pt x="293" y="1334"/>
                    <a:pt x="314" y="1355"/>
                    <a:pt x="314" y="1382"/>
                  </a:cubicBezTo>
                  <a:cubicBezTo>
                    <a:pt x="314" y="1528"/>
                    <a:pt x="314" y="1528"/>
                    <a:pt x="314" y="1528"/>
                  </a:cubicBezTo>
                  <a:cubicBezTo>
                    <a:pt x="314" y="1566"/>
                    <a:pt x="310" y="1602"/>
                    <a:pt x="302" y="1637"/>
                  </a:cubicBezTo>
                  <a:cubicBezTo>
                    <a:pt x="320" y="1674"/>
                    <a:pt x="362" y="1765"/>
                    <a:pt x="378" y="1801"/>
                  </a:cubicBezTo>
                  <a:cubicBezTo>
                    <a:pt x="448" y="1716"/>
                    <a:pt x="479" y="1632"/>
                    <a:pt x="479" y="1528"/>
                  </a:cubicBezTo>
                  <a:cubicBezTo>
                    <a:pt x="479" y="1398"/>
                    <a:pt x="479" y="1398"/>
                    <a:pt x="479" y="1398"/>
                  </a:cubicBezTo>
                  <a:cubicBezTo>
                    <a:pt x="505" y="1398"/>
                    <a:pt x="526" y="1419"/>
                    <a:pt x="526" y="1445"/>
                  </a:cubicBezTo>
                  <a:cubicBezTo>
                    <a:pt x="526" y="1528"/>
                    <a:pt x="526" y="1528"/>
                    <a:pt x="526" y="1528"/>
                  </a:cubicBezTo>
                  <a:cubicBezTo>
                    <a:pt x="526" y="1565"/>
                    <a:pt x="519" y="1613"/>
                    <a:pt x="512" y="1648"/>
                  </a:cubicBezTo>
                  <a:cubicBezTo>
                    <a:pt x="533" y="1693"/>
                    <a:pt x="533" y="1693"/>
                    <a:pt x="533" y="1693"/>
                  </a:cubicBezTo>
                  <a:cubicBezTo>
                    <a:pt x="552" y="1731"/>
                    <a:pt x="569" y="1769"/>
                    <a:pt x="585" y="1808"/>
                  </a:cubicBezTo>
                  <a:cubicBezTo>
                    <a:pt x="659" y="1721"/>
                    <a:pt x="692" y="1634"/>
                    <a:pt x="692" y="1528"/>
                  </a:cubicBezTo>
                  <a:cubicBezTo>
                    <a:pt x="692" y="1461"/>
                    <a:pt x="692" y="1461"/>
                    <a:pt x="692" y="1461"/>
                  </a:cubicBezTo>
                  <a:cubicBezTo>
                    <a:pt x="718" y="1461"/>
                    <a:pt x="739" y="1482"/>
                    <a:pt x="739" y="1509"/>
                  </a:cubicBezTo>
                  <a:cubicBezTo>
                    <a:pt x="739" y="1528"/>
                    <a:pt x="739" y="1528"/>
                    <a:pt x="739" y="1528"/>
                  </a:cubicBezTo>
                  <a:cubicBezTo>
                    <a:pt x="739" y="1655"/>
                    <a:pt x="698" y="1755"/>
                    <a:pt x="604" y="1858"/>
                  </a:cubicBezTo>
                  <a:cubicBezTo>
                    <a:pt x="609" y="1874"/>
                    <a:pt x="615" y="1890"/>
                    <a:pt x="620" y="1907"/>
                  </a:cubicBezTo>
                  <a:cubicBezTo>
                    <a:pt x="1092" y="1419"/>
                    <a:pt x="1092" y="1419"/>
                    <a:pt x="1092" y="1419"/>
                  </a:cubicBezTo>
                  <a:cubicBezTo>
                    <a:pt x="1062" y="1381"/>
                    <a:pt x="1037" y="1338"/>
                    <a:pt x="1020" y="1293"/>
                  </a:cubicBezTo>
                  <a:cubicBezTo>
                    <a:pt x="1018" y="1287"/>
                    <a:pt x="1017" y="1282"/>
                    <a:pt x="1018" y="1276"/>
                  </a:cubicBezTo>
                  <a:cubicBezTo>
                    <a:pt x="1019" y="1270"/>
                    <a:pt x="1021" y="1265"/>
                    <a:pt x="1024" y="1260"/>
                  </a:cubicBezTo>
                  <a:cubicBezTo>
                    <a:pt x="1028" y="1255"/>
                    <a:pt x="1032" y="1251"/>
                    <a:pt x="1037" y="1248"/>
                  </a:cubicBezTo>
                  <a:cubicBezTo>
                    <a:pt x="1042" y="1246"/>
                    <a:pt x="1048" y="1244"/>
                    <a:pt x="1054" y="1244"/>
                  </a:cubicBezTo>
                  <a:cubicBezTo>
                    <a:pt x="1069" y="1295"/>
                    <a:pt x="1093" y="1343"/>
                    <a:pt x="1126" y="1385"/>
                  </a:cubicBezTo>
                  <a:cubicBezTo>
                    <a:pt x="1260" y="1247"/>
                    <a:pt x="1260" y="1247"/>
                    <a:pt x="1260" y="1247"/>
                  </a:cubicBezTo>
                  <a:cubicBezTo>
                    <a:pt x="1241" y="1216"/>
                    <a:pt x="1230" y="1181"/>
                    <a:pt x="1228" y="1145"/>
                  </a:cubicBezTo>
                  <a:cubicBezTo>
                    <a:pt x="1225" y="1110"/>
                    <a:pt x="1231" y="1074"/>
                    <a:pt x="1246" y="1041"/>
                  </a:cubicBezTo>
                  <a:cubicBezTo>
                    <a:pt x="1260" y="1008"/>
                    <a:pt x="1282" y="979"/>
                    <a:pt x="1310" y="956"/>
                  </a:cubicBezTo>
                  <a:cubicBezTo>
                    <a:pt x="1337" y="933"/>
                    <a:pt x="1370" y="917"/>
                    <a:pt x="1405" y="910"/>
                  </a:cubicBezTo>
                  <a:cubicBezTo>
                    <a:pt x="1372" y="843"/>
                    <a:pt x="1372" y="843"/>
                    <a:pt x="1372" y="843"/>
                  </a:cubicBezTo>
                  <a:cubicBezTo>
                    <a:pt x="1372" y="406"/>
                    <a:pt x="1372" y="406"/>
                    <a:pt x="1372" y="406"/>
                  </a:cubicBezTo>
                  <a:cubicBezTo>
                    <a:pt x="1531" y="406"/>
                    <a:pt x="1531" y="406"/>
                    <a:pt x="1531" y="406"/>
                  </a:cubicBezTo>
                  <a:cubicBezTo>
                    <a:pt x="1531" y="843"/>
                    <a:pt x="1531" y="843"/>
                    <a:pt x="1531" y="843"/>
                  </a:cubicBezTo>
                  <a:cubicBezTo>
                    <a:pt x="1498" y="910"/>
                    <a:pt x="1498" y="910"/>
                    <a:pt x="1498" y="910"/>
                  </a:cubicBezTo>
                  <a:cubicBezTo>
                    <a:pt x="1533" y="917"/>
                    <a:pt x="1566" y="933"/>
                    <a:pt x="1594" y="956"/>
                  </a:cubicBezTo>
                  <a:cubicBezTo>
                    <a:pt x="1622" y="979"/>
                    <a:pt x="1644" y="1008"/>
                    <a:pt x="1658" y="1041"/>
                  </a:cubicBezTo>
                  <a:cubicBezTo>
                    <a:pt x="1672" y="1074"/>
                    <a:pt x="1678" y="1110"/>
                    <a:pt x="1676" y="1145"/>
                  </a:cubicBezTo>
                  <a:cubicBezTo>
                    <a:pt x="1674" y="1181"/>
                    <a:pt x="1662" y="1216"/>
                    <a:pt x="1644" y="1247"/>
                  </a:cubicBezTo>
                  <a:cubicBezTo>
                    <a:pt x="2284" y="1907"/>
                    <a:pt x="2284" y="1907"/>
                    <a:pt x="2284" y="1907"/>
                  </a:cubicBezTo>
                  <a:cubicBezTo>
                    <a:pt x="2289" y="1891"/>
                    <a:pt x="2294" y="1874"/>
                    <a:pt x="2300" y="1858"/>
                  </a:cubicBezTo>
                  <a:cubicBezTo>
                    <a:pt x="2206" y="1755"/>
                    <a:pt x="2165" y="1655"/>
                    <a:pt x="2165" y="1528"/>
                  </a:cubicBezTo>
                  <a:cubicBezTo>
                    <a:pt x="2165" y="1509"/>
                    <a:pt x="2165" y="1509"/>
                    <a:pt x="2165" y="1509"/>
                  </a:cubicBezTo>
                  <a:cubicBezTo>
                    <a:pt x="2165" y="1482"/>
                    <a:pt x="2186" y="1461"/>
                    <a:pt x="2212" y="1461"/>
                  </a:cubicBezTo>
                  <a:cubicBezTo>
                    <a:pt x="2212" y="1528"/>
                    <a:pt x="2212" y="1528"/>
                    <a:pt x="2212" y="1528"/>
                  </a:cubicBezTo>
                  <a:cubicBezTo>
                    <a:pt x="2212" y="1634"/>
                    <a:pt x="2245" y="1721"/>
                    <a:pt x="2319" y="1808"/>
                  </a:cubicBezTo>
                  <a:cubicBezTo>
                    <a:pt x="2335" y="1769"/>
                    <a:pt x="2352" y="1731"/>
                    <a:pt x="2370" y="1693"/>
                  </a:cubicBezTo>
                  <a:cubicBezTo>
                    <a:pt x="2392" y="1648"/>
                    <a:pt x="2392" y="1648"/>
                    <a:pt x="2392" y="1648"/>
                  </a:cubicBezTo>
                  <a:cubicBezTo>
                    <a:pt x="2384" y="1613"/>
                    <a:pt x="2377" y="1565"/>
                    <a:pt x="2377" y="1528"/>
                  </a:cubicBezTo>
                  <a:cubicBezTo>
                    <a:pt x="2377" y="1445"/>
                    <a:pt x="2377" y="1445"/>
                    <a:pt x="2377" y="1445"/>
                  </a:cubicBezTo>
                  <a:cubicBezTo>
                    <a:pt x="2377" y="1419"/>
                    <a:pt x="2398" y="1398"/>
                    <a:pt x="2424" y="1398"/>
                  </a:cubicBezTo>
                  <a:cubicBezTo>
                    <a:pt x="2424" y="1528"/>
                    <a:pt x="2424" y="1528"/>
                    <a:pt x="2424" y="1528"/>
                  </a:cubicBezTo>
                  <a:cubicBezTo>
                    <a:pt x="2424" y="1632"/>
                    <a:pt x="2455" y="1716"/>
                    <a:pt x="2526" y="1801"/>
                  </a:cubicBezTo>
                  <a:cubicBezTo>
                    <a:pt x="2550" y="1746"/>
                    <a:pt x="2576" y="1691"/>
                    <a:pt x="2602" y="1637"/>
                  </a:cubicBezTo>
                  <a:cubicBezTo>
                    <a:pt x="2593" y="1601"/>
                    <a:pt x="2589" y="1564"/>
                    <a:pt x="2590" y="1528"/>
                  </a:cubicBezTo>
                  <a:cubicBezTo>
                    <a:pt x="2590" y="1382"/>
                    <a:pt x="2590" y="1382"/>
                    <a:pt x="2590" y="1382"/>
                  </a:cubicBezTo>
                  <a:cubicBezTo>
                    <a:pt x="2590" y="1355"/>
                    <a:pt x="2611" y="1334"/>
                    <a:pt x="2637" y="1334"/>
                  </a:cubicBezTo>
                  <a:cubicBezTo>
                    <a:pt x="2637" y="1528"/>
                    <a:pt x="2637" y="1528"/>
                    <a:pt x="2637" y="1528"/>
                  </a:cubicBezTo>
                  <a:cubicBezTo>
                    <a:pt x="2637" y="1641"/>
                    <a:pt x="2673" y="1731"/>
                    <a:pt x="2758" y="1824"/>
                  </a:cubicBezTo>
                  <a:cubicBezTo>
                    <a:pt x="2903" y="1359"/>
                    <a:pt x="2842" y="858"/>
                    <a:pt x="2484" y="858"/>
                  </a:cubicBezTo>
                  <a:close/>
                </a:path>
              </a:pathLst>
            </a:custGeom>
            <a:solidFill>
              <a:srgbClr val="B99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17"/>
            <p:cNvSpPr>
              <a:spLocks/>
            </p:cNvSpPr>
            <p:nvPr userDrawn="1"/>
          </p:nvSpPr>
          <p:spPr bwMode="auto">
            <a:xfrm>
              <a:off x="10252668" y="6434819"/>
              <a:ext cx="124740" cy="36036"/>
            </a:xfrm>
            <a:custGeom>
              <a:avLst/>
              <a:gdLst>
                <a:gd name="T0" fmla="*/ 0 w 1641"/>
                <a:gd name="T1" fmla="*/ 428 h 477"/>
                <a:gd name="T2" fmla="*/ 11 w 1641"/>
                <a:gd name="T3" fmla="*/ 476 h 477"/>
                <a:gd name="T4" fmla="*/ 564 w 1641"/>
                <a:gd name="T5" fmla="*/ 99 h 477"/>
                <a:gd name="T6" fmla="*/ 821 w 1641"/>
                <a:gd name="T7" fmla="*/ 162 h 477"/>
                <a:gd name="T8" fmla="*/ 1077 w 1641"/>
                <a:gd name="T9" fmla="*/ 99 h 477"/>
                <a:gd name="T10" fmla="*/ 1631 w 1641"/>
                <a:gd name="T11" fmla="*/ 477 h 477"/>
                <a:gd name="T12" fmla="*/ 1641 w 1641"/>
                <a:gd name="T13" fmla="*/ 428 h 477"/>
                <a:gd name="T14" fmla="*/ 1060 w 1641"/>
                <a:gd name="T15" fmla="*/ 0 h 477"/>
                <a:gd name="T16" fmla="*/ 821 w 1641"/>
                <a:gd name="T17" fmla="*/ 67 h 477"/>
                <a:gd name="T18" fmla="*/ 581 w 1641"/>
                <a:gd name="T19" fmla="*/ 0 h 477"/>
                <a:gd name="T20" fmla="*/ 0 w 1641"/>
                <a:gd name="T21" fmla="*/ 428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41" h="477">
                  <a:moveTo>
                    <a:pt x="0" y="428"/>
                  </a:moveTo>
                  <a:cubicBezTo>
                    <a:pt x="4" y="444"/>
                    <a:pt x="8" y="460"/>
                    <a:pt x="11" y="476"/>
                  </a:cubicBezTo>
                  <a:cubicBezTo>
                    <a:pt x="206" y="367"/>
                    <a:pt x="391" y="241"/>
                    <a:pt x="564" y="99"/>
                  </a:cubicBezTo>
                  <a:cubicBezTo>
                    <a:pt x="643" y="140"/>
                    <a:pt x="731" y="162"/>
                    <a:pt x="821" y="162"/>
                  </a:cubicBezTo>
                  <a:cubicBezTo>
                    <a:pt x="913" y="162"/>
                    <a:pt x="1001" y="139"/>
                    <a:pt x="1077" y="99"/>
                  </a:cubicBezTo>
                  <a:cubicBezTo>
                    <a:pt x="1250" y="241"/>
                    <a:pt x="1435" y="368"/>
                    <a:pt x="1631" y="477"/>
                  </a:cubicBezTo>
                  <a:cubicBezTo>
                    <a:pt x="1634" y="460"/>
                    <a:pt x="1638" y="444"/>
                    <a:pt x="1641" y="428"/>
                  </a:cubicBezTo>
                  <a:cubicBezTo>
                    <a:pt x="1577" y="390"/>
                    <a:pt x="1336" y="240"/>
                    <a:pt x="1060" y="0"/>
                  </a:cubicBezTo>
                  <a:cubicBezTo>
                    <a:pt x="988" y="44"/>
                    <a:pt x="905" y="67"/>
                    <a:pt x="821" y="67"/>
                  </a:cubicBezTo>
                  <a:cubicBezTo>
                    <a:pt x="736" y="67"/>
                    <a:pt x="653" y="44"/>
                    <a:pt x="581" y="0"/>
                  </a:cubicBezTo>
                  <a:cubicBezTo>
                    <a:pt x="306" y="240"/>
                    <a:pt x="65" y="390"/>
                    <a:pt x="0" y="428"/>
                  </a:cubicBezTo>
                </a:path>
              </a:pathLst>
            </a:custGeom>
            <a:solidFill>
              <a:srgbClr val="B99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8"/>
            <p:cNvSpPr>
              <a:spLocks noEditPoints="1"/>
            </p:cNvSpPr>
            <p:nvPr userDrawn="1"/>
          </p:nvSpPr>
          <p:spPr bwMode="auto">
            <a:xfrm>
              <a:off x="10253776" y="6452560"/>
              <a:ext cx="120859" cy="62648"/>
            </a:xfrm>
            <a:custGeom>
              <a:avLst/>
              <a:gdLst>
                <a:gd name="T0" fmla="*/ 1019 w 1586"/>
                <a:gd name="T1" fmla="*/ 134 h 825"/>
                <a:gd name="T2" fmla="*/ 1019 w 1586"/>
                <a:gd name="T3" fmla="*/ 44 h 825"/>
                <a:gd name="T4" fmla="*/ 1219 w 1586"/>
                <a:gd name="T5" fmla="*/ 44 h 825"/>
                <a:gd name="T6" fmla="*/ 1155 w 1586"/>
                <a:gd name="T7" fmla="*/ 0 h 825"/>
                <a:gd name="T8" fmla="*/ 455 w 1586"/>
                <a:gd name="T9" fmla="*/ 0 h 825"/>
                <a:gd name="T10" fmla="*/ 391 w 1586"/>
                <a:gd name="T11" fmla="*/ 44 h 825"/>
                <a:gd name="T12" fmla="*/ 592 w 1586"/>
                <a:gd name="T13" fmla="*/ 44 h 825"/>
                <a:gd name="T14" fmla="*/ 592 w 1586"/>
                <a:gd name="T15" fmla="*/ 135 h 825"/>
                <a:gd name="T16" fmla="*/ 639 w 1586"/>
                <a:gd name="T17" fmla="*/ 90 h 825"/>
                <a:gd name="T18" fmla="*/ 639 w 1586"/>
                <a:gd name="T19" fmla="*/ 44 h 825"/>
                <a:gd name="T20" fmla="*/ 971 w 1586"/>
                <a:gd name="T21" fmla="*/ 44 h 825"/>
                <a:gd name="T22" fmla="*/ 971 w 1586"/>
                <a:gd name="T23" fmla="*/ 90 h 825"/>
                <a:gd name="T24" fmla="*/ 1019 w 1586"/>
                <a:gd name="T25" fmla="*/ 135 h 825"/>
                <a:gd name="T26" fmla="*/ 1019 w 1586"/>
                <a:gd name="T27" fmla="*/ 134 h 825"/>
                <a:gd name="T28" fmla="*/ 1586 w 1586"/>
                <a:gd name="T29" fmla="*/ 571 h 825"/>
                <a:gd name="T30" fmla="*/ 1586 w 1586"/>
                <a:gd name="T31" fmla="*/ 571 h 825"/>
                <a:gd name="T32" fmla="*/ 1341 w 1586"/>
                <a:gd name="T33" fmla="*/ 571 h 825"/>
                <a:gd name="T34" fmla="*/ 1263 w 1586"/>
                <a:gd name="T35" fmla="*/ 428 h 825"/>
                <a:gd name="T36" fmla="*/ 1536 w 1586"/>
                <a:gd name="T37" fmla="*/ 428 h 825"/>
                <a:gd name="T38" fmla="*/ 1536 w 1586"/>
                <a:gd name="T39" fmla="*/ 476 h 825"/>
                <a:gd name="T40" fmla="*/ 1583 w 1586"/>
                <a:gd name="T41" fmla="*/ 524 h 825"/>
                <a:gd name="T42" fmla="*/ 1583 w 1586"/>
                <a:gd name="T43" fmla="*/ 380 h 825"/>
                <a:gd name="T44" fmla="*/ 1223 w 1586"/>
                <a:gd name="T45" fmla="*/ 380 h 825"/>
                <a:gd name="T46" fmla="*/ 1023 w 1586"/>
                <a:gd name="T47" fmla="*/ 238 h 825"/>
                <a:gd name="T48" fmla="*/ 1288 w 1586"/>
                <a:gd name="T49" fmla="*/ 238 h 825"/>
                <a:gd name="T50" fmla="*/ 1288 w 1586"/>
                <a:gd name="T51" fmla="*/ 286 h 825"/>
                <a:gd name="T52" fmla="*/ 1335 w 1586"/>
                <a:gd name="T53" fmla="*/ 334 h 825"/>
                <a:gd name="T54" fmla="*/ 1335 w 1586"/>
                <a:gd name="T55" fmla="*/ 238 h 825"/>
                <a:gd name="T56" fmla="*/ 1492 w 1586"/>
                <a:gd name="T57" fmla="*/ 238 h 825"/>
                <a:gd name="T58" fmla="*/ 1415 w 1586"/>
                <a:gd name="T59" fmla="*/ 190 h 825"/>
                <a:gd name="T60" fmla="*/ 171 w 1586"/>
                <a:gd name="T61" fmla="*/ 190 h 825"/>
                <a:gd name="T62" fmla="*/ 94 w 1586"/>
                <a:gd name="T63" fmla="*/ 238 h 825"/>
                <a:gd name="T64" fmla="*/ 250 w 1586"/>
                <a:gd name="T65" fmla="*/ 238 h 825"/>
                <a:gd name="T66" fmla="*/ 250 w 1586"/>
                <a:gd name="T67" fmla="*/ 334 h 825"/>
                <a:gd name="T68" fmla="*/ 284 w 1586"/>
                <a:gd name="T69" fmla="*/ 319 h 825"/>
                <a:gd name="T70" fmla="*/ 297 w 1586"/>
                <a:gd name="T71" fmla="*/ 286 h 825"/>
                <a:gd name="T72" fmla="*/ 297 w 1586"/>
                <a:gd name="T73" fmla="*/ 238 h 825"/>
                <a:gd name="T74" fmla="*/ 562 w 1586"/>
                <a:gd name="T75" fmla="*/ 238 h 825"/>
                <a:gd name="T76" fmla="*/ 362 w 1586"/>
                <a:gd name="T77" fmla="*/ 381 h 825"/>
                <a:gd name="T78" fmla="*/ 2 w 1586"/>
                <a:gd name="T79" fmla="*/ 381 h 825"/>
                <a:gd name="T80" fmla="*/ 2 w 1586"/>
                <a:gd name="T81" fmla="*/ 524 h 825"/>
                <a:gd name="T82" fmla="*/ 49 w 1586"/>
                <a:gd name="T83" fmla="*/ 476 h 825"/>
                <a:gd name="T84" fmla="*/ 49 w 1586"/>
                <a:gd name="T85" fmla="*/ 428 h 825"/>
                <a:gd name="T86" fmla="*/ 323 w 1586"/>
                <a:gd name="T87" fmla="*/ 428 h 825"/>
                <a:gd name="T88" fmla="*/ 244 w 1586"/>
                <a:gd name="T89" fmla="*/ 571 h 825"/>
                <a:gd name="T90" fmla="*/ 0 w 1586"/>
                <a:gd name="T91" fmla="*/ 571 h 825"/>
                <a:gd name="T92" fmla="*/ 0 w 1586"/>
                <a:gd name="T93" fmla="*/ 572 h 825"/>
                <a:gd name="T94" fmla="*/ 53 w 1586"/>
                <a:gd name="T95" fmla="*/ 619 h 825"/>
                <a:gd name="T96" fmla="*/ 228 w 1586"/>
                <a:gd name="T97" fmla="*/ 619 h 825"/>
                <a:gd name="T98" fmla="*/ 205 w 1586"/>
                <a:gd name="T99" fmla="*/ 782 h 825"/>
                <a:gd name="T100" fmla="*/ 236 w 1586"/>
                <a:gd name="T101" fmla="*/ 825 h 825"/>
                <a:gd name="T102" fmla="*/ 300 w 1586"/>
                <a:gd name="T103" fmla="*/ 825 h 825"/>
                <a:gd name="T104" fmla="*/ 300 w 1586"/>
                <a:gd name="T105" fmla="*/ 783 h 825"/>
                <a:gd name="T106" fmla="*/ 793 w 1586"/>
                <a:gd name="T107" fmla="*/ 285 h 825"/>
                <a:gd name="T108" fmla="*/ 1286 w 1586"/>
                <a:gd name="T109" fmla="*/ 783 h 825"/>
                <a:gd name="T110" fmla="*/ 1286 w 1586"/>
                <a:gd name="T111" fmla="*/ 825 h 825"/>
                <a:gd name="T112" fmla="*/ 1349 w 1586"/>
                <a:gd name="T113" fmla="*/ 825 h 825"/>
                <a:gd name="T114" fmla="*/ 1380 w 1586"/>
                <a:gd name="T115" fmla="*/ 783 h 825"/>
                <a:gd name="T116" fmla="*/ 1357 w 1586"/>
                <a:gd name="T117" fmla="*/ 619 h 825"/>
                <a:gd name="T118" fmla="*/ 1532 w 1586"/>
                <a:gd name="T119" fmla="*/ 619 h 825"/>
                <a:gd name="T120" fmla="*/ 1586 w 1586"/>
                <a:gd name="T121" fmla="*/ 571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86" h="825">
                  <a:moveTo>
                    <a:pt x="1019" y="134"/>
                  </a:moveTo>
                  <a:cubicBezTo>
                    <a:pt x="1019" y="44"/>
                    <a:pt x="1019" y="44"/>
                    <a:pt x="1019" y="44"/>
                  </a:cubicBezTo>
                  <a:cubicBezTo>
                    <a:pt x="1219" y="44"/>
                    <a:pt x="1219" y="44"/>
                    <a:pt x="1219" y="44"/>
                  </a:cubicBezTo>
                  <a:cubicBezTo>
                    <a:pt x="1198" y="30"/>
                    <a:pt x="1176" y="15"/>
                    <a:pt x="1155" y="0"/>
                  </a:cubicBezTo>
                  <a:cubicBezTo>
                    <a:pt x="455" y="0"/>
                    <a:pt x="455" y="0"/>
                    <a:pt x="455" y="0"/>
                  </a:cubicBezTo>
                  <a:cubicBezTo>
                    <a:pt x="433" y="15"/>
                    <a:pt x="412" y="30"/>
                    <a:pt x="391" y="44"/>
                  </a:cubicBezTo>
                  <a:cubicBezTo>
                    <a:pt x="592" y="44"/>
                    <a:pt x="592" y="44"/>
                    <a:pt x="592" y="44"/>
                  </a:cubicBezTo>
                  <a:cubicBezTo>
                    <a:pt x="592" y="135"/>
                    <a:pt x="592" y="135"/>
                    <a:pt x="592" y="135"/>
                  </a:cubicBezTo>
                  <a:cubicBezTo>
                    <a:pt x="618" y="135"/>
                    <a:pt x="639" y="114"/>
                    <a:pt x="639" y="90"/>
                  </a:cubicBezTo>
                  <a:cubicBezTo>
                    <a:pt x="639" y="44"/>
                    <a:pt x="639" y="44"/>
                    <a:pt x="639" y="44"/>
                  </a:cubicBezTo>
                  <a:cubicBezTo>
                    <a:pt x="971" y="44"/>
                    <a:pt x="971" y="44"/>
                    <a:pt x="971" y="44"/>
                  </a:cubicBezTo>
                  <a:cubicBezTo>
                    <a:pt x="971" y="90"/>
                    <a:pt x="971" y="90"/>
                    <a:pt x="971" y="90"/>
                  </a:cubicBezTo>
                  <a:cubicBezTo>
                    <a:pt x="971" y="114"/>
                    <a:pt x="992" y="135"/>
                    <a:pt x="1019" y="135"/>
                  </a:cubicBezTo>
                  <a:lnTo>
                    <a:pt x="1019" y="134"/>
                  </a:lnTo>
                  <a:close/>
                  <a:moveTo>
                    <a:pt x="1586" y="571"/>
                  </a:moveTo>
                  <a:cubicBezTo>
                    <a:pt x="1586" y="571"/>
                    <a:pt x="1586" y="571"/>
                    <a:pt x="1586" y="571"/>
                  </a:cubicBezTo>
                  <a:cubicBezTo>
                    <a:pt x="1341" y="571"/>
                    <a:pt x="1341" y="571"/>
                    <a:pt x="1341" y="571"/>
                  </a:cubicBezTo>
                  <a:cubicBezTo>
                    <a:pt x="1322" y="520"/>
                    <a:pt x="1295" y="472"/>
                    <a:pt x="1263" y="428"/>
                  </a:cubicBezTo>
                  <a:cubicBezTo>
                    <a:pt x="1536" y="428"/>
                    <a:pt x="1536" y="428"/>
                    <a:pt x="1536" y="428"/>
                  </a:cubicBezTo>
                  <a:cubicBezTo>
                    <a:pt x="1536" y="476"/>
                    <a:pt x="1536" y="476"/>
                    <a:pt x="1536" y="476"/>
                  </a:cubicBezTo>
                  <a:cubicBezTo>
                    <a:pt x="1536" y="503"/>
                    <a:pt x="1557" y="524"/>
                    <a:pt x="1583" y="524"/>
                  </a:cubicBezTo>
                  <a:cubicBezTo>
                    <a:pt x="1583" y="380"/>
                    <a:pt x="1583" y="380"/>
                    <a:pt x="1583" y="380"/>
                  </a:cubicBezTo>
                  <a:cubicBezTo>
                    <a:pt x="1223" y="380"/>
                    <a:pt x="1223" y="380"/>
                    <a:pt x="1223" y="380"/>
                  </a:cubicBezTo>
                  <a:cubicBezTo>
                    <a:pt x="1167" y="319"/>
                    <a:pt x="1099" y="271"/>
                    <a:pt x="1023" y="238"/>
                  </a:cubicBezTo>
                  <a:cubicBezTo>
                    <a:pt x="1288" y="238"/>
                    <a:pt x="1288" y="238"/>
                    <a:pt x="1288" y="238"/>
                  </a:cubicBezTo>
                  <a:cubicBezTo>
                    <a:pt x="1288" y="286"/>
                    <a:pt x="1288" y="286"/>
                    <a:pt x="1288" y="286"/>
                  </a:cubicBezTo>
                  <a:cubicBezTo>
                    <a:pt x="1288" y="312"/>
                    <a:pt x="1309" y="334"/>
                    <a:pt x="1335" y="334"/>
                  </a:cubicBezTo>
                  <a:cubicBezTo>
                    <a:pt x="1335" y="238"/>
                    <a:pt x="1335" y="238"/>
                    <a:pt x="1335" y="238"/>
                  </a:cubicBezTo>
                  <a:cubicBezTo>
                    <a:pt x="1492" y="238"/>
                    <a:pt x="1492" y="238"/>
                    <a:pt x="1492" y="238"/>
                  </a:cubicBezTo>
                  <a:cubicBezTo>
                    <a:pt x="1466" y="222"/>
                    <a:pt x="1440" y="206"/>
                    <a:pt x="1415" y="190"/>
                  </a:cubicBezTo>
                  <a:cubicBezTo>
                    <a:pt x="171" y="190"/>
                    <a:pt x="171" y="190"/>
                    <a:pt x="171" y="190"/>
                  </a:cubicBezTo>
                  <a:cubicBezTo>
                    <a:pt x="143" y="208"/>
                    <a:pt x="117" y="223"/>
                    <a:pt x="94" y="238"/>
                  </a:cubicBezTo>
                  <a:cubicBezTo>
                    <a:pt x="250" y="238"/>
                    <a:pt x="250" y="238"/>
                    <a:pt x="250" y="238"/>
                  </a:cubicBezTo>
                  <a:cubicBezTo>
                    <a:pt x="250" y="334"/>
                    <a:pt x="250" y="334"/>
                    <a:pt x="250" y="334"/>
                  </a:cubicBezTo>
                  <a:cubicBezTo>
                    <a:pt x="263" y="334"/>
                    <a:pt x="275" y="328"/>
                    <a:pt x="284" y="319"/>
                  </a:cubicBezTo>
                  <a:cubicBezTo>
                    <a:pt x="293" y="311"/>
                    <a:pt x="298" y="298"/>
                    <a:pt x="297" y="286"/>
                  </a:cubicBezTo>
                  <a:cubicBezTo>
                    <a:pt x="297" y="238"/>
                    <a:pt x="297" y="238"/>
                    <a:pt x="297" y="238"/>
                  </a:cubicBezTo>
                  <a:cubicBezTo>
                    <a:pt x="562" y="238"/>
                    <a:pt x="562" y="238"/>
                    <a:pt x="562" y="238"/>
                  </a:cubicBezTo>
                  <a:cubicBezTo>
                    <a:pt x="486" y="271"/>
                    <a:pt x="418" y="319"/>
                    <a:pt x="362" y="381"/>
                  </a:cubicBezTo>
                  <a:cubicBezTo>
                    <a:pt x="2" y="381"/>
                    <a:pt x="2" y="381"/>
                    <a:pt x="2" y="381"/>
                  </a:cubicBezTo>
                  <a:cubicBezTo>
                    <a:pt x="2" y="524"/>
                    <a:pt x="2" y="524"/>
                    <a:pt x="2" y="524"/>
                  </a:cubicBezTo>
                  <a:cubicBezTo>
                    <a:pt x="28" y="524"/>
                    <a:pt x="49" y="503"/>
                    <a:pt x="49" y="476"/>
                  </a:cubicBezTo>
                  <a:cubicBezTo>
                    <a:pt x="49" y="428"/>
                    <a:pt x="49" y="428"/>
                    <a:pt x="49" y="428"/>
                  </a:cubicBezTo>
                  <a:cubicBezTo>
                    <a:pt x="323" y="428"/>
                    <a:pt x="323" y="428"/>
                    <a:pt x="323" y="428"/>
                  </a:cubicBezTo>
                  <a:cubicBezTo>
                    <a:pt x="290" y="472"/>
                    <a:pt x="264" y="520"/>
                    <a:pt x="244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18" y="587"/>
                    <a:pt x="36" y="603"/>
                    <a:pt x="53" y="619"/>
                  </a:cubicBezTo>
                  <a:cubicBezTo>
                    <a:pt x="228" y="619"/>
                    <a:pt x="228" y="619"/>
                    <a:pt x="228" y="619"/>
                  </a:cubicBezTo>
                  <a:cubicBezTo>
                    <a:pt x="213" y="672"/>
                    <a:pt x="206" y="727"/>
                    <a:pt x="205" y="782"/>
                  </a:cubicBezTo>
                  <a:cubicBezTo>
                    <a:pt x="216" y="796"/>
                    <a:pt x="226" y="811"/>
                    <a:pt x="236" y="825"/>
                  </a:cubicBezTo>
                  <a:cubicBezTo>
                    <a:pt x="300" y="825"/>
                    <a:pt x="300" y="825"/>
                    <a:pt x="300" y="825"/>
                  </a:cubicBezTo>
                  <a:cubicBezTo>
                    <a:pt x="300" y="783"/>
                    <a:pt x="300" y="783"/>
                    <a:pt x="300" y="783"/>
                  </a:cubicBezTo>
                  <a:cubicBezTo>
                    <a:pt x="300" y="508"/>
                    <a:pt x="521" y="285"/>
                    <a:pt x="793" y="285"/>
                  </a:cubicBezTo>
                  <a:cubicBezTo>
                    <a:pt x="1065" y="285"/>
                    <a:pt x="1286" y="508"/>
                    <a:pt x="1286" y="783"/>
                  </a:cubicBezTo>
                  <a:cubicBezTo>
                    <a:pt x="1286" y="825"/>
                    <a:pt x="1286" y="825"/>
                    <a:pt x="1286" y="825"/>
                  </a:cubicBezTo>
                  <a:cubicBezTo>
                    <a:pt x="1349" y="825"/>
                    <a:pt x="1349" y="825"/>
                    <a:pt x="1349" y="825"/>
                  </a:cubicBezTo>
                  <a:cubicBezTo>
                    <a:pt x="1359" y="811"/>
                    <a:pt x="1369" y="796"/>
                    <a:pt x="1380" y="783"/>
                  </a:cubicBezTo>
                  <a:cubicBezTo>
                    <a:pt x="1380" y="726"/>
                    <a:pt x="1372" y="671"/>
                    <a:pt x="1357" y="619"/>
                  </a:cubicBezTo>
                  <a:cubicBezTo>
                    <a:pt x="1532" y="619"/>
                    <a:pt x="1532" y="619"/>
                    <a:pt x="1532" y="619"/>
                  </a:cubicBezTo>
                  <a:cubicBezTo>
                    <a:pt x="1550" y="602"/>
                    <a:pt x="1568" y="587"/>
                    <a:pt x="1586" y="571"/>
                  </a:cubicBezTo>
                </a:path>
              </a:pathLst>
            </a:custGeom>
            <a:solidFill>
              <a:srgbClr val="B99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53" name="Группа 52"/>
            <p:cNvGrpSpPr/>
            <p:nvPr userDrawn="1"/>
          </p:nvGrpSpPr>
          <p:grpSpPr>
            <a:xfrm>
              <a:off x="10472663" y="6362700"/>
              <a:ext cx="1083102" cy="169740"/>
              <a:chOff x="10496604" y="6389358"/>
              <a:chExt cx="742896" cy="116424"/>
            </a:xfrm>
          </p:grpSpPr>
          <p:sp>
            <p:nvSpPr>
              <p:cNvPr id="28" name="Freeform 19"/>
              <p:cNvSpPr>
                <a:spLocks/>
              </p:cNvSpPr>
              <p:nvPr userDrawn="1"/>
            </p:nvSpPr>
            <p:spPr bwMode="auto">
              <a:xfrm>
                <a:off x="10496604" y="6389912"/>
                <a:ext cx="28275" cy="42689"/>
              </a:xfrm>
              <a:custGeom>
                <a:avLst/>
                <a:gdLst>
                  <a:gd name="T0" fmla="*/ 51 w 51"/>
                  <a:gd name="T1" fmla="*/ 13 h 77"/>
                  <a:gd name="T2" fmla="*/ 16 w 51"/>
                  <a:gd name="T3" fmla="*/ 13 h 77"/>
                  <a:gd name="T4" fmla="*/ 16 w 51"/>
                  <a:gd name="T5" fmla="*/ 77 h 77"/>
                  <a:gd name="T6" fmla="*/ 0 w 51"/>
                  <a:gd name="T7" fmla="*/ 77 h 77"/>
                  <a:gd name="T8" fmla="*/ 0 w 51"/>
                  <a:gd name="T9" fmla="*/ 0 h 77"/>
                  <a:gd name="T10" fmla="*/ 51 w 51"/>
                  <a:gd name="T11" fmla="*/ 0 h 77"/>
                  <a:gd name="T12" fmla="*/ 51 w 51"/>
                  <a:gd name="T13" fmla="*/ 1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77">
                    <a:moveTo>
                      <a:pt x="51" y="13"/>
                    </a:moveTo>
                    <a:lnTo>
                      <a:pt x="16" y="13"/>
                    </a:lnTo>
                    <a:lnTo>
                      <a:pt x="16" y="77"/>
                    </a:lnTo>
                    <a:lnTo>
                      <a:pt x="0" y="77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1" y="13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20"/>
              <p:cNvSpPr>
                <a:spLocks/>
              </p:cNvSpPr>
              <p:nvPr userDrawn="1"/>
            </p:nvSpPr>
            <p:spPr bwMode="auto">
              <a:xfrm>
                <a:off x="10530422" y="6389912"/>
                <a:ext cx="37145" cy="42689"/>
              </a:xfrm>
              <a:custGeom>
                <a:avLst/>
                <a:gdLst>
                  <a:gd name="T0" fmla="*/ 491 w 491"/>
                  <a:gd name="T1" fmla="*/ 0 h 561"/>
                  <a:gd name="T2" fmla="*/ 491 w 491"/>
                  <a:gd name="T3" fmla="*/ 561 h 561"/>
                  <a:gd name="T4" fmla="*/ 375 w 491"/>
                  <a:gd name="T5" fmla="*/ 561 h 561"/>
                  <a:gd name="T6" fmla="*/ 375 w 491"/>
                  <a:gd name="T7" fmla="*/ 93 h 561"/>
                  <a:gd name="T8" fmla="*/ 225 w 491"/>
                  <a:gd name="T9" fmla="*/ 93 h 561"/>
                  <a:gd name="T10" fmla="*/ 216 w 491"/>
                  <a:gd name="T11" fmla="*/ 292 h 561"/>
                  <a:gd name="T12" fmla="*/ 191 w 491"/>
                  <a:gd name="T13" fmla="*/ 449 h 561"/>
                  <a:gd name="T14" fmla="*/ 133 w 491"/>
                  <a:gd name="T15" fmla="*/ 534 h 561"/>
                  <a:gd name="T16" fmla="*/ 30 w 491"/>
                  <a:gd name="T17" fmla="*/ 561 h 561"/>
                  <a:gd name="T18" fmla="*/ 0 w 491"/>
                  <a:gd name="T19" fmla="*/ 561 h 561"/>
                  <a:gd name="T20" fmla="*/ 0 w 491"/>
                  <a:gd name="T21" fmla="*/ 468 h 561"/>
                  <a:gd name="T22" fmla="*/ 19 w 491"/>
                  <a:gd name="T23" fmla="*/ 466 h 561"/>
                  <a:gd name="T24" fmla="*/ 81 w 491"/>
                  <a:gd name="T25" fmla="*/ 416 h 561"/>
                  <a:gd name="T26" fmla="*/ 105 w 491"/>
                  <a:gd name="T27" fmla="*/ 257 h 561"/>
                  <a:gd name="T28" fmla="*/ 115 w 491"/>
                  <a:gd name="T29" fmla="*/ 0 h 561"/>
                  <a:gd name="T30" fmla="*/ 491 w 491"/>
                  <a:gd name="T31" fmla="*/ 0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1" h="561">
                    <a:moveTo>
                      <a:pt x="491" y="0"/>
                    </a:moveTo>
                    <a:cubicBezTo>
                      <a:pt x="491" y="561"/>
                      <a:pt x="491" y="561"/>
                      <a:pt x="491" y="561"/>
                    </a:cubicBezTo>
                    <a:cubicBezTo>
                      <a:pt x="375" y="561"/>
                      <a:pt x="375" y="561"/>
                      <a:pt x="375" y="561"/>
                    </a:cubicBezTo>
                    <a:cubicBezTo>
                      <a:pt x="375" y="93"/>
                      <a:pt x="375" y="93"/>
                      <a:pt x="375" y="93"/>
                    </a:cubicBezTo>
                    <a:cubicBezTo>
                      <a:pt x="225" y="93"/>
                      <a:pt x="225" y="93"/>
                      <a:pt x="225" y="93"/>
                    </a:cubicBezTo>
                    <a:cubicBezTo>
                      <a:pt x="216" y="292"/>
                      <a:pt x="216" y="292"/>
                      <a:pt x="216" y="292"/>
                    </a:cubicBezTo>
                    <a:cubicBezTo>
                      <a:pt x="212" y="358"/>
                      <a:pt x="204" y="411"/>
                      <a:pt x="191" y="449"/>
                    </a:cubicBezTo>
                    <a:cubicBezTo>
                      <a:pt x="178" y="488"/>
                      <a:pt x="159" y="516"/>
                      <a:pt x="133" y="534"/>
                    </a:cubicBezTo>
                    <a:cubicBezTo>
                      <a:pt x="108" y="552"/>
                      <a:pt x="74" y="561"/>
                      <a:pt x="30" y="561"/>
                    </a:cubicBezTo>
                    <a:cubicBezTo>
                      <a:pt x="0" y="561"/>
                      <a:pt x="0" y="561"/>
                      <a:pt x="0" y="561"/>
                    </a:cubicBezTo>
                    <a:cubicBezTo>
                      <a:pt x="0" y="468"/>
                      <a:pt x="0" y="468"/>
                      <a:pt x="0" y="468"/>
                    </a:cubicBezTo>
                    <a:cubicBezTo>
                      <a:pt x="19" y="466"/>
                      <a:pt x="19" y="466"/>
                      <a:pt x="19" y="466"/>
                    </a:cubicBezTo>
                    <a:cubicBezTo>
                      <a:pt x="48" y="462"/>
                      <a:pt x="69" y="446"/>
                      <a:pt x="81" y="416"/>
                    </a:cubicBezTo>
                    <a:cubicBezTo>
                      <a:pt x="94" y="386"/>
                      <a:pt x="102" y="333"/>
                      <a:pt x="105" y="257"/>
                    </a:cubicBezTo>
                    <a:cubicBezTo>
                      <a:pt x="115" y="0"/>
                      <a:pt x="115" y="0"/>
                      <a:pt x="115" y="0"/>
                    </a:cubicBezTo>
                    <a:lnTo>
                      <a:pt x="491" y="0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21"/>
              <p:cNvSpPr>
                <a:spLocks noEditPoints="1"/>
              </p:cNvSpPr>
              <p:nvPr userDrawn="1"/>
            </p:nvSpPr>
            <p:spPr bwMode="auto">
              <a:xfrm>
                <a:off x="10578100" y="6389912"/>
                <a:ext cx="39917" cy="42689"/>
              </a:xfrm>
              <a:custGeom>
                <a:avLst/>
                <a:gdLst>
                  <a:gd name="T0" fmla="*/ 50 w 72"/>
                  <a:gd name="T1" fmla="*/ 61 h 77"/>
                  <a:gd name="T2" fmla="*/ 22 w 72"/>
                  <a:gd name="T3" fmla="*/ 61 h 77"/>
                  <a:gd name="T4" fmla="*/ 17 w 72"/>
                  <a:gd name="T5" fmla="*/ 77 h 77"/>
                  <a:gd name="T6" fmla="*/ 0 w 72"/>
                  <a:gd name="T7" fmla="*/ 77 h 77"/>
                  <a:gd name="T8" fmla="*/ 29 w 72"/>
                  <a:gd name="T9" fmla="*/ 0 h 77"/>
                  <a:gd name="T10" fmla="*/ 43 w 72"/>
                  <a:gd name="T11" fmla="*/ 0 h 77"/>
                  <a:gd name="T12" fmla="*/ 72 w 72"/>
                  <a:gd name="T13" fmla="*/ 77 h 77"/>
                  <a:gd name="T14" fmla="*/ 55 w 72"/>
                  <a:gd name="T15" fmla="*/ 77 h 77"/>
                  <a:gd name="T16" fmla="*/ 50 w 72"/>
                  <a:gd name="T17" fmla="*/ 61 h 77"/>
                  <a:gd name="T18" fmla="*/ 26 w 72"/>
                  <a:gd name="T19" fmla="*/ 49 h 77"/>
                  <a:gd name="T20" fmla="*/ 46 w 72"/>
                  <a:gd name="T21" fmla="*/ 49 h 77"/>
                  <a:gd name="T22" fmla="*/ 36 w 72"/>
                  <a:gd name="T23" fmla="*/ 20 h 77"/>
                  <a:gd name="T24" fmla="*/ 26 w 72"/>
                  <a:gd name="T25" fmla="*/ 4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" h="77">
                    <a:moveTo>
                      <a:pt x="50" y="61"/>
                    </a:moveTo>
                    <a:lnTo>
                      <a:pt x="22" y="61"/>
                    </a:lnTo>
                    <a:lnTo>
                      <a:pt x="17" y="77"/>
                    </a:lnTo>
                    <a:lnTo>
                      <a:pt x="0" y="77"/>
                    </a:lnTo>
                    <a:lnTo>
                      <a:pt x="29" y="0"/>
                    </a:lnTo>
                    <a:lnTo>
                      <a:pt x="43" y="0"/>
                    </a:lnTo>
                    <a:lnTo>
                      <a:pt x="72" y="77"/>
                    </a:lnTo>
                    <a:lnTo>
                      <a:pt x="55" y="77"/>
                    </a:lnTo>
                    <a:lnTo>
                      <a:pt x="50" y="61"/>
                    </a:lnTo>
                    <a:close/>
                    <a:moveTo>
                      <a:pt x="26" y="49"/>
                    </a:moveTo>
                    <a:lnTo>
                      <a:pt x="46" y="49"/>
                    </a:lnTo>
                    <a:lnTo>
                      <a:pt x="36" y="20"/>
                    </a:lnTo>
                    <a:lnTo>
                      <a:pt x="26" y="49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22"/>
              <p:cNvSpPr>
                <a:spLocks noEditPoints="1"/>
              </p:cNvSpPr>
              <p:nvPr userDrawn="1"/>
            </p:nvSpPr>
            <p:spPr bwMode="auto">
              <a:xfrm>
                <a:off x="10627996" y="6389912"/>
                <a:ext cx="31601" cy="42689"/>
              </a:xfrm>
              <a:custGeom>
                <a:avLst/>
                <a:gdLst>
                  <a:gd name="T0" fmla="*/ 0 w 417"/>
                  <a:gd name="T1" fmla="*/ 561 h 561"/>
                  <a:gd name="T2" fmla="*/ 0 w 417"/>
                  <a:gd name="T3" fmla="*/ 0 h 561"/>
                  <a:gd name="T4" fmla="*/ 196 w 417"/>
                  <a:gd name="T5" fmla="*/ 0 h 561"/>
                  <a:gd name="T6" fmla="*/ 351 w 417"/>
                  <a:gd name="T7" fmla="*/ 39 h 561"/>
                  <a:gd name="T8" fmla="*/ 404 w 417"/>
                  <a:gd name="T9" fmla="*/ 153 h 561"/>
                  <a:gd name="T10" fmla="*/ 383 w 417"/>
                  <a:gd name="T11" fmla="*/ 226 h 561"/>
                  <a:gd name="T12" fmla="*/ 324 w 417"/>
                  <a:gd name="T13" fmla="*/ 272 h 561"/>
                  <a:gd name="T14" fmla="*/ 392 w 417"/>
                  <a:gd name="T15" fmla="*/ 316 h 561"/>
                  <a:gd name="T16" fmla="*/ 417 w 417"/>
                  <a:gd name="T17" fmla="*/ 396 h 561"/>
                  <a:gd name="T18" fmla="*/ 365 w 417"/>
                  <a:gd name="T19" fmla="*/ 519 h 561"/>
                  <a:gd name="T20" fmla="*/ 218 w 417"/>
                  <a:gd name="T21" fmla="*/ 561 h 561"/>
                  <a:gd name="T22" fmla="*/ 0 w 417"/>
                  <a:gd name="T23" fmla="*/ 561 h 561"/>
                  <a:gd name="T24" fmla="*/ 115 w 417"/>
                  <a:gd name="T25" fmla="*/ 235 h 561"/>
                  <a:gd name="T26" fmla="*/ 201 w 417"/>
                  <a:gd name="T27" fmla="*/ 235 h 561"/>
                  <a:gd name="T28" fmla="*/ 289 w 417"/>
                  <a:gd name="T29" fmla="*/ 165 h 561"/>
                  <a:gd name="T30" fmla="*/ 266 w 417"/>
                  <a:gd name="T31" fmla="*/ 110 h 561"/>
                  <a:gd name="T32" fmla="*/ 196 w 417"/>
                  <a:gd name="T33" fmla="*/ 93 h 561"/>
                  <a:gd name="T34" fmla="*/ 115 w 417"/>
                  <a:gd name="T35" fmla="*/ 93 h 561"/>
                  <a:gd name="T36" fmla="*/ 115 w 417"/>
                  <a:gd name="T37" fmla="*/ 235 h 561"/>
                  <a:gd name="T38" fmla="*/ 115 w 417"/>
                  <a:gd name="T39" fmla="*/ 317 h 561"/>
                  <a:gd name="T40" fmla="*/ 115 w 417"/>
                  <a:gd name="T41" fmla="*/ 468 h 561"/>
                  <a:gd name="T42" fmla="*/ 214 w 417"/>
                  <a:gd name="T43" fmla="*/ 468 h 561"/>
                  <a:gd name="T44" fmla="*/ 278 w 417"/>
                  <a:gd name="T45" fmla="*/ 449 h 561"/>
                  <a:gd name="T46" fmla="*/ 301 w 417"/>
                  <a:gd name="T47" fmla="*/ 395 h 561"/>
                  <a:gd name="T48" fmla="*/ 221 w 417"/>
                  <a:gd name="T49" fmla="*/ 317 h 561"/>
                  <a:gd name="T50" fmla="*/ 115 w 417"/>
                  <a:gd name="T51" fmla="*/ 317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7" h="561">
                    <a:moveTo>
                      <a:pt x="0" y="56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64" y="0"/>
                      <a:pt x="316" y="13"/>
                      <a:pt x="351" y="39"/>
                    </a:cubicBezTo>
                    <a:cubicBezTo>
                      <a:pt x="387" y="65"/>
                      <a:pt x="404" y="103"/>
                      <a:pt x="404" y="153"/>
                    </a:cubicBezTo>
                    <a:cubicBezTo>
                      <a:pt x="404" y="181"/>
                      <a:pt x="397" y="205"/>
                      <a:pt x="383" y="226"/>
                    </a:cubicBezTo>
                    <a:cubicBezTo>
                      <a:pt x="369" y="247"/>
                      <a:pt x="349" y="262"/>
                      <a:pt x="324" y="272"/>
                    </a:cubicBezTo>
                    <a:cubicBezTo>
                      <a:pt x="353" y="279"/>
                      <a:pt x="375" y="294"/>
                      <a:pt x="392" y="316"/>
                    </a:cubicBezTo>
                    <a:cubicBezTo>
                      <a:pt x="409" y="338"/>
                      <a:pt x="417" y="364"/>
                      <a:pt x="417" y="396"/>
                    </a:cubicBezTo>
                    <a:cubicBezTo>
                      <a:pt x="417" y="450"/>
                      <a:pt x="400" y="491"/>
                      <a:pt x="365" y="519"/>
                    </a:cubicBezTo>
                    <a:cubicBezTo>
                      <a:pt x="331" y="546"/>
                      <a:pt x="282" y="561"/>
                      <a:pt x="218" y="561"/>
                    </a:cubicBezTo>
                    <a:lnTo>
                      <a:pt x="0" y="561"/>
                    </a:lnTo>
                    <a:close/>
                    <a:moveTo>
                      <a:pt x="115" y="235"/>
                    </a:moveTo>
                    <a:cubicBezTo>
                      <a:pt x="201" y="235"/>
                      <a:pt x="201" y="235"/>
                      <a:pt x="201" y="235"/>
                    </a:cubicBezTo>
                    <a:cubicBezTo>
                      <a:pt x="259" y="234"/>
                      <a:pt x="289" y="211"/>
                      <a:pt x="289" y="165"/>
                    </a:cubicBezTo>
                    <a:cubicBezTo>
                      <a:pt x="289" y="140"/>
                      <a:pt x="281" y="121"/>
                      <a:pt x="266" y="110"/>
                    </a:cubicBezTo>
                    <a:cubicBezTo>
                      <a:pt x="252" y="99"/>
                      <a:pt x="228" y="93"/>
                      <a:pt x="196" y="93"/>
                    </a:cubicBezTo>
                    <a:cubicBezTo>
                      <a:pt x="115" y="93"/>
                      <a:pt x="115" y="93"/>
                      <a:pt x="115" y="93"/>
                    </a:cubicBezTo>
                    <a:lnTo>
                      <a:pt x="115" y="235"/>
                    </a:lnTo>
                    <a:close/>
                    <a:moveTo>
                      <a:pt x="115" y="317"/>
                    </a:moveTo>
                    <a:cubicBezTo>
                      <a:pt x="115" y="468"/>
                      <a:pt x="115" y="468"/>
                      <a:pt x="115" y="468"/>
                    </a:cubicBezTo>
                    <a:cubicBezTo>
                      <a:pt x="214" y="468"/>
                      <a:pt x="214" y="468"/>
                      <a:pt x="214" y="468"/>
                    </a:cubicBezTo>
                    <a:cubicBezTo>
                      <a:pt x="242" y="468"/>
                      <a:pt x="263" y="462"/>
                      <a:pt x="278" y="449"/>
                    </a:cubicBezTo>
                    <a:cubicBezTo>
                      <a:pt x="294" y="436"/>
                      <a:pt x="301" y="418"/>
                      <a:pt x="301" y="395"/>
                    </a:cubicBezTo>
                    <a:cubicBezTo>
                      <a:pt x="301" y="343"/>
                      <a:pt x="275" y="317"/>
                      <a:pt x="221" y="317"/>
                    </a:cubicBezTo>
                    <a:lnTo>
                      <a:pt x="115" y="317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23"/>
              <p:cNvSpPr>
                <a:spLocks/>
              </p:cNvSpPr>
              <p:nvPr userDrawn="1"/>
            </p:nvSpPr>
            <p:spPr bwMode="auto">
              <a:xfrm>
                <a:off x="10672348" y="6389912"/>
                <a:ext cx="27720" cy="42689"/>
              </a:xfrm>
              <a:custGeom>
                <a:avLst/>
                <a:gdLst>
                  <a:gd name="T0" fmla="*/ 50 w 50"/>
                  <a:gd name="T1" fmla="*/ 13 h 77"/>
                  <a:gd name="T2" fmla="*/ 16 w 50"/>
                  <a:gd name="T3" fmla="*/ 13 h 77"/>
                  <a:gd name="T4" fmla="*/ 16 w 50"/>
                  <a:gd name="T5" fmla="*/ 77 h 77"/>
                  <a:gd name="T6" fmla="*/ 0 w 50"/>
                  <a:gd name="T7" fmla="*/ 77 h 77"/>
                  <a:gd name="T8" fmla="*/ 0 w 50"/>
                  <a:gd name="T9" fmla="*/ 0 h 77"/>
                  <a:gd name="T10" fmla="*/ 50 w 50"/>
                  <a:gd name="T11" fmla="*/ 0 h 77"/>
                  <a:gd name="T12" fmla="*/ 50 w 50"/>
                  <a:gd name="T13" fmla="*/ 1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77">
                    <a:moveTo>
                      <a:pt x="50" y="13"/>
                    </a:moveTo>
                    <a:lnTo>
                      <a:pt x="16" y="13"/>
                    </a:lnTo>
                    <a:lnTo>
                      <a:pt x="16" y="77"/>
                    </a:lnTo>
                    <a:lnTo>
                      <a:pt x="0" y="77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13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24"/>
              <p:cNvSpPr>
                <a:spLocks noEditPoints="1"/>
              </p:cNvSpPr>
              <p:nvPr userDrawn="1"/>
            </p:nvSpPr>
            <p:spPr bwMode="auto">
              <a:xfrm>
                <a:off x="10708385" y="6389358"/>
                <a:ext cx="36590" cy="43798"/>
              </a:xfrm>
              <a:custGeom>
                <a:avLst/>
                <a:gdLst>
                  <a:gd name="T0" fmla="*/ 478 w 478"/>
                  <a:gd name="T1" fmla="*/ 301 h 577"/>
                  <a:gd name="T2" fmla="*/ 449 w 478"/>
                  <a:gd name="T3" fmla="*/ 446 h 577"/>
                  <a:gd name="T4" fmla="*/ 365 w 478"/>
                  <a:gd name="T5" fmla="*/ 543 h 577"/>
                  <a:gd name="T6" fmla="*/ 240 w 478"/>
                  <a:gd name="T7" fmla="*/ 577 h 577"/>
                  <a:gd name="T8" fmla="*/ 115 w 478"/>
                  <a:gd name="T9" fmla="*/ 543 h 577"/>
                  <a:gd name="T10" fmla="*/ 31 w 478"/>
                  <a:gd name="T11" fmla="*/ 447 h 577"/>
                  <a:gd name="T12" fmla="*/ 0 w 478"/>
                  <a:gd name="T13" fmla="*/ 304 h 577"/>
                  <a:gd name="T14" fmla="*/ 0 w 478"/>
                  <a:gd name="T15" fmla="*/ 276 h 577"/>
                  <a:gd name="T16" fmla="*/ 30 w 478"/>
                  <a:gd name="T17" fmla="*/ 130 h 577"/>
                  <a:gd name="T18" fmla="*/ 114 w 478"/>
                  <a:gd name="T19" fmla="*/ 34 h 577"/>
                  <a:gd name="T20" fmla="*/ 239 w 478"/>
                  <a:gd name="T21" fmla="*/ 0 h 577"/>
                  <a:gd name="T22" fmla="*/ 364 w 478"/>
                  <a:gd name="T23" fmla="*/ 34 h 577"/>
                  <a:gd name="T24" fmla="*/ 448 w 478"/>
                  <a:gd name="T25" fmla="*/ 130 h 577"/>
                  <a:gd name="T26" fmla="*/ 478 w 478"/>
                  <a:gd name="T27" fmla="*/ 276 h 577"/>
                  <a:gd name="T28" fmla="*/ 478 w 478"/>
                  <a:gd name="T29" fmla="*/ 301 h 577"/>
                  <a:gd name="T30" fmla="*/ 361 w 478"/>
                  <a:gd name="T31" fmla="*/ 276 h 577"/>
                  <a:gd name="T32" fmla="*/ 329 w 478"/>
                  <a:gd name="T33" fmla="*/ 141 h 577"/>
                  <a:gd name="T34" fmla="*/ 239 w 478"/>
                  <a:gd name="T35" fmla="*/ 96 h 577"/>
                  <a:gd name="T36" fmla="*/ 149 w 478"/>
                  <a:gd name="T37" fmla="*/ 141 h 577"/>
                  <a:gd name="T38" fmla="*/ 117 w 478"/>
                  <a:gd name="T39" fmla="*/ 274 h 577"/>
                  <a:gd name="T40" fmla="*/ 117 w 478"/>
                  <a:gd name="T41" fmla="*/ 301 h 577"/>
                  <a:gd name="T42" fmla="*/ 149 w 478"/>
                  <a:gd name="T43" fmla="*/ 434 h 577"/>
                  <a:gd name="T44" fmla="*/ 240 w 478"/>
                  <a:gd name="T45" fmla="*/ 482 h 577"/>
                  <a:gd name="T46" fmla="*/ 329 w 478"/>
                  <a:gd name="T47" fmla="*/ 436 h 577"/>
                  <a:gd name="T48" fmla="*/ 361 w 478"/>
                  <a:gd name="T49" fmla="*/ 303 h 577"/>
                  <a:gd name="T50" fmla="*/ 361 w 478"/>
                  <a:gd name="T51" fmla="*/ 276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78" h="577">
                    <a:moveTo>
                      <a:pt x="478" y="301"/>
                    </a:moveTo>
                    <a:cubicBezTo>
                      <a:pt x="478" y="356"/>
                      <a:pt x="468" y="405"/>
                      <a:pt x="449" y="446"/>
                    </a:cubicBezTo>
                    <a:cubicBezTo>
                      <a:pt x="429" y="488"/>
                      <a:pt x="401" y="520"/>
                      <a:pt x="365" y="543"/>
                    </a:cubicBezTo>
                    <a:cubicBezTo>
                      <a:pt x="329" y="565"/>
                      <a:pt x="287" y="577"/>
                      <a:pt x="240" y="577"/>
                    </a:cubicBezTo>
                    <a:cubicBezTo>
                      <a:pt x="193" y="577"/>
                      <a:pt x="152" y="566"/>
                      <a:pt x="115" y="543"/>
                    </a:cubicBezTo>
                    <a:cubicBezTo>
                      <a:pt x="79" y="521"/>
                      <a:pt x="51" y="489"/>
                      <a:pt x="31" y="447"/>
                    </a:cubicBezTo>
                    <a:cubicBezTo>
                      <a:pt x="10" y="406"/>
                      <a:pt x="0" y="358"/>
                      <a:pt x="0" y="304"/>
                    </a:cubicBezTo>
                    <a:cubicBezTo>
                      <a:pt x="0" y="276"/>
                      <a:pt x="0" y="276"/>
                      <a:pt x="0" y="276"/>
                    </a:cubicBezTo>
                    <a:cubicBezTo>
                      <a:pt x="0" y="221"/>
                      <a:pt x="10" y="172"/>
                      <a:pt x="30" y="130"/>
                    </a:cubicBezTo>
                    <a:cubicBezTo>
                      <a:pt x="50" y="88"/>
                      <a:pt x="78" y="56"/>
                      <a:pt x="114" y="34"/>
                    </a:cubicBezTo>
                    <a:cubicBezTo>
                      <a:pt x="151" y="11"/>
                      <a:pt x="192" y="0"/>
                      <a:pt x="239" y="0"/>
                    </a:cubicBezTo>
                    <a:cubicBezTo>
                      <a:pt x="286" y="0"/>
                      <a:pt x="327" y="11"/>
                      <a:pt x="364" y="34"/>
                    </a:cubicBezTo>
                    <a:cubicBezTo>
                      <a:pt x="400" y="56"/>
                      <a:pt x="428" y="88"/>
                      <a:pt x="448" y="130"/>
                    </a:cubicBezTo>
                    <a:cubicBezTo>
                      <a:pt x="468" y="172"/>
                      <a:pt x="478" y="221"/>
                      <a:pt x="478" y="276"/>
                    </a:cubicBezTo>
                    <a:lnTo>
                      <a:pt x="478" y="301"/>
                    </a:lnTo>
                    <a:close/>
                    <a:moveTo>
                      <a:pt x="361" y="276"/>
                    </a:moveTo>
                    <a:cubicBezTo>
                      <a:pt x="361" y="217"/>
                      <a:pt x="350" y="172"/>
                      <a:pt x="329" y="141"/>
                    </a:cubicBezTo>
                    <a:cubicBezTo>
                      <a:pt x="308" y="111"/>
                      <a:pt x="278" y="96"/>
                      <a:pt x="239" y="96"/>
                    </a:cubicBezTo>
                    <a:cubicBezTo>
                      <a:pt x="200" y="96"/>
                      <a:pt x="170" y="111"/>
                      <a:pt x="149" y="141"/>
                    </a:cubicBezTo>
                    <a:cubicBezTo>
                      <a:pt x="128" y="171"/>
                      <a:pt x="118" y="215"/>
                      <a:pt x="117" y="274"/>
                    </a:cubicBezTo>
                    <a:cubicBezTo>
                      <a:pt x="117" y="301"/>
                      <a:pt x="117" y="301"/>
                      <a:pt x="117" y="301"/>
                    </a:cubicBezTo>
                    <a:cubicBezTo>
                      <a:pt x="117" y="358"/>
                      <a:pt x="128" y="403"/>
                      <a:pt x="149" y="434"/>
                    </a:cubicBezTo>
                    <a:cubicBezTo>
                      <a:pt x="170" y="466"/>
                      <a:pt x="200" y="482"/>
                      <a:pt x="240" y="482"/>
                    </a:cubicBezTo>
                    <a:cubicBezTo>
                      <a:pt x="279" y="482"/>
                      <a:pt x="309" y="467"/>
                      <a:pt x="329" y="436"/>
                    </a:cubicBezTo>
                    <a:cubicBezTo>
                      <a:pt x="350" y="406"/>
                      <a:pt x="361" y="361"/>
                      <a:pt x="361" y="303"/>
                    </a:cubicBezTo>
                    <a:lnTo>
                      <a:pt x="361" y="276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25"/>
              <p:cNvSpPr>
                <a:spLocks/>
              </p:cNvSpPr>
              <p:nvPr userDrawn="1"/>
            </p:nvSpPr>
            <p:spPr bwMode="auto">
              <a:xfrm>
                <a:off x="10755508" y="6389358"/>
                <a:ext cx="34927" cy="43798"/>
              </a:xfrm>
              <a:custGeom>
                <a:avLst/>
                <a:gdLst>
                  <a:gd name="T0" fmla="*/ 458 w 458"/>
                  <a:gd name="T1" fmla="*/ 382 h 577"/>
                  <a:gd name="T2" fmla="*/ 391 w 458"/>
                  <a:gd name="T3" fmla="*/ 525 h 577"/>
                  <a:gd name="T4" fmla="*/ 232 w 458"/>
                  <a:gd name="T5" fmla="*/ 577 h 577"/>
                  <a:gd name="T6" fmla="*/ 62 w 458"/>
                  <a:gd name="T7" fmla="*/ 504 h 577"/>
                  <a:gd name="T8" fmla="*/ 0 w 458"/>
                  <a:gd name="T9" fmla="*/ 305 h 577"/>
                  <a:gd name="T10" fmla="*/ 0 w 458"/>
                  <a:gd name="T11" fmla="*/ 270 h 577"/>
                  <a:gd name="T12" fmla="*/ 28 w 458"/>
                  <a:gd name="T13" fmla="*/ 128 h 577"/>
                  <a:gd name="T14" fmla="*/ 110 w 458"/>
                  <a:gd name="T15" fmla="*/ 33 h 577"/>
                  <a:gd name="T16" fmla="*/ 233 w 458"/>
                  <a:gd name="T17" fmla="*/ 0 h 577"/>
                  <a:gd name="T18" fmla="*/ 390 w 458"/>
                  <a:gd name="T19" fmla="*/ 52 h 577"/>
                  <a:gd name="T20" fmla="*/ 458 w 458"/>
                  <a:gd name="T21" fmla="*/ 198 h 577"/>
                  <a:gd name="T22" fmla="*/ 343 w 458"/>
                  <a:gd name="T23" fmla="*/ 198 h 577"/>
                  <a:gd name="T24" fmla="*/ 312 w 458"/>
                  <a:gd name="T25" fmla="*/ 119 h 577"/>
                  <a:gd name="T26" fmla="*/ 233 w 458"/>
                  <a:gd name="T27" fmla="*/ 95 h 577"/>
                  <a:gd name="T28" fmla="*/ 147 w 458"/>
                  <a:gd name="T29" fmla="*/ 136 h 577"/>
                  <a:gd name="T30" fmla="*/ 117 w 458"/>
                  <a:gd name="T31" fmla="*/ 265 h 577"/>
                  <a:gd name="T32" fmla="*/ 117 w 458"/>
                  <a:gd name="T33" fmla="*/ 307 h 577"/>
                  <a:gd name="T34" fmla="*/ 145 w 458"/>
                  <a:gd name="T35" fmla="*/ 440 h 577"/>
                  <a:gd name="T36" fmla="*/ 232 w 458"/>
                  <a:gd name="T37" fmla="*/ 482 h 577"/>
                  <a:gd name="T38" fmla="*/ 312 w 458"/>
                  <a:gd name="T39" fmla="*/ 458 h 577"/>
                  <a:gd name="T40" fmla="*/ 342 w 458"/>
                  <a:gd name="T41" fmla="*/ 382 h 577"/>
                  <a:gd name="T42" fmla="*/ 458 w 458"/>
                  <a:gd name="T43" fmla="*/ 382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8" h="577">
                    <a:moveTo>
                      <a:pt x="458" y="382"/>
                    </a:moveTo>
                    <a:cubicBezTo>
                      <a:pt x="453" y="442"/>
                      <a:pt x="431" y="490"/>
                      <a:pt x="391" y="525"/>
                    </a:cubicBezTo>
                    <a:cubicBezTo>
                      <a:pt x="350" y="559"/>
                      <a:pt x="297" y="577"/>
                      <a:pt x="232" y="577"/>
                    </a:cubicBezTo>
                    <a:cubicBezTo>
                      <a:pt x="160" y="577"/>
                      <a:pt x="103" y="553"/>
                      <a:pt x="62" y="504"/>
                    </a:cubicBezTo>
                    <a:cubicBezTo>
                      <a:pt x="21" y="456"/>
                      <a:pt x="0" y="389"/>
                      <a:pt x="0" y="305"/>
                    </a:cubicBezTo>
                    <a:cubicBezTo>
                      <a:pt x="0" y="270"/>
                      <a:pt x="0" y="270"/>
                      <a:pt x="0" y="270"/>
                    </a:cubicBezTo>
                    <a:cubicBezTo>
                      <a:pt x="0" y="216"/>
                      <a:pt x="9" y="169"/>
                      <a:pt x="28" y="128"/>
                    </a:cubicBezTo>
                    <a:cubicBezTo>
                      <a:pt x="47" y="86"/>
                      <a:pt x="75" y="55"/>
                      <a:pt x="110" y="33"/>
                    </a:cubicBezTo>
                    <a:cubicBezTo>
                      <a:pt x="145" y="11"/>
                      <a:pt x="186" y="0"/>
                      <a:pt x="233" y="0"/>
                    </a:cubicBezTo>
                    <a:cubicBezTo>
                      <a:pt x="298" y="0"/>
                      <a:pt x="350" y="17"/>
                      <a:pt x="390" y="52"/>
                    </a:cubicBezTo>
                    <a:cubicBezTo>
                      <a:pt x="429" y="87"/>
                      <a:pt x="452" y="135"/>
                      <a:pt x="458" y="198"/>
                    </a:cubicBezTo>
                    <a:cubicBezTo>
                      <a:pt x="343" y="198"/>
                      <a:pt x="343" y="198"/>
                      <a:pt x="343" y="198"/>
                    </a:cubicBezTo>
                    <a:cubicBezTo>
                      <a:pt x="340" y="162"/>
                      <a:pt x="330" y="136"/>
                      <a:pt x="312" y="119"/>
                    </a:cubicBezTo>
                    <a:cubicBezTo>
                      <a:pt x="295" y="103"/>
                      <a:pt x="269" y="95"/>
                      <a:pt x="233" y="95"/>
                    </a:cubicBezTo>
                    <a:cubicBezTo>
                      <a:pt x="195" y="95"/>
                      <a:pt x="166" y="109"/>
                      <a:pt x="147" y="136"/>
                    </a:cubicBezTo>
                    <a:cubicBezTo>
                      <a:pt x="127" y="164"/>
                      <a:pt x="118" y="207"/>
                      <a:pt x="117" y="265"/>
                    </a:cubicBezTo>
                    <a:cubicBezTo>
                      <a:pt x="117" y="307"/>
                      <a:pt x="117" y="307"/>
                      <a:pt x="117" y="307"/>
                    </a:cubicBezTo>
                    <a:cubicBezTo>
                      <a:pt x="117" y="368"/>
                      <a:pt x="126" y="412"/>
                      <a:pt x="145" y="440"/>
                    </a:cubicBezTo>
                    <a:cubicBezTo>
                      <a:pt x="163" y="468"/>
                      <a:pt x="192" y="482"/>
                      <a:pt x="232" y="482"/>
                    </a:cubicBezTo>
                    <a:cubicBezTo>
                      <a:pt x="267" y="482"/>
                      <a:pt x="294" y="474"/>
                      <a:pt x="312" y="458"/>
                    </a:cubicBezTo>
                    <a:cubicBezTo>
                      <a:pt x="329" y="441"/>
                      <a:pt x="339" y="416"/>
                      <a:pt x="342" y="382"/>
                    </a:cubicBezTo>
                    <a:lnTo>
                      <a:pt x="458" y="382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26"/>
              <p:cNvSpPr>
                <a:spLocks/>
              </p:cNvSpPr>
              <p:nvPr userDrawn="1"/>
            </p:nvSpPr>
            <p:spPr bwMode="auto">
              <a:xfrm>
                <a:off x="10800415" y="6389358"/>
                <a:ext cx="34927" cy="43798"/>
              </a:xfrm>
              <a:custGeom>
                <a:avLst/>
                <a:gdLst>
                  <a:gd name="T0" fmla="*/ 116 w 458"/>
                  <a:gd name="T1" fmla="*/ 382 h 577"/>
                  <a:gd name="T2" fmla="*/ 148 w 458"/>
                  <a:gd name="T3" fmla="*/ 461 h 577"/>
                  <a:gd name="T4" fmla="*/ 226 w 458"/>
                  <a:gd name="T5" fmla="*/ 484 h 577"/>
                  <a:gd name="T6" fmla="*/ 310 w 458"/>
                  <a:gd name="T7" fmla="*/ 447 h 577"/>
                  <a:gd name="T8" fmla="*/ 342 w 458"/>
                  <a:gd name="T9" fmla="*/ 335 h 577"/>
                  <a:gd name="T10" fmla="*/ 165 w 458"/>
                  <a:gd name="T11" fmla="*/ 335 h 577"/>
                  <a:gd name="T12" fmla="*/ 165 w 458"/>
                  <a:gd name="T13" fmla="*/ 242 h 577"/>
                  <a:gd name="T14" fmla="*/ 342 w 458"/>
                  <a:gd name="T15" fmla="*/ 242 h 577"/>
                  <a:gd name="T16" fmla="*/ 308 w 458"/>
                  <a:gd name="T17" fmla="*/ 130 h 577"/>
                  <a:gd name="T18" fmla="*/ 225 w 458"/>
                  <a:gd name="T19" fmla="*/ 94 h 577"/>
                  <a:gd name="T20" fmla="*/ 146 w 458"/>
                  <a:gd name="T21" fmla="*/ 118 h 577"/>
                  <a:gd name="T22" fmla="*/ 116 w 458"/>
                  <a:gd name="T23" fmla="*/ 199 h 577"/>
                  <a:gd name="T24" fmla="*/ 0 w 458"/>
                  <a:gd name="T25" fmla="*/ 199 h 577"/>
                  <a:gd name="T26" fmla="*/ 67 w 458"/>
                  <a:gd name="T27" fmla="*/ 53 h 577"/>
                  <a:gd name="T28" fmla="*/ 225 w 458"/>
                  <a:gd name="T29" fmla="*/ 0 h 577"/>
                  <a:gd name="T30" fmla="*/ 348 w 458"/>
                  <a:gd name="T31" fmla="*/ 33 h 577"/>
                  <a:gd name="T32" fmla="*/ 429 w 458"/>
                  <a:gd name="T33" fmla="*/ 127 h 577"/>
                  <a:gd name="T34" fmla="*/ 458 w 458"/>
                  <a:gd name="T35" fmla="*/ 271 h 577"/>
                  <a:gd name="T36" fmla="*/ 458 w 458"/>
                  <a:gd name="T37" fmla="*/ 307 h 577"/>
                  <a:gd name="T38" fmla="*/ 396 w 458"/>
                  <a:gd name="T39" fmla="*/ 504 h 577"/>
                  <a:gd name="T40" fmla="*/ 226 w 458"/>
                  <a:gd name="T41" fmla="*/ 577 h 577"/>
                  <a:gd name="T42" fmla="*/ 67 w 458"/>
                  <a:gd name="T43" fmla="*/ 524 h 577"/>
                  <a:gd name="T44" fmla="*/ 0 w 458"/>
                  <a:gd name="T45" fmla="*/ 382 h 577"/>
                  <a:gd name="T46" fmla="*/ 116 w 458"/>
                  <a:gd name="T47" fmla="*/ 382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8" h="577">
                    <a:moveTo>
                      <a:pt x="116" y="382"/>
                    </a:moveTo>
                    <a:cubicBezTo>
                      <a:pt x="119" y="419"/>
                      <a:pt x="130" y="445"/>
                      <a:pt x="148" y="461"/>
                    </a:cubicBezTo>
                    <a:cubicBezTo>
                      <a:pt x="166" y="476"/>
                      <a:pt x="192" y="484"/>
                      <a:pt x="226" y="484"/>
                    </a:cubicBezTo>
                    <a:cubicBezTo>
                      <a:pt x="264" y="484"/>
                      <a:pt x="292" y="472"/>
                      <a:pt x="310" y="447"/>
                    </a:cubicBezTo>
                    <a:cubicBezTo>
                      <a:pt x="329" y="422"/>
                      <a:pt x="339" y="384"/>
                      <a:pt x="342" y="335"/>
                    </a:cubicBezTo>
                    <a:cubicBezTo>
                      <a:pt x="165" y="335"/>
                      <a:pt x="165" y="335"/>
                      <a:pt x="165" y="335"/>
                    </a:cubicBezTo>
                    <a:cubicBezTo>
                      <a:pt x="165" y="242"/>
                      <a:pt x="165" y="242"/>
                      <a:pt x="165" y="242"/>
                    </a:cubicBezTo>
                    <a:cubicBezTo>
                      <a:pt x="342" y="242"/>
                      <a:pt x="342" y="242"/>
                      <a:pt x="342" y="242"/>
                    </a:cubicBezTo>
                    <a:cubicBezTo>
                      <a:pt x="338" y="192"/>
                      <a:pt x="327" y="154"/>
                      <a:pt x="308" y="130"/>
                    </a:cubicBezTo>
                    <a:cubicBezTo>
                      <a:pt x="288" y="106"/>
                      <a:pt x="261" y="94"/>
                      <a:pt x="225" y="94"/>
                    </a:cubicBezTo>
                    <a:cubicBezTo>
                      <a:pt x="190" y="94"/>
                      <a:pt x="164" y="102"/>
                      <a:pt x="146" y="118"/>
                    </a:cubicBezTo>
                    <a:cubicBezTo>
                      <a:pt x="129" y="135"/>
                      <a:pt x="118" y="162"/>
                      <a:pt x="116" y="199"/>
                    </a:cubicBezTo>
                    <a:cubicBezTo>
                      <a:pt x="0" y="199"/>
                      <a:pt x="0" y="199"/>
                      <a:pt x="0" y="199"/>
                    </a:cubicBezTo>
                    <a:cubicBezTo>
                      <a:pt x="6" y="137"/>
                      <a:pt x="28" y="89"/>
                      <a:pt x="67" y="53"/>
                    </a:cubicBezTo>
                    <a:cubicBezTo>
                      <a:pt x="106" y="18"/>
                      <a:pt x="159" y="0"/>
                      <a:pt x="225" y="0"/>
                    </a:cubicBezTo>
                    <a:cubicBezTo>
                      <a:pt x="272" y="0"/>
                      <a:pt x="313" y="11"/>
                      <a:pt x="348" y="33"/>
                    </a:cubicBezTo>
                    <a:cubicBezTo>
                      <a:pt x="383" y="55"/>
                      <a:pt x="410" y="86"/>
                      <a:pt x="429" y="127"/>
                    </a:cubicBezTo>
                    <a:cubicBezTo>
                      <a:pt x="449" y="168"/>
                      <a:pt x="458" y="216"/>
                      <a:pt x="458" y="271"/>
                    </a:cubicBezTo>
                    <a:cubicBezTo>
                      <a:pt x="458" y="307"/>
                      <a:pt x="458" y="307"/>
                      <a:pt x="458" y="307"/>
                    </a:cubicBezTo>
                    <a:cubicBezTo>
                      <a:pt x="458" y="390"/>
                      <a:pt x="437" y="456"/>
                      <a:pt x="396" y="504"/>
                    </a:cubicBezTo>
                    <a:cubicBezTo>
                      <a:pt x="355" y="553"/>
                      <a:pt x="298" y="577"/>
                      <a:pt x="226" y="577"/>
                    </a:cubicBezTo>
                    <a:cubicBezTo>
                      <a:pt x="160" y="577"/>
                      <a:pt x="107" y="559"/>
                      <a:pt x="67" y="524"/>
                    </a:cubicBezTo>
                    <a:cubicBezTo>
                      <a:pt x="27" y="489"/>
                      <a:pt x="5" y="442"/>
                      <a:pt x="0" y="382"/>
                    </a:cubicBezTo>
                    <a:lnTo>
                      <a:pt x="116" y="382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27"/>
              <p:cNvSpPr>
                <a:spLocks/>
              </p:cNvSpPr>
              <p:nvPr userDrawn="1"/>
            </p:nvSpPr>
            <p:spPr bwMode="auto">
              <a:xfrm>
                <a:off x="10846985" y="6389912"/>
                <a:ext cx="35482" cy="42689"/>
              </a:xfrm>
              <a:custGeom>
                <a:avLst/>
                <a:gdLst>
                  <a:gd name="T0" fmla="*/ 26 w 64"/>
                  <a:gd name="T1" fmla="*/ 46 h 77"/>
                  <a:gd name="T2" fmla="*/ 16 w 64"/>
                  <a:gd name="T3" fmla="*/ 46 h 77"/>
                  <a:gd name="T4" fmla="*/ 16 w 64"/>
                  <a:gd name="T5" fmla="*/ 77 h 77"/>
                  <a:gd name="T6" fmla="*/ 0 w 64"/>
                  <a:gd name="T7" fmla="*/ 77 h 77"/>
                  <a:gd name="T8" fmla="*/ 0 w 64"/>
                  <a:gd name="T9" fmla="*/ 0 h 77"/>
                  <a:gd name="T10" fmla="*/ 16 w 64"/>
                  <a:gd name="T11" fmla="*/ 0 h 77"/>
                  <a:gd name="T12" fmla="*/ 16 w 64"/>
                  <a:gd name="T13" fmla="*/ 31 h 77"/>
                  <a:gd name="T14" fmla="*/ 24 w 64"/>
                  <a:gd name="T15" fmla="*/ 31 h 77"/>
                  <a:gd name="T16" fmla="*/ 43 w 64"/>
                  <a:gd name="T17" fmla="*/ 0 h 77"/>
                  <a:gd name="T18" fmla="*/ 62 w 64"/>
                  <a:gd name="T19" fmla="*/ 0 h 77"/>
                  <a:gd name="T20" fmla="*/ 38 w 64"/>
                  <a:gd name="T21" fmla="*/ 37 h 77"/>
                  <a:gd name="T22" fmla="*/ 64 w 64"/>
                  <a:gd name="T23" fmla="*/ 77 h 77"/>
                  <a:gd name="T24" fmla="*/ 45 w 64"/>
                  <a:gd name="T25" fmla="*/ 77 h 77"/>
                  <a:gd name="T26" fmla="*/ 26 w 64"/>
                  <a:gd name="T27" fmla="*/ 4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77">
                    <a:moveTo>
                      <a:pt x="26" y="46"/>
                    </a:moveTo>
                    <a:lnTo>
                      <a:pt x="16" y="46"/>
                    </a:lnTo>
                    <a:lnTo>
                      <a:pt x="16" y="77"/>
                    </a:lnTo>
                    <a:lnTo>
                      <a:pt x="0" y="77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31"/>
                    </a:lnTo>
                    <a:lnTo>
                      <a:pt x="24" y="31"/>
                    </a:lnTo>
                    <a:lnTo>
                      <a:pt x="43" y="0"/>
                    </a:lnTo>
                    <a:lnTo>
                      <a:pt x="62" y="0"/>
                    </a:lnTo>
                    <a:lnTo>
                      <a:pt x="38" y="37"/>
                    </a:lnTo>
                    <a:lnTo>
                      <a:pt x="64" y="77"/>
                    </a:lnTo>
                    <a:lnTo>
                      <a:pt x="45" y="77"/>
                    </a:lnTo>
                    <a:lnTo>
                      <a:pt x="26" y="46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28"/>
              <p:cNvSpPr>
                <a:spLocks/>
              </p:cNvSpPr>
              <p:nvPr userDrawn="1"/>
            </p:nvSpPr>
            <p:spPr bwMode="auto">
              <a:xfrm>
                <a:off x="10889673" y="6389358"/>
                <a:ext cx="34927" cy="43798"/>
              </a:xfrm>
              <a:custGeom>
                <a:avLst/>
                <a:gdLst>
                  <a:gd name="T0" fmla="*/ 458 w 459"/>
                  <a:gd name="T1" fmla="*/ 382 h 577"/>
                  <a:gd name="T2" fmla="*/ 391 w 459"/>
                  <a:gd name="T3" fmla="*/ 525 h 577"/>
                  <a:gd name="T4" fmla="*/ 232 w 459"/>
                  <a:gd name="T5" fmla="*/ 577 h 577"/>
                  <a:gd name="T6" fmla="*/ 62 w 459"/>
                  <a:gd name="T7" fmla="*/ 504 h 577"/>
                  <a:gd name="T8" fmla="*/ 0 w 459"/>
                  <a:gd name="T9" fmla="*/ 305 h 577"/>
                  <a:gd name="T10" fmla="*/ 0 w 459"/>
                  <a:gd name="T11" fmla="*/ 270 h 577"/>
                  <a:gd name="T12" fmla="*/ 29 w 459"/>
                  <a:gd name="T13" fmla="*/ 128 h 577"/>
                  <a:gd name="T14" fmla="*/ 110 w 459"/>
                  <a:gd name="T15" fmla="*/ 33 h 577"/>
                  <a:gd name="T16" fmla="*/ 234 w 459"/>
                  <a:gd name="T17" fmla="*/ 0 h 577"/>
                  <a:gd name="T18" fmla="*/ 390 w 459"/>
                  <a:gd name="T19" fmla="*/ 52 h 577"/>
                  <a:gd name="T20" fmla="*/ 459 w 459"/>
                  <a:gd name="T21" fmla="*/ 198 h 577"/>
                  <a:gd name="T22" fmla="*/ 343 w 459"/>
                  <a:gd name="T23" fmla="*/ 198 h 577"/>
                  <a:gd name="T24" fmla="*/ 313 w 459"/>
                  <a:gd name="T25" fmla="*/ 119 h 577"/>
                  <a:gd name="T26" fmla="*/ 234 w 459"/>
                  <a:gd name="T27" fmla="*/ 95 h 577"/>
                  <a:gd name="T28" fmla="*/ 147 w 459"/>
                  <a:gd name="T29" fmla="*/ 136 h 577"/>
                  <a:gd name="T30" fmla="*/ 117 w 459"/>
                  <a:gd name="T31" fmla="*/ 265 h 577"/>
                  <a:gd name="T32" fmla="*/ 117 w 459"/>
                  <a:gd name="T33" fmla="*/ 307 h 577"/>
                  <a:gd name="T34" fmla="*/ 145 w 459"/>
                  <a:gd name="T35" fmla="*/ 440 h 577"/>
                  <a:gd name="T36" fmla="*/ 232 w 459"/>
                  <a:gd name="T37" fmla="*/ 482 h 577"/>
                  <a:gd name="T38" fmla="*/ 312 w 459"/>
                  <a:gd name="T39" fmla="*/ 458 h 577"/>
                  <a:gd name="T40" fmla="*/ 342 w 459"/>
                  <a:gd name="T41" fmla="*/ 382 h 577"/>
                  <a:gd name="T42" fmla="*/ 458 w 459"/>
                  <a:gd name="T43" fmla="*/ 382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9" h="577">
                    <a:moveTo>
                      <a:pt x="458" y="382"/>
                    </a:moveTo>
                    <a:cubicBezTo>
                      <a:pt x="454" y="442"/>
                      <a:pt x="431" y="490"/>
                      <a:pt x="391" y="525"/>
                    </a:cubicBezTo>
                    <a:cubicBezTo>
                      <a:pt x="351" y="559"/>
                      <a:pt x="298" y="577"/>
                      <a:pt x="232" y="577"/>
                    </a:cubicBezTo>
                    <a:cubicBezTo>
                      <a:pt x="160" y="577"/>
                      <a:pt x="103" y="553"/>
                      <a:pt x="62" y="504"/>
                    </a:cubicBezTo>
                    <a:cubicBezTo>
                      <a:pt x="21" y="456"/>
                      <a:pt x="0" y="389"/>
                      <a:pt x="0" y="305"/>
                    </a:cubicBezTo>
                    <a:cubicBezTo>
                      <a:pt x="0" y="270"/>
                      <a:pt x="0" y="270"/>
                      <a:pt x="0" y="270"/>
                    </a:cubicBezTo>
                    <a:cubicBezTo>
                      <a:pt x="0" y="216"/>
                      <a:pt x="10" y="169"/>
                      <a:pt x="29" y="128"/>
                    </a:cubicBezTo>
                    <a:cubicBezTo>
                      <a:pt x="48" y="86"/>
                      <a:pt x="75" y="55"/>
                      <a:pt x="110" y="33"/>
                    </a:cubicBezTo>
                    <a:cubicBezTo>
                      <a:pt x="146" y="11"/>
                      <a:pt x="187" y="0"/>
                      <a:pt x="234" y="0"/>
                    </a:cubicBezTo>
                    <a:cubicBezTo>
                      <a:pt x="298" y="0"/>
                      <a:pt x="350" y="17"/>
                      <a:pt x="390" y="52"/>
                    </a:cubicBezTo>
                    <a:cubicBezTo>
                      <a:pt x="430" y="87"/>
                      <a:pt x="453" y="135"/>
                      <a:pt x="459" y="198"/>
                    </a:cubicBezTo>
                    <a:cubicBezTo>
                      <a:pt x="343" y="198"/>
                      <a:pt x="343" y="198"/>
                      <a:pt x="343" y="198"/>
                    </a:cubicBezTo>
                    <a:cubicBezTo>
                      <a:pt x="340" y="162"/>
                      <a:pt x="330" y="136"/>
                      <a:pt x="313" y="119"/>
                    </a:cubicBezTo>
                    <a:cubicBezTo>
                      <a:pt x="295" y="103"/>
                      <a:pt x="269" y="95"/>
                      <a:pt x="234" y="95"/>
                    </a:cubicBezTo>
                    <a:cubicBezTo>
                      <a:pt x="195" y="95"/>
                      <a:pt x="166" y="109"/>
                      <a:pt x="147" y="136"/>
                    </a:cubicBezTo>
                    <a:cubicBezTo>
                      <a:pt x="128" y="164"/>
                      <a:pt x="118" y="207"/>
                      <a:pt x="117" y="265"/>
                    </a:cubicBezTo>
                    <a:cubicBezTo>
                      <a:pt x="117" y="307"/>
                      <a:pt x="117" y="307"/>
                      <a:pt x="117" y="307"/>
                    </a:cubicBezTo>
                    <a:cubicBezTo>
                      <a:pt x="117" y="368"/>
                      <a:pt x="127" y="412"/>
                      <a:pt x="145" y="440"/>
                    </a:cubicBezTo>
                    <a:cubicBezTo>
                      <a:pt x="163" y="468"/>
                      <a:pt x="192" y="482"/>
                      <a:pt x="232" y="482"/>
                    </a:cubicBezTo>
                    <a:cubicBezTo>
                      <a:pt x="268" y="482"/>
                      <a:pt x="294" y="474"/>
                      <a:pt x="312" y="458"/>
                    </a:cubicBezTo>
                    <a:cubicBezTo>
                      <a:pt x="330" y="441"/>
                      <a:pt x="340" y="416"/>
                      <a:pt x="342" y="382"/>
                    </a:cubicBezTo>
                    <a:lnTo>
                      <a:pt x="458" y="382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29"/>
              <p:cNvSpPr>
                <a:spLocks/>
              </p:cNvSpPr>
              <p:nvPr userDrawn="1"/>
            </p:nvSpPr>
            <p:spPr bwMode="auto">
              <a:xfrm>
                <a:off x="10936243" y="6389912"/>
                <a:ext cx="34927" cy="42689"/>
              </a:xfrm>
              <a:custGeom>
                <a:avLst/>
                <a:gdLst>
                  <a:gd name="T0" fmla="*/ 63 w 63"/>
                  <a:gd name="T1" fmla="*/ 77 h 77"/>
                  <a:gd name="T2" fmla="*/ 47 w 63"/>
                  <a:gd name="T3" fmla="*/ 77 h 77"/>
                  <a:gd name="T4" fmla="*/ 47 w 63"/>
                  <a:gd name="T5" fmla="*/ 13 h 77"/>
                  <a:gd name="T6" fmla="*/ 16 w 63"/>
                  <a:gd name="T7" fmla="*/ 13 h 77"/>
                  <a:gd name="T8" fmla="*/ 16 w 63"/>
                  <a:gd name="T9" fmla="*/ 77 h 77"/>
                  <a:gd name="T10" fmla="*/ 0 w 63"/>
                  <a:gd name="T11" fmla="*/ 77 h 77"/>
                  <a:gd name="T12" fmla="*/ 0 w 63"/>
                  <a:gd name="T13" fmla="*/ 0 h 77"/>
                  <a:gd name="T14" fmla="*/ 63 w 63"/>
                  <a:gd name="T15" fmla="*/ 0 h 77"/>
                  <a:gd name="T16" fmla="*/ 63 w 63"/>
                  <a:gd name="T1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77">
                    <a:moveTo>
                      <a:pt x="63" y="77"/>
                    </a:moveTo>
                    <a:lnTo>
                      <a:pt x="47" y="77"/>
                    </a:lnTo>
                    <a:lnTo>
                      <a:pt x="47" y="13"/>
                    </a:lnTo>
                    <a:lnTo>
                      <a:pt x="16" y="13"/>
                    </a:lnTo>
                    <a:lnTo>
                      <a:pt x="16" y="77"/>
                    </a:lnTo>
                    <a:lnTo>
                      <a:pt x="0" y="77"/>
                    </a:lnTo>
                    <a:lnTo>
                      <a:pt x="0" y="0"/>
                    </a:lnTo>
                    <a:lnTo>
                      <a:pt x="63" y="0"/>
                    </a:lnTo>
                    <a:lnTo>
                      <a:pt x="63" y="77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30"/>
              <p:cNvSpPr>
                <a:spLocks/>
              </p:cNvSpPr>
              <p:nvPr userDrawn="1"/>
            </p:nvSpPr>
            <p:spPr bwMode="auto">
              <a:xfrm>
                <a:off x="10984476" y="6389912"/>
                <a:ext cx="28829" cy="42689"/>
              </a:xfrm>
              <a:custGeom>
                <a:avLst/>
                <a:gdLst>
                  <a:gd name="T0" fmla="*/ 47 w 52"/>
                  <a:gd name="T1" fmla="*/ 44 h 77"/>
                  <a:gd name="T2" fmla="*/ 16 w 52"/>
                  <a:gd name="T3" fmla="*/ 44 h 77"/>
                  <a:gd name="T4" fmla="*/ 16 w 52"/>
                  <a:gd name="T5" fmla="*/ 65 h 77"/>
                  <a:gd name="T6" fmla="*/ 52 w 52"/>
                  <a:gd name="T7" fmla="*/ 65 h 77"/>
                  <a:gd name="T8" fmla="*/ 52 w 52"/>
                  <a:gd name="T9" fmla="*/ 77 h 77"/>
                  <a:gd name="T10" fmla="*/ 0 w 52"/>
                  <a:gd name="T11" fmla="*/ 77 h 77"/>
                  <a:gd name="T12" fmla="*/ 0 w 52"/>
                  <a:gd name="T13" fmla="*/ 0 h 77"/>
                  <a:gd name="T14" fmla="*/ 52 w 52"/>
                  <a:gd name="T15" fmla="*/ 0 h 77"/>
                  <a:gd name="T16" fmla="*/ 52 w 52"/>
                  <a:gd name="T17" fmla="*/ 13 h 77"/>
                  <a:gd name="T18" fmla="*/ 16 w 52"/>
                  <a:gd name="T19" fmla="*/ 13 h 77"/>
                  <a:gd name="T20" fmla="*/ 16 w 52"/>
                  <a:gd name="T21" fmla="*/ 31 h 77"/>
                  <a:gd name="T22" fmla="*/ 47 w 52"/>
                  <a:gd name="T23" fmla="*/ 31 h 77"/>
                  <a:gd name="T24" fmla="*/ 47 w 52"/>
                  <a:gd name="T25" fmla="*/ 4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77">
                    <a:moveTo>
                      <a:pt x="47" y="44"/>
                    </a:moveTo>
                    <a:lnTo>
                      <a:pt x="16" y="44"/>
                    </a:lnTo>
                    <a:lnTo>
                      <a:pt x="16" y="65"/>
                    </a:lnTo>
                    <a:lnTo>
                      <a:pt x="52" y="65"/>
                    </a:lnTo>
                    <a:lnTo>
                      <a:pt x="52" y="77"/>
                    </a:lnTo>
                    <a:lnTo>
                      <a:pt x="0" y="77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13"/>
                    </a:lnTo>
                    <a:lnTo>
                      <a:pt x="16" y="13"/>
                    </a:lnTo>
                    <a:lnTo>
                      <a:pt x="16" y="31"/>
                    </a:lnTo>
                    <a:lnTo>
                      <a:pt x="47" y="31"/>
                    </a:lnTo>
                    <a:lnTo>
                      <a:pt x="47" y="44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31"/>
              <p:cNvSpPr>
                <a:spLocks noEditPoints="1"/>
              </p:cNvSpPr>
              <p:nvPr userDrawn="1"/>
            </p:nvSpPr>
            <p:spPr bwMode="auto">
              <a:xfrm>
                <a:off x="11024393" y="6389912"/>
                <a:ext cx="32710" cy="42689"/>
              </a:xfrm>
              <a:custGeom>
                <a:avLst/>
                <a:gdLst>
                  <a:gd name="T0" fmla="*/ 115 w 430"/>
                  <a:gd name="T1" fmla="*/ 363 h 561"/>
                  <a:gd name="T2" fmla="*/ 115 w 430"/>
                  <a:gd name="T3" fmla="*/ 561 h 561"/>
                  <a:gd name="T4" fmla="*/ 0 w 430"/>
                  <a:gd name="T5" fmla="*/ 561 h 561"/>
                  <a:gd name="T6" fmla="*/ 0 w 430"/>
                  <a:gd name="T7" fmla="*/ 0 h 561"/>
                  <a:gd name="T8" fmla="*/ 219 w 430"/>
                  <a:gd name="T9" fmla="*/ 0 h 561"/>
                  <a:gd name="T10" fmla="*/ 330 w 430"/>
                  <a:gd name="T11" fmla="*/ 23 h 561"/>
                  <a:gd name="T12" fmla="*/ 404 w 430"/>
                  <a:gd name="T13" fmla="*/ 89 h 561"/>
                  <a:gd name="T14" fmla="*/ 430 w 430"/>
                  <a:gd name="T15" fmla="*/ 185 h 561"/>
                  <a:gd name="T16" fmla="*/ 373 w 430"/>
                  <a:gd name="T17" fmla="*/ 316 h 561"/>
                  <a:gd name="T18" fmla="*/ 217 w 430"/>
                  <a:gd name="T19" fmla="*/ 363 h 561"/>
                  <a:gd name="T20" fmla="*/ 115 w 430"/>
                  <a:gd name="T21" fmla="*/ 363 h 561"/>
                  <a:gd name="T22" fmla="*/ 115 w 430"/>
                  <a:gd name="T23" fmla="*/ 270 h 561"/>
                  <a:gd name="T24" fmla="*/ 219 w 430"/>
                  <a:gd name="T25" fmla="*/ 270 h 561"/>
                  <a:gd name="T26" fmla="*/ 289 w 430"/>
                  <a:gd name="T27" fmla="*/ 248 h 561"/>
                  <a:gd name="T28" fmla="*/ 313 w 430"/>
                  <a:gd name="T29" fmla="*/ 186 h 561"/>
                  <a:gd name="T30" fmla="*/ 288 w 430"/>
                  <a:gd name="T31" fmla="*/ 120 h 561"/>
                  <a:gd name="T32" fmla="*/ 221 w 430"/>
                  <a:gd name="T33" fmla="*/ 93 h 561"/>
                  <a:gd name="T34" fmla="*/ 115 w 430"/>
                  <a:gd name="T35" fmla="*/ 93 h 561"/>
                  <a:gd name="T36" fmla="*/ 115 w 430"/>
                  <a:gd name="T37" fmla="*/ 270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0" h="561">
                    <a:moveTo>
                      <a:pt x="115" y="363"/>
                    </a:moveTo>
                    <a:cubicBezTo>
                      <a:pt x="115" y="561"/>
                      <a:pt x="115" y="561"/>
                      <a:pt x="115" y="561"/>
                    </a:cubicBezTo>
                    <a:cubicBezTo>
                      <a:pt x="0" y="561"/>
                      <a:pt x="0" y="561"/>
                      <a:pt x="0" y="56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9" y="0"/>
                      <a:pt x="219" y="0"/>
                      <a:pt x="219" y="0"/>
                    </a:cubicBezTo>
                    <a:cubicBezTo>
                      <a:pt x="261" y="0"/>
                      <a:pt x="298" y="7"/>
                      <a:pt x="330" y="23"/>
                    </a:cubicBezTo>
                    <a:cubicBezTo>
                      <a:pt x="362" y="38"/>
                      <a:pt x="387" y="60"/>
                      <a:pt x="404" y="89"/>
                    </a:cubicBezTo>
                    <a:cubicBezTo>
                      <a:pt x="421" y="117"/>
                      <a:pt x="430" y="149"/>
                      <a:pt x="430" y="185"/>
                    </a:cubicBezTo>
                    <a:cubicBezTo>
                      <a:pt x="430" y="241"/>
                      <a:pt x="411" y="284"/>
                      <a:pt x="373" y="316"/>
                    </a:cubicBezTo>
                    <a:cubicBezTo>
                      <a:pt x="335" y="347"/>
                      <a:pt x="283" y="363"/>
                      <a:pt x="217" y="363"/>
                    </a:cubicBezTo>
                    <a:lnTo>
                      <a:pt x="115" y="363"/>
                    </a:lnTo>
                    <a:close/>
                    <a:moveTo>
                      <a:pt x="115" y="270"/>
                    </a:moveTo>
                    <a:cubicBezTo>
                      <a:pt x="219" y="270"/>
                      <a:pt x="219" y="270"/>
                      <a:pt x="219" y="270"/>
                    </a:cubicBezTo>
                    <a:cubicBezTo>
                      <a:pt x="249" y="270"/>
                      <a:pt x="273" y="262"/>
                      <a:pt x="289" y="248"/>
                    </a:cubicBezTo>
                    <a:cubicBezTo>
                      <a:pt x="305" y="234"/>
                      <a:pt x="313" y="213"/>
                      <a:pt x="313" y="186"/>
                    </a:cubicBezTo>
                    <a:cubicBezTo>
                      <a:pt x="313" y="159"/>
                      <a:pt x="305" y="137"/>
                      <a:pt x="288" y="120"/>
                    </a:cubicBezTo>
                    <a:cubicBezTo>
                      <a:pt x="272" y="103"/>
                      <a:pt x="250" y="94"/>
                      <a:pt x="221" y="93"/>
                    </a:cubicBezTo>
                    <a:cubicBezTo>
                      <a:pt x="115" y="93"/>
                      <a:pt x="115" y="93"/>
                      <a:pt x="115" y="93"/>
                    </a:cubicBezTo>
                    <a:lnTo>
                      <a:pt x="115" y="270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32"/>
              <p:cNvSpPr>
                <a:spLocks/>
              </p:cNvSpPr>
              <p:nvPr userDrawn="1"/>
            </p:nvSpPr>
            <p:spPr bwMode="auto">
              <a:xfrm>
                <a:off x="11066527" y="6389912"/>
                <a:ext cx="34373" cy="42689"/>
              </a:xfrm>
              <a:custGeom>
                <a:avLst/>
                <a:gdLst>
                  <a:gd name="T0" fmla="*/ 62 w 62"/>
                  <a:gd name="T1" fmla="*/ 13 h 77"/>
                  <a:gd name="T2" fmla="*/ 39 w 62"/>
                  <a:gd name="T3" fmla="*/ 13 h 77"/>
                  <a:gd name="T4" fmla="*/ 39 w 62"/>
                  <a:gd name="T5" fmla="*/ 77 h 77"/>
                  <a:gd name="T6" fmla="*/ 23 w 62"/>
                  <a:gd name="T7" fmla="*/ 77 h 77"/>
                  <a:gd name="T8" fmla="*/ 23 w 62"/>
                  <a:gd name="T9" fmla="*/ 13 h 77"/>
                  <a:gd name="T10" fmla="*/ 0 w 62"/>
                  <a:gd name="T11" fmla="*/ 13 h 77"/>
                  <a:gd name="T12" fmla="*/ 0 w 62"/>
                  <a:gd name="T13" fmla="*/ 0 h 77"/>
                  <a:gd name="T14" fmla="*/ 62 w 62"/>
                  <a:gd name="T15" fmla="*/ 0 h 77"/>
                  <a:gd name="T16" fmla="*/ 62 w 62"/>
                  <a:gd name="T17" fmla="*/ 1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77">
                    <a:moveTo>
                      <a:pt x="62" y="13"/>
                    </a:moveTo>
                    <a:lnTo>
                      <a:pt x="39" y="13"/>
                    </a:lnTo>
                    <a:lnTo>
                      <a:pt x="39" y="77"/>
                    </a:lnTo>
                    <a:lnTo>
                      <a:pt x="23" y="77"/>
                    </a:lnTo>
                    <a:lnTo>
                      <a:pt x="23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13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33"/>
              <p:cNvSpPr>
                <a:spLocks/>
              </p:cNvSpPr>
              <p:nvPr userDrawn="1"/>
            </p:nvSpPr>
            <p:spPr bwMode="auto">
              <a:xfrm>
                <a:off x="11111988" y="6389912"/>
                <a:ext cx="34373" cy="42689"/>
              </a:xfrm>
              <a:custGeom>
                <a:avLst/>
                <a:gdLst>
                  <a:gd name="T0" fmla="*/ 46 w 62"/>
                  <a:gd name="T1" fmla="*/ 0 h 77"/>
                  <a:gd name="T2" fmla="*/ 62 w 62"/>
                  <a:gd name="T3" fmla="*/ 0 h 77"/>
                  <a:gd name="T4" fmla="*/ 62 w 62"/>
                  <a:gd name="T5" fmla="*/ 77 h 77"/>
                  <a:gd name="T6" fmla="*/ 46 w 62"/>
                  <a:gd name="T7" fmla="*/ 77 h 77"/>
                  <a:gd name="T8" fmla="*/ 46 w 62"/>
                  <a:gd name="T9" fmla="*/ 26 h 77"/>
                  <a:gd name="T10" fmla="*/ 16 w 62"/>
                  <a:gd name="T11" fmla="*/ 77 h 77"/>
                  <a:gd name="T12" fmla="*/ 0 w 62"/>
                  <a:gd name="T13" fmla="*/ 77 h 77"/>
                  <a:gd name="T14" fmla="*/ 0 w 62"/>
                  <a:gd name="T15" fmla="*/ 0 h 77"/>
                  <a:gd name="T16" fmla="*/ 16 w 62"/>
                  <a:gd name="T17" fmla="*/ 0 h 77"/>
                  <a:gd name="T18" fmla="*/ 16 w 62"/>
                  <a:gd name="T19" fmla="*/ 51 h 77"/>
                  <a:gd name="T20" fmla="*/ 46 w 62"/>
                  <a:gd name="T2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77">
                    <a:moveTo>
                      <a:pt x="46" y="0"/>
                    </a:moveTo>
                    <a:lnTo>
                      <a:pt x="62" y="0"/>
                    </a:lnTo>
                    <a:lnTo>
                      <a:pt x="62" y="77"/>
                    </a:lnTo>
                    <a:lnTo>
                      <a:pt x="46" y="77"/>
                    </a:lnTo>
                    <a:lnTo>
                      <a:pt x="46" y="26"/>
                    </a:lnTo>
                    <a:lnTo>
                      <a:pt x="16" y="77"/>
                    </a:lnTo>
                    <a:lnTo>
                      <a:pt x="0" y="77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5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34"/>
              <p:cNvSpPr>
                <a:spLocks/>
              </p:cNvSpPr>
              <p:nvPr userDrawn="1"/>
            </p:nvSpPr>
            <p:spPr bwMode="auto">
              <a:xfrm>
                <a:off x="11158003" y="6389358"/>
                <a:ext cx="32710" cy="43798"/>
              </a:xfrm>
              <a:custGeom>
                <a:avLst/>
                <a:gdLst>
                  <a:gd name="T0" fmla="*/ 301 w 426"/>
                  <a:gd name="T1" fmla="*/ 162 h 576"/>
                  <a:gd name="T2" fmla="*/ 276 w 426"/>
                  <a:gd name="T3" fmla="*/ 112 h 576"/>
                  <a:gd name="T4" fmla="*/ 210 w 426"/>
                  <a:gd name="T5" fmla="*/ 94 h 576"/>
                  <a:gd name="T6" fmla="*/ 148 w 426"/>
                  <a:gd name="T7" fmla="*/ 112 h 576"/>
                  <a:gd name="T8" fmla="*/ 124 w 426"/>
                  <a:gd name="T9" fmla="*/ 160 h 576"/>
                  <a:gd name="T10" fmla="*/ 8 w 426"/>
                  <a:gd name="T11" fmla="*/ 160 h 576"/>
                  <a:gd name="T12" fmla="*/ 34 w 426"/>
                  <a:gd name="T13" fmla="*/ 78 h 576"/>
                  <a:gd name="T14" fmla="*/ 107 w 426"/>
                  <a:gd name="T15" fmla="*/ 21 h 576"/>
                  <a:gd name="T16" fmla="*/ 210 w 426"/>
                  <a:gd name="T17" fmla="*/ 0 h 576"/>
                  <a:gd name="T18" fmla="*/ 362 w 426"/>
                  <a:gd name="T19" fmla="*/ 42 h 576"/>
                  <a:gd name="T20" fmla="*/ 417 w 426"/>
                  <a:gd name="T21" fmla="*/ 160 h 576"/>
                  <a:gd name="T22" fmla="*/ 395 w 426"/>
                  <a:gd name="T23" fmla="*/ 229 h 576"/>
                  <a:gd name="T24" fmla="*/ 330 w 426"/>
                  <a:gd name="T25" fmla="*/ 281 h 576"/>
                  <a:gd name="T26" fmla="*/ 401 w 426"/>
                  <a:gd name="T27" fmla="*/ 330 h 576"/>
                  <a:gd name="T28" fmla="*/ 426 w 426"/>
                  <a:gd name="T29" fmla="*/ 412 h 576"/>
                  <a:gd name="T30" fmla="*/ 367 w 426"/>
                  <a:gd name="T31" fmla="*/ 532 h 576"/>
                  <a:gd name="T32" fmla="*/ 210 w 426"/>
                  <a:gd name="T33" fmla="*/ 576 h 576"/>
                  <a:gd name="T34" fmla="*/ 100 w 426"/>
                  <a:gd name="T35" fmla="*/ 555 h 576"/>
                  <a:gd name="T36" fmla="*/ 25 w 426"/>
                  <a:gd name="T37" fmla="*/ 498 h 576"/>
                  <a:gd name="T38" fmla="*/ 0 w 426"/>
                  <a:gd name="T39" fmla="*/ 413 h 576"/>
                  <a:gd name="T40" fmla="*/ 116 w 426"/>
                  <a:gd name="T41" fmla="*/ 413 h 576"/>
                  <a:gd name="T42" fmla="*/ 143 w 426"/>
                  <a:gd name="T43" fmla="*/ 464 h 576"/>
                  <a:gd name="T44" fmla="*/ 210 w 426"/>
                  <a:gd name="T45" fmla="*/ 484 h 576"/>
                  <a:gd name="T46" fmla="*/ 283 w 426"/>
                  <a:gd name="T47" fmla="*/ 463 h 576"/>
                  <a:gd name="T48" fmla="*/ 310 w 426"/>
                  <a:gd name="T49" fmla="*/ 410 h 576"/>
                  <a:gd name="T50" fmla="*/ 286 w 426"/>
                  <a:gd name="T51" fmla="*/ 347 h 576"/>
                  <a:gd name="T52" fmla="*/ 216 w 426"/>
                  <a:gd name="T53" fmla="*/ 328 h 576"/>
                  <a:gd name="T54" fmla="*/ 147 w 426"/>
                  <a:gd name="T55" fmla="*/ 328 h 576"/>
                  <a:gd name="T56" fmla="*/ 147 w 426"/>
                  <a:gd name="T57" fmla="*/ 237 h 576"/>
                  <a:gd name="T58" fmla="*/ 218 w 426"/>
                  <a:gd name="T59" fmla="*/ 237 h 576"/>
                  <a:gd name="T60" fmla="*/ 301 w 426"/>
                  <a:gd name="T61" fmla="*/ 162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26" h="576">
                    <a:moveTo>
                      <a:pt x="301" y="162"/>
                    </a:moveTo>
                    <a:cubicBezTo>
                      <a:pt x="301" y="141"/>
                      <a:pt x="293" y="124"/>
                      <a:pt x="276" y="112"/>
                    </a:cubicBezTo>
                    <a:cubicBezTo>
                      <a:pt x="259" y="100"/>
                      <a:pt x="237" y="94"/>
                      <a:pt x="210" y="94"/>
                    </a:cubicBezTo>
                    <a:cubicBezTo>
                      <a:pt x="185" y="94"/>
                      <a:pt x="165" y="100"/>
                      <a:pt x="148" y="112"/>
                    </a:cubicBezTo>
                    <a:cubicBezTo>
                      <a:pt x="132" y="124"/>
                      <a:pt x="124" y="140"/>
                      <a:pt x="124" y="160"/>
                    </a:cubicBezTo>
                    <a:cubicBezTo>
                      <a:pt x="8" y="160"/>
                      <a:pt x="8" y="160"/>
                      <a:pt x="8" y="160"/>
                    </a:cubicBezTo>
                    <a:cubicBezTo>
                      <a:pt x="8" y="129"/>
                      <a:pt x="17" y="102"/>
                      <a:pt x="34" y="78"/>
                    </a:cubicBezTo>
                    <a:cubicBezTo>
                      <a:pt x="51" y="53"/>
                      <a:pt x="75" y="34"/>
                      <a:pt x="107" y="21"/>
                    </a:cubicBezTo>
                    <a:cubicBezTo>
                      <a:pt x="138" y="7"/>
                      <a:pt x="173" y="0"/>
                      <a:pt x="210" y="0"/>
                    </a:cubicBezTo>
                    <a:cubicBezTo>
                      <a:pt x="275" y="0"/>
                      <a:pt x="325" y="14"/>
                      <a:pt x="362" y="42"/>
                    </a:cubicBezTo>
                    <a:cubicBezTo>
                      <a:pt x="399" y="70"/>
                      <a:pt x="417" y="109"/>
                      <a:pt x="417" y="160"/>
                    </a:cubicBezTo>
                    <a:cubicBezTo>
                      <a:pt x="417" y="185"/>
                      <a:pt x="410" y="208"/>
                      <a:pt x="395" y="229"/>
                    </a:cubicBezTo>
                    <a:cubicBezTo>
                      <a:pt x="380" y="251"/>
                      <a:pt x="358" y="268"/>
                      <a:pt x="330" y="281"/>
                    </a:cubicBezTo>
                    <a:cubicBezTo>
                      <a:pt x="361" y="291"/>
                      <a:pt x="385" y="308"/>
                      <a:pt x="401" y="330"/>
                    </a:cubicBezTo>
                    <a:cubicBezTo>
                      <a:pt x="418" y="352"/>
                      <a:pt x="426" y="379"/>
                      <a:pt x="426" y="412"/>
                    </a:cubicBezTo>
                    <a:cubicBezTo>
                      <a:pt x="426" y="462"/>
                      <a:pt x="406" y="502"/>
                      <a:pt x="367" y="532"/>
                    </a:cubicBezTo>
                    <a:cubicBezTo>
                      <a:pt x="327" y="562"/>
                      <a:pt x="275" y="576"/>
                      <a:pt x="210" y="576"/>
                    </a:cubicBezTo>
                    <a:cubicBezTo>
                      <a:pt x="169" y="576"/>
                      <a:pt x="132" y="569"/>
                      <a:pt x="100" y="555"/>
                    </a:cubicBezTo>
                    <a:cubicBezTo>
                      <a:pt x="67" y="541"/>
                      <a:pt x="42" y="522"/>
                      <a:pt x="25" y="498"/>
                    </a:cubicBezTo>
                    <a:cubicBezTo>
                      <a:pt x="8" y="474"/>
                      <a:pt x="0" y="445"/>
                      <a:pt x="0" y="413"/>
                    </a:cubicBezTo>
                    <a:cubicBezTo>
                      <a:pt x="116" y="413"/>
                      <a:pt x="116" y="413"/>
                      <a:pt x="116" y="413"/>
                    </a:cubicBezTo>
                    <a:cubicBezTo>
                      <a:pt x="116" y="433"/>
                      <a:pt x="125" y="450"/>
                      <a:pt x="143" y="464"/>
                    </a:cubicBezTo>
                    <a:cubicBezTo>
                      <a:pt x="160" y="477"/>
                      <a:pt x="183" y="484"/>
                      <a:pt x="210" y="484"/>
                    </a:cubicBezTo>
                    <a:cubicBezTo>
                      <a:pt x="241" y="484"/>
                      <a:pt x="265" y="477"/>
                      <a:pt x="283" y="463"/>
                    </a:cubicBezTo>
                    <a:cubicBezTo>
                      <a:pt x="301" y="449"/>
                      <a:pt x="310" y="432"/>
                      <a:pt x="310" y="410"/>
                    </a:cubicBezTo>
                    <a:cubicBezTo>
                      <a:pt x="310" y="381"/>
                      <a:pt x="302" y="360"/>
                      <a:pt x="286" y="347"/>
                    </a:cubicBezTo>
                    <a:cubicBezTo>
                      <a:pt x="270" y="334"/>
                      <a:pt x="247" y="328"/>
                      <a:pt x="216" y="328"/>
                    </a:cubicBezTo>
                    <a:cubicBezTo>
                      <a:pt x="147" y="328"/>
                      <a:pt x="147" y="328"/>
                      <a:pt x="147" y="328"/>
                    </a:cubicBezTo>
                    <a:cubicBezTo>
                      <a:pt x="147" y="237"/>
                      <a:pt x="147" y="237"/>
                      <a:pt x="147" y="237"/>
                    </a:cubicBezTo>
                    <a:cubicBezTo>
                      <a:pt x="218" y="237"/>
                      <a:pt x="218" y="237"/>
                      <a:pt x="218" y="237"/>
                    </a:cubicBezTo>
                    <a:cubicBezTo>
                      <a:pt x="274" y="237"/>
                      <a:pt x="301" y="212"/>
                      <a:pt x="301" y="162"/>
                    </a:cubicBez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35"/>
              <p:cNvSpPr>
                <a:spLocks noEditPoints="1"/>
              </p:cNvSpPr>
              <p:nvPr userDrawn="1"/>
            </p:nvSpPr>
            <p:spPr bwMode="auto">
              <a:xfrm>
                <a:off x="11199583" y="6389912"/>
                <a:ext cx="39917" cy="42689"/>
              </a:xfrm>
              <a:custGeom>
                <a:avLst/>
                <a:gdLst>
                  <a:gd name="T0" fmla="*/ 50 w 72"/>
                  <a:gd name="T1" fmla="*/ 61 h 77"/>
                  <a:gd name="T2" fmla="*/ 22 w 72"/>
                  <a:gd name="T3" fmla="*/ 61 h 77"/>
                  <a:gd name="T4" fmla="*/ 17 w 72"/>
                  <a:gd name="T5" fmla="*/ 77 h 77"/>
                  <a:gd name="T6" fmla="*/ 0 w 72"/>
                  <a:gd name="T7" fmla="*/ 77 h 77"/>
                  <a:gd name="T8" fmla="*/ 28 w 72"/>
                  <a:gd name="T9" fmla="*/ 0 h 77"/>
                  <a:gd name="T10" fmla="*/ 43 w 72"/>
                  <a:gd name="T11" fmla="*/ 0 h 77"/>
                  <a:gd name="T12" fmla="*/ 72 w 72"/>
                  <a:gd name="T13" fmla="*/ 77 h 77"/>
                  <a:gd name="T14" fmla="*/ 55 w 72"/>
                  <a:gd name="T15" fmla="*/ 77 h 77"/>
                  <a:gd name="T16" fmla="*/ 50 w 72"/>
                  <a:gd name="T17" fmla="*/ 61 h 77"/>
                  <a:gd name="T18" fmla="*/ 26 w 72"/>
                  <a:gd name="T19" fmla="*/ 49 h 77"/>
                  <a:gd name="T20" fmla="*/ 45 w 72"/>
                  <a:gd name="T21" fmla="*/ 49 h 77"/>
                  <a:gd name="T22" fmla="*/ 36 w 72"/>
                  <a:gd name="T23" fmla="*/ 20 h 77"/>
                  <a:gd name="T24" fmla="*/ 26 w 72"/>
                  <a:gd name="T25" fmla="*/ 4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" h="77">
                    <a:moveTo>
                      <a:pt x="50" y="61"/>
                    </a:moveTo>
                    <a:lnTo>
                      <a:pt x="22" y="61"/>
                    </a:lnTo>
                    <a:lnTo>
                      <a:pt x="17" y="77"/>
                    </a:lnTo>
                    <a:lnTo>
                      <a:pt x="0" y="77"/>
                    </a:lnTo>
                    <a:lnTo>
                      <a:pt x="28" y="0"/>
                    </a:lnTo>
                    <a:lnTo>
                      <a:pt x="43" y="0"/>
                    </a:lnTo>
                    <a:lnTo>
                      <a:pt x="72" y="77"/>
                    </a:lnTo>
                    <a:lnTo>
                      <a:pt x="55" y="77"/>
                    </a:lnTo>
                    <a:lnTo>
                      <a:pt x="50" y="61"/>
                    </a:lnTo>
                    <a:close/>
                    <a:moveTo>
                      <a:pt x="26" y="49"/>
                    </a:moveTo>
                    <a:lnTo>
                      <a:pt x="45" y="49"/>
                    </a:lnTo>
                    <a:lnTo>
                      <a:pt x="36" y="20"/>
                    </a:lnTo>
                    <a:lnTo>
                      <a:pt x="26" y="49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36"/>
              <p:cNvSpPr>
                <a:spLocks noEditPoints="1"/>
              </p:cNvSpPr>
              <p:nvPr userDrawn="1"/>
            </p:nvSpPr>
            <p:spPr bwMode="auto">
              <a:xfrm>
                <a:off x="10497712" y="6462539"/>
                <a:ext cx="31046" cy="42689"/>
              </a:xfrm>
              <a:custGeom>
                <a:avLst/>
                <a:gdLst>
                  <a:gd name="T0" fmla="*/ 76 w 404"/>
                  <a:gd name="T1" fmla="*/ 337 h 562"/>
                  <a:gd name="T2" fmla="*/ 76 w 404"/>
                  <a:gd name="T3" fmla="*/ 562 h 562"/>
                  <a:gd name="T4" fmla="*/ 0 w 404"/>
                  <a:gd name="T5" fmla="*/ 562 h 562"/>
                  <a:gd name="T6" fmla="*/ 0 w 404"/>
                  <a:gd name="T7" fmla="*/ 0 h 562"/>
                  <a:gd name="T8" fmla="*/ 215 w 404"/>
                  <a:gd name="T9" fmla="*/ 0 h 562"/>
                  <a:gd name="T10" fmla="*/ 354 w 404"/>
                  <a:gd name="T11" fmla="*/ 47 h 562"/>
                  <a:gd name="T12" fmla="*/ 404 w 404"/>
                  <a:gd name="T13" fmla="*/ 168 h 562"/>
                  <a:gd name="T14" fmla="*/ 354 w 404"/>
                  <a:gd name="T15" fmla="*/ 291 h 562"/>
                  <a:gd name="T16" fmla="*/ 215 w 404"/>
                  <a:gd name="T17" fmla="*/ 337 h 562"/>
                  <a:gd name="T18" fmla="*/ 76 w 404"/>
                  <a:gd name="T19" fmla="*/ 337 h 562"/>
                  <a:gd name="T20" fmla="*/ 76 w 404"/>
                  <a:gd name="T21" fmla="*/ 277 h 562"/>
                  <a:gd name="T22" fmla="*/ 215 w 404"/>
                  <a:gd name="T23" fmla="*/ 277 h 562"/>
                  <a:gd name="T24" fmla="*/ 300 w 404"/>
                  <a:gd name="T25" fmla="*/ 246 h 562"/>
                  <a:gd name="T26" fmla="*/ 328 w 404"/>
                  <a:gd name="T27" fmla="*/ 169 h 562"/>
                  <a:gd name="T28" fmla="*/ 300 w 404"/>
                  <a:gd name="T29" fmla="*/ 91 h 562"/>
                  <a:gd name="T30" fmla="*/ 215 w 404"/>
                  <a:gd name="T31" fmla="*/ 60 h 562"/>
                  <a:gd name="T32" fmla="*/ 76 w 404"/>
                  <a:gd name="T33" fmla="*/ 60 h 562"/>
                  <a:gd name="T34" fmla="*/ 76 w 404"/>
                  <a:gd name="T35" fmla="*/ 277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4" h="562">
                    <a:moveTo>
                      <a:pt x="76" y="337"/>
                    </a:moveTo>
                    <a:cubicBezTo>
                      <a:pt x="76" y="562"/>
                      <a:pt x="76" y="562"/>
                      <a:pt x="76" y="562"/>
                    </a:cubicBezTo>
                    <a:cubicBezTo>
                      <a:pt x="0" y="562"/>
                      <a:pt x="0" y="562"/>
                      <a:pt x="0" y="56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5" y="0"/>
                      <a:pt x="215" y="0"/>
                      <a:pt x="215" y="0"/>
                    </a:cubicBezTo>
                    <a:cubicBezTo>
                      <a:pt x="275" y="0"/>
                      <a:pt x="321" y="16"/>
                      <a:pt x="354" y="47"/>
                    </a:cubicBezTo>
                    <a:cubicBezTo>
                      <a:pt x="388" y="77"/>
                      <a:pt x="404" y="118"/>
                      <a:pt x="404" y="168"/>
                    </a:cubicBezTo>
                    <a:cubicBezTo>
                      <a:pt x="404" y="219"/>
                      <a:pt x="388" y="260"/>
                      <a:pt x="354" y="291"/>
                    </a:cubicBezTo>
                    <a:cubicBezTo>
                      <a:pt x="321" y="321"/>
                      <a:pt x="275" y="337"/>
                      <a:pt x="215" y="337"/>
                    </a:cubicBezTo>
                    <a:lnTo>
                      <a:pt x="76" y="337"/>
                    </a:lnTo>
                    <a:close/>
                    <a:moveTo>
                      <a:pt x="76" y="277"/>
                    </a:moveTo>
                    <a:cubicBezTo>
                      <a:pt x="215" y="277"/>
                      <a:pt x="215" y="277"/>
                      <a:pt x="215" y="277"/>
                    </a:cubicBezTo>
                    <a:cubicBezTo>
                      <a:pt x="253" y="277"/>
                      <a:pt x="281" y="267"/>
                      <a:pt x="300" y="246"/>
                    </a:cubicBezTo>
                    <a:cubicBezTo>
                      <a:pt x="319" y="226"/>
                      <a:pt x="328" y="200"/>
                      <a:pt x="328" y="169"/>
                    </a:cubicBezTo>
                    <a:cubicBezTo>
                      <a:pt x="328" y="138"/>
                      <a:pt x="319" y="112"/>
                      <a:pt x="300" y="91"/>
                    </a:cubicBezTo>
                    <a:cubicBezTo>
                      <a:pt x="281" y="70"/>
                      <a:pt x="252" y="60"/>
                      <a:pt x="215" y="60"/>
                    </a:cubicBezTo>
                    <a:cubicBezTo>
                      <a:pt x="76" y="60"/>
                      <a:pt x="76" y="60"/>
                      <a:pt x="76" y="60"/>
                    </a:cubicBezTo>
                    <a:lnTo>
                      <a:pt x="76" y="277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37"/>
              <p:cNvSpPr>
                <a:spLocks noEditPoints="1"/>
              </p:cNvSpPr>
              <p:nvPr userDrawn="1"/>
            </p:nvSpPr>
            <p:spPr bwMode="auto">
              <a:xfrm>
                <a:off x="10539292" y="6461430"/>
                <a:ext cx="34373" cy="44352"/>
              </a:xfrm>
              <a:custGeom>
                <a:avLst/>
                <a:gdLst>
                  <a:gd name="T0" fmla="*/ 451 w 451"/>
                  <a:gd name="T1" fmla="*/ 339 h 578"/>
                  <a:gd name="T2" fmla="*/ 387 w 451"/>
                  <a:gd name="T3" fmla="*/ 510 h 578"/>
                  <a:gd name="T4" fmla="*/ 221 w 451"/>
                  <a:gd name="T5" fmla="*/ 578 h 578"/>
                  <a:gd name="T6" fmla="*/ 61 w 451"/>
                  <a:gd name="T7" fmla="*/ 510 h 578"/>
                  <a:gd name="T8" fmla="*/ 0 w 451"/>
                  <a:gd name="T9" fmla="*/ 339 h 578"/>
                  <a:gd name="T10" fmla="*/ 0 w 451"/>
                  <a:gd name="T11" fmla="*/ 239 h 578"/>
                  <a:gd name="T12" fmla="*/ 61 w 451"/>
                  <a:gd name="T13" fmla="*/ 68 h 578"/>
                  <a:gd name="T14" fmla="*/ 221 w 451"/>
                  <a:gd name="T15" fmla="*/ 0 h 578"/>
                  <a:gd name="T16" fmla="*/ 387 w 451"/>
                  <a:gd name="T17" fmla="*/ 68 h 578"/>
                  <a:gd name="T18" fmla="*/ 451 w 451"/>
                  <a:gd name="T19" fmla="*/ 239 h 578"/>
                  <a:gd name="T20" fmla="*/ 451 w 451"/>
                  <a:gd name="T21" fmla="*/ 339 h 578"/>
                  <a:gd name="T22" fmla="*/ 375 w 451"/>
                  <a:gd name="T23" fmla="*/ 238 h 578"/>
                  <a:gd name="T24" fmla="*/ 333 w 451"/>
                  <a:gd name="T25" fmla="*/ 112 h 578"/>
                  <a:gd name="T26" fmla="*/ 221 w 451"/>
                  <a:gd name="T27" fmla="*/ 63 h 578"/>
                  <a:gd name="T28" fmla="*/ 115 w 451"/>
                  <a:gd name="T29" fmla="*/ 112 h 578"/>
                  <a:gd name="T30" fmla="*/ 76 w 451"/>
                  <a:gd name="T31" fmla="*/ 238 h 578"/>
                  <a:gd name="T32" fmla="*/ 76 w 451"/>
                  <a:gd name="T33" fmla="*/ 339 h 578"/>
                  <a:gd name="T34" fmla="*/ 115 w 451"/>
                  <a:gd name="T35" fmla="*/ 466 h 578"/>
                  <a:gd name="T36" fmla="*/ 221 w 451"/>
                  <a:gd name="T37" fmla="*/ 516 h 578"/>
                  <a:gd name="T38" fmla="*/ 333 w 451"/>
                  <a:gd name="T39" fmla="*/ 467 h 578"/>
                  <a:gd name="T40" fmla="*/ 375 w 451"/>
                  <a:gd name="T41" fmla="*/ 339 h 578"/>
                  <a:gd name="T42" fmla="*/ 375 w 451"/>
                  <a:gd name="T43" fmla="*/ 238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1" h="578">
                    <a:moveTo>
                      <a:pt x="451" y="339"/>
                    </a:moveTo>
                    <a:cubicBezTo>
                      <a:pt x="451" y="408"/>
                      <a:pt x="429" y="465"/>
                      <a:pt x="387" y="510"/>
                    </a:cubicBezTo>
                    <a:cubicBezTo>
                      <a:pt x="344" y="555"/>
                      <a:pt x="289" y="578"/>
                      <a:pt x="221" y="578"/>
                    </a:cubicBezTo>
                    <a:cubicBezTo>
                      <a:pt x="156" y="578"/>
                      <a:pt x="102" y="555"/>
                      <a:pt x="61" y="510"/>
                    </a:cubicBezTo>
                    <a:cubicBezTo>
                      <a:pt x="20" y="465"/>
                      <a:pt x="0" y="408"/>
                      <a:pt x="0" y="339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171"/>
                      <a:pt x="20" y="114"/>
                      <a:pt x="61" y="68"/>
                    </a:cubicBezTo>
                    <a:cubicBezTo>
                      <a:pt x="102" y="23"/>
                      <a:pt x="156" y="0"/>
                      <a:pt x="221" y="0"/>
                    </a:cubicBezTo>
                    <a:cubicBezTo>
                      <a:pt x="289" y="0"/>
                      <a:pt x="344" y="23"/>
                      <a:pt x="387" y="68"/>
                    </a:cubicBezTo>
                    <a:cubicBezTo>
                      <a:pt x="429" y="114"/>
                      <a:pt x="451" y="171"/>
                      <a:pt x="451" y="239"/>
                    </a:cubicBezTo>
                    <a:lnTo>
                      <a:pt x="451" y="339"/>
                    </a:lnTo>
                    <a:close/>
                    <a:moveTo>
                      <a:pt x="375" y="238"/>
                    </a:moveTo>
                    <a:cubicBezTo>
                      <a:pt x="375" y="187"/>
                      <a:pt x="361" y="145"/>
                      <a:pt x="333" y="112"/>
                    </a:cubicBezTo>
                    <a:cubicBezTo>
                      <a:pt x="305" y="79"/>
                      <a:pt x="268" y="63"/>
                      <a:pt x="221" y="63"/>
                    </a:cubicBezTo>
                    <a:cubicBezTo>
                      <a:pt x="177" y="63"/>
                      <a:pt x="142" y="79"/>
                      <a:pt x="115" y="112"/>
                    </a:cubicBezTo>
                    <a:cubicBezTo>
                      <a:pt x="89" y="145"/>
                      <a:pt x="76" y="187"/>
                      <a:pt x="76" y="238"/>
                    </a:cubicBezTo>
                    <a:cubicBezTo>
                      <a:pt x="76" y="339"/>
                      <a:pt x="76" y="339"/>
                      <a:pt x="76" y="339"/>
                    </a:cubicBezTo>
                    <a:cubicBezTo>
                      <a:pt x="76" y="391"/>
                      <a:pt x="89" y="433"/>
                      <a:pt x="115" y="466"/>
                    </a:cubicBezTo>
                    <a:cubicBezTo>
                      <a:pt x="142" y="499"/>
                      <a:pt x="177" y="516"/>
                      <a:pt x="221" y="516"/>
                    </a:cubicBezTo>
                    <a:cubicBezTo>
                      <a:pt x="268" y="516"/>
                      <a:pt x="306" y="499"/>
                      <a:pt x="333" y="467"/>
                    </a:cubicBezTo>
                    <a:cubicBezTo>
                      <a:pt x="361" y="434"/>
                      <a:pt x="375" y="391"/>
                      <a:pt x="375" y="339"/>
                    </a:cubicBezTo>
                    <a:lnTo>
                      <a:pt x="375" y="238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38"/>
              <p:cNvSpPr>
                <a:spLocks/>
              </p:cNvSpPr>
              <p:nvPr userDrawn="1"/>
            </p:nvSpPr>
            <p:spPr bwMode="auto">
              <a:xfrm>
                <a:off x="10585308" y="6461430"/>
                <a:ext cx="32155" cy="44352"/>
              </a:xfrm>
              <a:custGeom>
                <a:avLst/>
                <a:gdLst>
                  <a:gd name="T0" fmla="*/ 421 w 423"/>
                  <a:gd name="T1" fmla="*/ 390 h 578"/>
                  <a:gd name="T2" fmla="*/ 422 w 423"/>
                  <a:gd name="T3" fmla="*/ 392 h 578"/>
                  <a:gd name="T4" fmla="*/ 366 w 423"/>
                  <a:gd name="T5" fmla="*/ 525 h 578"/>
                  <a:gd name="T6" fmla="*/ 215 w 423"/>
                  <a:gd name="T7" fmla="*/ 578 h 578"/>
                  <a:gd name="T8" fmla="*/ 60 w 423"/>
                  <a:gd name="T9" fmla="*/ 510 h 578"/>
                  <a:gd name="T10" fmla="*/ 0 w 423"/>
                  <a:gd name="T11" fmla="*/ 339 h 578"/>
                  <a:gd name="T12" fmla="*/ 0 w 423"/>
                  <a:gd name="T13" fmla="*/ 239 h 578"/>
                  <a:gd name="T14" fmla="*/ 60 w 423"/>
                  <a:gd name="T15" fmla="*/ 68 h 578"/>
                  <a:gd name="T16" fmla="*/ 215 w 423"/>
                  <a:gd name="T17" fmla="*/ 0 h 578"/>
                  <a:gd name="T18" fmla="*/ 367 w 423"/>
                  <a:gd name="T19" fmla="*/ 51 h 578"/>
                  <a:gd name="T20" fmla="*/ 422 w 423"/>
                  <a:gd name="T21" fmla="*/ 185 h 578"/>
                  <a:gd name="T22" fmla="*/ 421 w 423"/>
                  <a:gd name="T23" fmla="*/ 188 h 578"/>
                  <a:gd name="T24" fmla="*/ 348 w 423"/>
                  <a:gd name="T25" fmla="*/ 188 h 578"/>
                  <a:gd name="T26" fmla="*/ 313 w 423"/>
                  <a:gd name="T27" fmla="*/ 94 h 578"/>
                  <a:gd name="T28" fmla="*/ 215 w 423"/>
                  <a:gd name="T29" fmla="*/ 60 h 578"/>
                  <a:gd name="T30" fmla="*/ 114 w 423"/>
                  <a:gd name="T31" fmla="*/ 111 h 578"/>
                  <a:gd name="T32" fmla="*/ 76 w 423"/>
                  <a:gd name="T33" fmla="*/ 238 h 578"/>
                  <a:gd name="T34" fmla="*/ 76 w 423"/>
                  <a:gd name="T35" fmla="*/ 339 h 578"/>
                  <a:gd name="T36" fmla="*/ 114 w 423"/>
                  <a:gd name="T37" fmla="*/ 467 h 578"/>
                  <a:gd name="T38" fmla="*/ 215 w 423"/>
                  <a:gd name="T39" fmla="*/ 518 h 578"/>
                  <a:gd name="T40" fmla="*/ 313 w 423"/>
                  <a:gd name="T41" fmla="*/ 484 h 578"/>
                  <a:gd name="T42" fmla="*/ 348 w 423"/>
                  <a:gd name="T43" fmla="*/ 390 h 578"/>
                  <a:gd name="T44" fmla="*/ 421 w 423"/>
                  <a:gd name="T45" fmla="*/ 390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23" h="578">
                    <a:moveTo>
                      <a:pt x="421" y="390"/>
                    </a:moveTo>
                    <a:cubicBezTo>
                      <a:pt x="422" y="392"/>
                      <a:pt x="422" y="392"/>
                      <a:pt x="422" y="392"/>
                    </a:cubicBezTo>
                    <a:cubicBezTo>
                      <a:pt x="423" y="445"/>
                      <a:pt x="404" y="489"/>
                      <a:pt x="366" y="525"/>
                    </a:cubicBezTo>
                    <a:cubicBezTo>
                      <a:pt x="328" y="560"/>
                      <a:pt x="278" y="578"/>
                      <a:pt x="215" y="578"/>
                    </a:cubicBezTo>
                    <a:cubicBezTo>
                      <a:pt x="152" y="578"/>
                      <a:pt x="100" y="555"/>
                      <a:pt x="60" y="510"/>
                    </a:cubicBezTo>
                    <a:cubicBezTo>
                      <a:pt x="20" y="465"/>
                      <a:pt x="0" y="408"/>
                      <a:pt x="0" y="339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170"/>
                      <a:pt x="20" y="113"/>
                      <a:pt x="60" y="68"/>
                    </a:cubicBezTo>
                    <a:cubicBezTo>
                      <a:pt x="100" y="23"/>
                      <a:pt x="152" y="0"/>
                      <a:pt x="215" y="0"/>
                    </a:cubicBezTo>
                    <a:cubicBezTo>
                      <a:pt x="279" y="0"/>
                      <a:pt x="329" y="17"/>
                      <a:pt x="367" y="51"/>
                    </a:cubicBezTo>
                    <a:cubicBezTo>
                      <a:pt x="404" y="85"/>
                      <a:pt x="423" y="129"/>
                      <a:pt x="422" y="185"/>
                    </a:cubicBezTo>
                    <a:cubicBezTo>
                      <a:pt x="421" y="188"/>
                      <a:pt x="421" y="188"/>
                      <a:pt x="421" y="188"/>
                    </a:cubicBezTo>
                    <a:cubicBezTo>
                      <a:pt x="348" y="188"/>
                      <a:pt x="348" y="188"/>
                      <a:pt x="348" y="188"/>
                    </a:cubicBezTo>
                    <a:cubicBezTo>
                      <a:pt x="348" y="148"/>
                      <a:pt x="336" y="117"/>
                      <a:pt x="313" y="94"/>
                    </a:cubicBezTo>
                    <a:cubicBezTo>
                      <a:pt x="290" y="71"/>
                      <a:pt x="257" y="60"/>
                      <a:pt x="215" y="60"/>
                    </a:cubicBezTo>
                    <a:cubicBezTo>
                      <a:pt x="173" y="60"/>
                      <a:pt x="139" y="77"/>
                      <a:pt x="114" y="111"/>
                    </a:cubicBezTo>
                    <a:cubicBezTo>
                      <a:pt x="89" y="145"/>
                      <a:pt x="76" y="188"/>
                      <a:pt x="76" y="238"/>
                    </a:cubicBezTo>
                    <a:cubicBezTo>
                      <a:pt x="76" y="339"/>
                      <a:pt x="76" y="339"/>
                      <a:pt x="76" y="339"/>
                    </a:cubicBezTo>
                    <a:cubicBezTo>
                      <a:pt x="76" y="390"/>
                      <a:pt x="89" y="433"/>
                      <a:pt x="114" y="467"/>
                    </a:cubicBezTo>
                    <a:cubicBezTo>
                      <a:pt x="139" y="501"/>
                      <a:pt x="173" y="518"/>
                      <a:pt x="215" y="518"/>
                    </a:cubicBezTo>
                    <a:cubicBezTo>
                      <a:pt x="257" y="518"/>
                      <a:pt x="290" y="507"/>
                      <a:pt x="313" y="484"/>
                    </a:cubicBezTo>
                    <a:cubicBezTo>
                      <a:pt x="336" y="462"/>
                      <a:pt x="348" y="430"/>
                      <a:pt x="348" y="390"/>
                    </a:cubicBezTo>
                    <a:lnTo>
                      <a:pt x="421" y="390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39"/>
              <p:cNvSpPr>
                <a:spLocks/>
              </p:cNvSpPr>
              <p:nvPr userDrawn="1"/>
            </p:nvSpPr>
            <p:spPr bwMode="auto">
              <a:xfrm>
                <a:off x="10628551" y="6461430"/>
                <a:ext cx="32155" cy="44352"/>
              </a:xfrm>
              <a:custGeom>
                <a:avLst/>
                <a:gdLst>
                  <a:gd name="T0" fmla="*/ 421 w 423"/>
                  <a:gd name="T1" fmla="*/ 390 h 578"/>
                  <a:gd name="T2" fmla="*/ 422 w 423"/>
                  <a:gd name="T3" fmla="*/ 392 h 578"/>
                  <a:gd name="T4" fmla="*/ 366 w 423"/>
                  <a:gd name="T5" fmla="*/ 525 h 578"/>
                  <a:gd name="T6" fmla="*/ 215 w 423"/>
                  <a:gd name="T7" fmla="*/ 578 h 578"/>
                  <a:gd name="T8" fmla="*/ 60 w 423"/>
                  <a:gd name="T9" fmla="*/ 510 h 578"/>
                  <a:gd name="T10" fmla="*/ 0 w 423"/>
                  <a:gd name="T11" fmla="*/ 339 h 578"/>
                  <a:gd name="T12" fmla="*/ 0 w 423"/>
                  <a:gd name="T13" fmla="*/ 239 h 578"/>
                  <a:gd name="T14" fmla="*/ 60 w 423"/>
                  <a:gd name="T15" fmla="*/ 68 h 578"/>
                  <a:gd name="T16" fmla="*/ 215 w 423"/>
                  <a:gd name="T17" fmla="*/ 0 h 578"/>
                  <a:gd name="T18" fmla="*/ 367 w 423"/>
                  <a:gd name="T19" fmla="*/ 51 h 578"/>
                  <a:gd name="T20" fmla="*/ 422 w 423"/>
                  <a:gd name="T21" fmla="*/ 185 h 578"/>
                  <a:gd name="T22" fmla="*/ 421 w 423"/>
                  <a:gd name="T23" fmla="*/ 188 h 578"/>
                  <a:gd name="T24" fmla="*/ 348 w 423"/>
                  <a:gd name="T25" fmla="*/ 188 h 578"/>
                  <a:gd name="T26" fmla="*/ 313 w 423"/>
                  <a:gd name="T27" fmla="*/ 94 h 578"/>
                  <a:gd name="T28" fmla="*/ 215 w 423"/>
                  <a:gd name="T29" fmla="*/ 60 h 578"/>
                  <a:gd name="T30" fmla="*/ 114 w 423"/>
                  <a:gd name="T31" fmla="*/ 111 h 578"/>
                  <a:gd name="T32" fmla="*/ 76 w 423"/>
                  <a:gd name="T33" fmla="*/ 238 h 578"/>
                  <a:gd name="T34" fmla="*/ 76 w 423"/>
                  <a:gd name="T35" fmla="*/ 339 h 578"/>
                  <a:gd name="T36" fmla="*/ 114 w 423"/>
                  <a:gd name="T37" fmla="*/ 467 h 578"/>
                  <a:gd name="T38" fmla="*/ 215 w 423"/>
                  <a:gd name="T39" fmla="*/ 518 h 578"/>
                  <a:gd name="T40" fmla="*/ 313 w 423"/>
                  <a:gd name="T41" fmla="*/ 484 h 578"/>
                  <a:gd name="T42" fmla="*/ 348 w 423"/>
                  <a:gd name="T43" fmla="*/ 390 h 578"/>
                  <a:gd name="T44" fmla="*/ 421 w 423"/>
                  <a:gd name="T45" fmla="*/ 390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23" h="578">
                    <a:moveTo>
                      <a:pt x="421" y="390"/>
                    </a:moveTo>
                    <a:cubicBezTo>
                      <a:pt x="422" y="392"/>
                      <a:pt x="422" y="392"/>
                      <a:pt x="422" y="392"/>
                    </a:cubicBezTo>
                    <a:cubicBezTo>
                      <a:pt x="423" y="445"/>
                      <a:pt x="404" y="489"/>
                      <a:pt x="366" y="525"/>
                    </a:cubicBezTo>
                    <a:cubicBezTo>
                      <a:pt x="328" y="560"/>
                      <a:pt x="278" y="578"/>
                      <a:pt x="215" y="578"/>
                    </a:cubicBezTo>
                    <a:cubicBezTo>
                      <a:pt x="152" y="578"/>
                      <a:pt x="100" y="555"/>
                      <a:pt x="60" y="510"/>
                    </a:cubicBezTo>
                    <a:cubicBezTo>
                      <a:pt x="20" y="465"/>
                      <a:pt x="0" y="408"/>
                      <a:pt x="0" y="339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170"/>
                      <a:pt x="20" y="113"/>
                      <a:pt x="60" y="68"/>
                    </a:cubicBezTo>
                    <a:cubicBezTo>
                      <a:pt x="100" y="23"/>
                      <a:pt x="152" y="0"/>
                      <a:pt x="215" y="0"/>
                    </a:cubicBezTo>
                    <a:cubicBezTo>
                      <a:pt x="279" y="0"/>
                      <a:pt x="329" y="17"/>
                      <a:pt x="367" y="51"/>
                    </a:cubicBezTo>
                    <a:cubicBezTo>
                      <a:pt x="404" y="85"/>
                      <a:pt x="423" y="129"/>
                      <a:pt x="422" y="185"/>
                    </a:cubicBezTo>
                    <a:cubicBezTo>
                      <a:pt x="421" y="188"/>
                      <a:pt x="421" y="188"/>
                      <a:pt x="421" y="188"/>
                    </a:cubicBezTo>
                    <a:cubicBezTo>
                      <a:pt x="348" y="188"/>
                      <a:pt x="348" y="188"/>
                      <a:pt x="348" y="188"/>
                    </a:cubicBezTo>
                    <a:cubicBezTo>
                      <a:pt x="348" y="148"/>
                      <a:pt x="336" y="117"/>
                      <a:pt x="313" y="94"/>
                    </a:cubicBezTo>
                    <a:cubicBezTo>
                      <a:pt x="290" y="71"/>
                      <a:pt x="258" y="60"/>
                      <a:pt x="215" y="60"/>
                    </a:cubicBezTo>
                    <a:cubicBezTo>
                      <a:pt x="173" y="60"/>
                      <a:pt x="139" y="77"/>
                      <a:pt x="114" y="111"/>
                    </a:cubicBezTo>
                    <a:cubicBezTo>
                      <a:pt x="89" y="145"/>
                      <a:pt x="76" y="188"/>
                      <a:pt x="76" y="238"/>
                    </a:cubicBezTo>
                    <a:cubicBezTo>
                      <a:pt x="76" y="339"/>
                      <a:pt x="76" y="339"/>
                      <a:pt x="76" y="339"/>
                    </a:cubicBezTo>
                    <a:cubicBezTo>
                      <a:pt x="76" y="390"/>
                      <a:pt x="89" y="433"/>
                      <a:pt x="114" y="467"/>
                    </a:cubicBezTo>
                    <a:cubicBezTo>
                      <a:pt x="139" y="501"/>
                      <a:pt x="173" y="518"/>
                      <a:pt x="215" y="518"/>
                    </a:cubicBezTo>
                    <a:cubicBezTo>
                      <a:pt x="258" y="518"/>
                      <a:pt x="290" y="507"/>
                      <a:pt x="313" y="484"/>
                    </a:cubicBezTo>
                    <a:cubicBezTo>
                      <a:pt x="336" y="462"/>
                      <a:pt x="348" y="430"/>
                      <a:pt x="348" y="390"/>
                    </a:cubicBezTo>
                    <a:lnTo>
                      <a:pt x="421" y="390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40"/>
              <p:cNvSpPr>
                <a:spLocks/>
              </p:cNvSpPr>
              <p:nvPr userDrawn="1"/>
            </p:nvSpPr>
            <p:spPr bwMode="auto">
              <a:xfrm>
                <a:off x="10672903" y="6462539"/>
                <a:ext cx="32155" cy="42689"/>
              </a:xfrm>
              <a:custGeom>
                <a:avLst/>
                <a:gdLst>
                  <a:gd name="T0" fmla="*/ 48 w 58"/>
                  <a:gd name="T1" fmla="*/ 0 h 77"/>
                  <a:gd name="T2" fmla="*/ 58 w 58"/>
                  <a:gd name="T3" fmla="*/ 0 h 77"/>
                  <a:gd name="T4" fmla="*/ 58 w 58"/>
                  <a:gd name="T5" fmla="*/ 77 h 77"/>
                  <a:gd name="T6" fmla="*/ 48 w 58"/>
                  <a:gd name="T7" fmla="*/ 77 h 77"/>
                  <a:gd name="T8" fmla="*/ 48 w 58"/>
                  <a:gd name="T9" fmla="*/ 18 h 77"/>
                  <a:gd name="T10" fmla="*/ 48 w 58"/>
                  <a:gd name="T11" fmla="*/ 18 h 77"/>
                  <a:gd name="T12" fmla="*/ 10 w 58"/>
                  <a:gd name="T13" fmla="*/ 77 h 77"/>
                  <a:gd name="T14" fmla="*/ 0 w 58"/>
                  <a:gd name="T15" fmla="*/ 77 h 77"/>
                  <a:gd name="T16" fmla="*/ 0 w 58"/>
                  <a:gd name="T17" fmla="*/ 0 h 77"/>
                  <a:gd name="T18" fmla="*/ 10 w 58"/>
                  <a:gd name="T19" fmla="*/ 0 h 77"/>
                  <a:gd name="T20" fmla="*/ 10 w 58"/>
                  <a:gd name="T21" fmla="*/ 59 h 77"/>
                  <a:gd name="T22" fmla="*/ 11 w 58"/>
                  <a:gd name="T23" fmla="*/ 59 h 77"/>
                  <a:gd name="T24" fmla="*/ 48 w 58"/>
                  <a:gd name="T2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" h="77">
                    <a:moveTo>
                      <a:pt x="48" y="0"/>
                    </a:moveTo>
                    <a:lnTo>
                      <a:pt x="58" y="0"/>
                    </a:lnTo>
                    <a:lnTo>
                      <a:pt x="58" y="77"/>
                    </a:lnTo>
                    <a:lnTo>
                      <a:pt x="48" y="77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10" y="77"/>
                    </a:lnTo>
                    <a:lnTo>
                      <a:pt x="0" y="77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59"/>
                    </a:lnTo>
                    <a:lnTo>
                      <a:pt x="11" y="59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41"/>
              <p:cNvSpPr>
                <a:spLocks/>
              </p:cNvSpPr>
              <p:nvPr userDrawn="1"/>
            </p:nvSpPr>
            <p:spPr bwMode="auto">
              <a:xfrm>
                <a:off x="10720027" y="6462539"/>
                <a:ext cx="32155" cy="42689"/>
              </a:xfrm>
              <a:custGeom>
                <a:avLst/>
                <a:gdLst>
                  <a:gd name="T0" fmla="*/ 48 w 58"/>
                  <a:gd name="T1" fmla="*/ 0 h 77"/>
                  <a:gd name="T2" fmla="*/ 58 w 58"/>
                  <a:gd name="T3" fmla="*/ 0 h 77"/>
                  <a:gd name="T4" fmla="*/ 58 w 58"/>
                  <a:gd name="T5" fmla="*/ 77 h 77"/>
                  <a:gd name="T6" fmla="*/ 48 w 58"/>
                  <a:gd name="T7" fmla="*/ 77 h 77"/>
                  <a:gd name="T8" fmla="*/ 48 w 58"/>
                  <a:gd name="T9" fmla="*/ 18 h 77"/>
                  <a:gd name="T10" fmla="*/ 48 w 58"/>
                  <a:gd name="T11" fmla="*/ 18 h 77"/>
                  <a:gd name="T12" fmla="*/ 11 w 58"/>
                  <a:gd name="T13" fmla="*/ 77 h 77"/>
                  <a:gd name="T14" fmla="*/ 0 w 58"/>
                  <a:gd name="T15" fmla="*/ 77 h 77"/>
                  <a:gd name="T16" fmla="*/ 0 w 58"/>
                  <a:gd name="T17" fmla="*/ 0 h 77"/>
                  <a:gd name="T18" fmla="*/ 11 w 58"/>
                  <a:gd name="T19" fmla="*/ 0 h 77"/>
                  <a:gd name="T20" fmla="*/ 11 w 58"/>
                  <a:gd name="T21" fmla="*/ 59 h 77"/>
                  <a:gd name="T22" fmla="*/ 11 w 58"/>
                  <a:gd name="T23" fmla="*/ 59 h 77"/>
                  <a:gd name="T24" fmla="*/ 48 w 58"/>
                  <a:gd name="T2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" h="77">
                    <a:moveTo>
                      <a:pt x="48" y="0"/>
                    </a:moveTo>
                    <a:lnTo>
                      <a:pt x="58" y="0"/>
                    </a:lnTo>
                    <a:lnTo>
                      <a:pt x="58" y="77"/>
                    </a:lnTo>
                    <a:lnTo>
                      <a:pt x="48" y="77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11" y="77"/>
                    </a:lnTo>
                    <a:lnTo>
                      <a:pt x="0" y="77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59"/>
                    </a:lnTo>
                    <a:lnTo>
                      <a:pt x="11" y="59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8B1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5748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00750" y="6542617"/>
            <a:ext cx="184253" cy="187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9259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40415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Узк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ector.png" descr="Vector.png"/>
          <p:cNvPicPr>
            <a:picLocks noChangeAspect="1"/>
          </p:cNvPicPr>
          <p:nvPr userDrawn="1"/>
        </p:nvPicPr>
        <p:blipFill>
          <a:blip r:embed="rId2">
            <a:alphaModFix amt="50396"/>
          </a:blip>
          <a:stretch>
            <a:fillRect/>
          </a:stretch>
        </p:blipFill>
        <p:spPr>
          <a:xfrm>
            <a:off x="5739917" y="668878"/>
            <a:ext cx="6628067" cy="618912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5756" y="6504051"/>
            <a:ext cx="578816" cy="235962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1457995" y="1580832"/>
            <a:ext cx="3786359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215596"/>
            <a:ext cx="8100000" cy="372600"/>
          </a:xfrm>
          <a:solidFill>
            <a:srgbClr val="7E2841"/>
          </a:solidFill>
          <a:ln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 spc="0" baseline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grpSp>
        <p:nvGrpSpPr>
          <p:cNvPr id="8" name="Группа 7"/>
          <p:cNvGrpSpPr>
            <a:grpSpLocks noChangeAspect="1"/>
          </p:cNvGrpSpPr>
          <p:nvPr userDrawn="1"/>
        </p:nvGrpSpPr>
        <p:grpSpPr>
          <a:xfrm>
            <a:off x="9492000" y="0"/>
            <a:ext cx="2700000" cy="568703"/>
            <a:chOff x="16310319" y="-27459"/>
            <a:chExt cx="7234085" cy="152371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A8CE2210-F295-86E4-C23A-8D3AA0E6ED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310319" y="155494"/>
              <a:ext cx="2520000" cy="99931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DA85CC3C-4C1C-9324-8255-268A2DED96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8864404" y="-27459"/>
              <a:ext cx="4680000" cy="1523719"/>
            </a:xfrm>
            <a:prstGeom prst="rect">
              <a:avLst/>
            </a:prstGeom>
          </p:spPr>
        </p:pic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A0A09B26-E220-7002-D7E3-DEF2ABAAB33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9051802" y="155494"/>
              <a:ext cx="0" cy="1187253"/>
            </a:xfrm>
            <a:prstGeom prst="line">
              <a:avLst/>
            </a:prstGeom>
            <a:noFill/>
            <a:ln w="25400" cap="flat">
              <a:solidFill>
                <a:srgbClr val="BC977E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95513679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Широк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ector.png" descr="Vector.png"/>
          <p:cNvPicPr>
            <a:picLocks noChangeAspect="1"/>
          </p:cNvPicPr>
          <p:nvPr userDrawn="1"/>
        </p:nvPicPr>
        <p:blipFill>
          <a:blip r:embed="rId2">
            <a:alphaModFix amt="50396"/>
          </a:blip>
          <a:stretch>
            <a:fillRect/>
          </a:stretch>
        </p:blipFill>
        <p:spPr>
          <a:xfrm>
            <a:off x="5739917" y="668878"/>
            <a:ext cx="6628067" cy="618912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5756" y="6504051"/>
            <a:ext cx="578816" cy="235962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1457995" y="1580832"/>
            <a:ext cx="3786359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215596"/>
            <a:ext cx="8100000" cy="591228"/>
          </a:xfrm>
          <a:solidFill>
            <a:srgbClr val="7E2841"/>
          </a:solidFill>
          <a:ln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 spc="0" baseline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grpSp>
        <p:nvGrpSpPr>
          <p:cNvPr id="8" name="Группа 7"/>
          <p:cNvGrpSpPr>
            <a:grpSpLocks noChangeAspect="1"/>
          </p:cNvGrpSpPr>
          <p:nvPr userDrawn="1"/>
        </p:nvGrpSpPr>
        <p:grpSpPr>
          <a:xfrm>
            <a:off x="9492000" y="0"/>
            <a:ext cx="2700000" cy="568703"/>
            <a:chOff x="16310319" y="-27459"/>
            <a:chExt cx="7234085" cy="152371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A8CE2210-F295-86E4-C23A-8D3AA0E6ED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310319" y="155494"/>
              <a:ext cx="2520000" cy="99931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DA85CC3C-4C1C-9324-8255-268A2DED96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864404" y="-27459"/>
              <a:ext cx="4680000" cy="1523719"/>
            </a:xfrm>
            <a:prstGeom prst="rect">
              <a:avLst/>
            </a:prstGeom>
          </p:spPr>
        </p:pic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A0A09B26-E220-7002-D7E3-DEF2ABAAB33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9051802" y="155494"/>
              <a:ext cx="0" cy="1187253"/>
            </a:xfrm>
            <a:prstGeom prst="line">
              <a:avLst/>
            </a:prstGeom>
            <a:noFill/>
            <a:ln w="25400" cap="flat">
              <a:solidFill>
                <a:srgbClr val="BC977E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78900094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ector.png" descr="Vector.png"/>
          <p:cNvPicPr>
            <a:picLocks noChangeAspect="1"/>
          </p:cNvPicPr>
          <p:nvPr userDrawn="1"/>
        </p:nvPicPr>
        <p:blipFill>
          <a:blip r:embed="rId2">
            <a:alphaModFix amt="50396"/>
          </a:blip>
          <a:stretch>
            <a:fillRect/>
          </a:stretch>
        </p:blipFill>
        <p:spPr>
          <a:xfrm>
            <a:off x="5739917" y="668878"/>
            <a:ext cx="6628067" cy="618912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5756" y="6504051"/>
            <a:ext cx="578816" cy="235962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1457995" y="1580832"/>
            <a:ext cx="3786359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215596"/>
            <a:ext cx="5739917" cy="372600"/>
          </a:xfrm>
          <a:solidFill>
            <a:srgbClr val="7E2841"/>
          </a:solidFill>
          <a:ln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 spc="0" baseline="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grpSp>
        <p:nvGrpSpPr>
          <p:cNvPr id="8" name="Группа 7"/>
          <p:cNvGrpSpPr>
            <a:grpSpLocks noChangeAspect="1"/>
          </p:cNvGrpSpPr>
          <p:nvPr userDrawn="1"/>
        </p:nvGrpSpPr>
        <p:grpSpPr>
          <a:xfrm>
            <a:off x="9492000" y="0"/>
            <a:ext cx="2700000" cy="568703"/>
            <a:chOff x="16310319" y="-27459"/>
            <a:chExt cx="7234085" cy="152371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A8CE2210-F295-86E4-C23A-8D3AA0E6ED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310319" y="155494"/>
              <a:ext cx="2520000" cy="99931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DA85CC3C-4C1C-9324-8255-268A2DED96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864404" y="-27459"/>
              <a:ext cx="4680000" cy="1523719"/>
            </a:xfrm>
            <a:prstGeom prst="rect">
              <a:avLst/>
            </a:prstGeom>
          </p:spPr>
        </p:pic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A0A09B26-E220-7002-D7E3-DEF2ABAAB33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9051802" y="155494"/>
              <a:ext cx="0" cy="1187253"/>
            </a:xfrm>
            <a:prstGeom prst="line">
              <a:avLst/>
            </a:prstGeom>
            <a:noFill/>
            <a:ln w="25400" cap="flat">
              <a:solidFill>
                <a:srgbClr val="BC977E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07694098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F777D-3014-45C6-BDE6-CB7D927D32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0EC53-244B-4686-8AC5-C47ED7412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67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33D2-DF3C-4FE1-9431-447EA930ADB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0EC53-244B-4686-8AC5-C47ED7412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07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BBED97-13B5-264D-6339-1E94F047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A00E1A-251A-8AA8-59CC-BC90F8183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7A975AC-3F59-A14D-60D1-171A35FB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ED8-0954-0942-9C5B-80B7C880E14F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206C5E5-53BA-6BCB-8E4A-4B309E071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F5ABB4E-024F-6745-F3C4-08C39703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0002-D1A7-B44D-B6E8-21F6415B9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43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EFA23-036E-4174-BD65-C540C416E19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0EC53-244B-4686-8AC5-C47ED7412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76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927A-5567-494F-B2BE-CBAC02BF355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0EC53-244B-4686-8AC5-C47ED7412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1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EC29-7BA6-40CC-B4C1-EB42089B45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0EC53-244B-4686-8AC5-C47ED7412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11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399F-40F1-4EE0-9CE6-F92EE6A48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0EC53-244B-4686-8AC5-C47ED7412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3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9BFD-285B-4DE7-80A4-CE7A2758D0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0EC53-244B-4686-8AC5-C47ED7412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21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AD558-26F5-4F45-8CF5-FEDDC5C664F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0EC53-244B-4686-8AC5-C47ED7412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9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CCC6-BAE6-4E11-A999-042EED84B7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0EC53-244B-4686-8AC5-C47ED7412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65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7385-863F-456D-9847-126C828901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0EC53-244B-4686-8AC5-C47ED7412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07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267A-7C4D-427C-B9C6-81EC94BF47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0EC53-244B-4686-8AC5-C47ED7412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324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CC30399F-40F1-4EE0-9CE6-F92EE6A48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DFA0EC53-244B-4686-8AC5-C47ED7412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237" y="156649"/>
            <a:ext cx="12183763" cy="369825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1713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A9C901-7DD9-EB83-7276-08E991373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FE7C47C-538D-74F4-EB99-6FDD074D3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BBCA948-79FF-AC4C-C9F7-5C08B291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ED8-0954-0942-9C5B-80B7C880E14F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4EA20C2-4EE8-A0C3-1EF3-35EB0BAFD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8339D9-38BC-B91D-224B-8250E236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0002-D1A7-B44D-B6E8-21F6415B9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17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41C1AB-4B37-D330-CD4F-177FAA17E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4494588-1BBE-9E2C-0429-98207C1447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46199CE-63C9-6E6C-642B-72C768D82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48A6CA9-B6EE-83F9-506C-58467A0F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ED8-0954-0942-9C5B-80B7C880E14F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11C10FE-99CE-935A-01BE-3DC9E2132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B33FEF8-058D-E872-6C62-002D2BD18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0002-D1A7-B44D-B6E8-21F6415B9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120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C408F0-3D8D-E30E-71EB-33062B981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489ACB0-3CB8-5666-B7DF-5AA9E5E2D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6E8F795-78CF-5426-F97E-7C04F4A22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69EAF29-AB8C-51E7-3F70-DF0FD909A9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E6E6C81-0439-40C0-9738-640694500E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1E61E8F-E425-0FEC-6D0C-7BF91B563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ED8-0954-0942-9C5B-80B7C880E14F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CF5669A-E810-4D98-ADB4-9546C7B97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260D35A-E447-92E2-8393-8C9EFE493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0002-D1A7-B44D-B6E8-21F6415B9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16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B1767B-EAD3-9220-A844-F73CF28B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9033F50-5589-1441-1C08-CA7142535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ED8-0954-0942-9C5B-80B7C880E14F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E04133F-AF68-8B32-2AD1-622165FD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AA414CC-841D-5F17-ADF6-2E596619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0002-D1A7-B44D-B6E8-21F6415B9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39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924E5BF-B39C-DEAA-F2CE-EFE60201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ED8-0954-0942-9C5B-80B7C880E14F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122837C-6945-4911-2597-8D2B17B69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34ADB3D-8B4B-6F43-0BA6-DA94342BF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0002-D1A7-B44D-B6E8-21F6415B9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064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B1864C-38D6-1181-64AA-544579D1B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A359416-6332-9F37-9E4A-244A2BD93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27686E5-D95B-EDB7-9ACC-4F36FE51B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E808F9A-7C7C-F7C9-A60A-18EA6851D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ED8-0954-0942-9C5B-80B7C880E14F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15FC9EC-224A-EC6C-E253-811637591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9D65338-04F2-3095-8600-C32A8F3C0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0002-D1A7-B44D-B6E8-21F6415B9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660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B67B7C-7274-C150-0551-BD8820781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30B675C-8C13-C602-2899-31FB87D22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C0F9069-A8F0-47DC-368F-F5E159DEA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A0A7056-FC58-7BA2-21A0-1ECDF0762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ED8-0954-0942-9C5B-80B7C880E14F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5216003-4681-C559-9F1B-0E291ABD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3490908-805F-6B79-CE59-16D8592DA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0002-D1A7-B44D-B6E8-21F6415B9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465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E42B57-0C1E-B7CD-4EF0-CADB77C5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A75FB84-CEA1-A8BB-AE2E-FBE36D466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EA9D2A8-14F1-0EC0-0020-4F3E7DB9F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43ED8-0954-0942-9C5B-80B7C880E14F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58F0D9F-FBAE-1535-1D24-17FDBDB86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7691FB9-90CB-4366-AB76-75E8C407D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70002-D1A7-B44D-B6E8-21F6415B9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61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7D521DB-0B97-4E28-A16F-90AFF4C652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13.09.2024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FA0EC53-244B-4686-8AC5-C47ED7412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FE7A3F1-3002-92F9-CCAD-04C1E6AFF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r="43628" b="43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0" y="1246909"/>
            <a:ext cx="12192000" cy="5611091"/>
          </a:xfrm>
          <a:prstGeom prst="rect">
            <a:avLst/>
          </a:prstGeom>
          <a:solidFill>
            <a:srgbClr val="0037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6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32.png"/><Relationship Id="rId3" Type="http://schemas.openxmlformats.org/officeDocument/2006/relationships/image" Target="../media/image2.png"/><Relationship Id="rId12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emf"/><Relationship Id="rId5" Type="http://schemas.openxmlformats.org/officeDocument/2006/relationships/image" Target="../media/image12.png"/><Relationship Id="rId10" Type="http://schemas.openxmlformats.org/officeDocument/2006/relationships/image" Target="../media/image8.sv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3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8.png"/><Relationship Id="rId4" Type="http://schemas.openxmlformats.org/officeDocument/2006/relationships/image" Target="../media/image6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.emf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svg"/><Relationship Id="rId11" Type="http://schemas.openxmlformats.org/officeDocument/2006/relationships/chart" Target="../charts/chart2.xml"/><Relationship Id="rId10" Type="http://schemas.openxmlformats.org/officeDocument/2006/relationships/chart" Target="../charts/chart1.xml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10" Type="http://schemas.openxmlformats.org/officeDocument/2006/relationships/image" Target="../media/image8.svg"/><Relationship Id="rId4" Type="http://schemas.openxmlformats.org/officeDocument/2006/relationships/image" Target="../media/image7.emf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8.png"/><Relationship Id="rId3" Type="http://schemas.openxmlformats.org/officeDocument/2006/relationships/image" Target="../media/image7.emf"/><Relationship Id="rId7" Type="http://schemas.openxmlformats.org/officeDocument/2006/relationships/image" Target="../media/image9.png"/><Relationship Id="rId12" Type="http://schemas.openxmlformats.org/officeDocument/2006/relationships/image" Target="../media/image1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6.gif"/><Relationship Id="rId10" Type="http://schemas.openxmlformats.org/officeDocument/2006/relationships/image" Target="../media/image15.gif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12" Type="http://schemas.openxmlformats.org/officeDocument/2006/relationships/image" Target="../media/image40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8.svg"/><Relationship Id="rId4" Type="http://schemas.openxmlformats.org/officeDocument/2006/relationships/image" Target="../media/image7.emf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svg"/><Relationship Id="rId5" Type="http://schemas.openxmlformats.org/officeDocument/2006/relationships/image" Target="../media/image9.png"/><Relationship Id="rId10" Type="http://schemas.openxmlformats.org/officeDocument/2006/relationships/image" Target="../media/image7.emf"/><Relationship Id="rId4" Type="http://schemas.openxmlformats.org/officeDocument/2006/relationships/image" Target="../media/image18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2.jpg"/><Relationship Id="rId3" Type="http://schemas.openxmlformats.org/officeDocument/2006/relationships/image" Target="../media/image7.emf"/><Relationship Id="rId7" Type="http://schemas.openxmlformats.org/officeDocument/2006/relationships/image" Target="../media/image9.png"/><Relationship Id="rId12" Type="http://schemas.openxmlformats.org/officeDocument/2006/relationships/image" Target="../media/image17.gif"/><Relationship Id="rId17" Type="http://schemas.openxmlformats.org/officeDocument/2006/relationships/image" Target="../media/image26.png"/><Relationship Id="rId2" Type="http://schemas.openxmlformats.org/officeDocument/2006/relationships/image" Target="../media/image5.jpeg"/><Relationship Id="rId16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21.gif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8.png"/><Relationship Id="rId1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3C980617-0D9D-208D-7962-6B7501C59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628" b="4350"/>
          <a:stretch/>
        </p:blipFill>
        <p:spPr>
          <a:xfrm>
            <a:off x="0" y="-6102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5F0247F-0302-63EA-880B-6D68F3E015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32619" r="84076" b="28024"/>
          <a:stretch/>
        </p:blipFill>
        <p:spPr>
          <a:xfrm>
            <a:off x="290464" y="2863113"/>
            <a:ext cx="1649852" cy="22933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ED3EE3-954B-EE10-32A0-D8DCBBE77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32619" r="84076" b="28024"/>
          <a:stretch/>
        </p:blipFill>
        <p:spPr>
          <a:xfrm>
            <a:off x="9670987" y="2863113"/>
            <a:ext cx="1649852" cy="229332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7AAE6316-EF92-C42F-2443-113D670DBAF0}"/>
              </a:ext>
            </a:extLst>
          </p:cNvPr>
          <p:cNvSpPr/>
          <p:nvPr/>
        </p:nvSpPr>
        <p:spPr>
          <a:xfrm>
            <a:off x="1100903" y="2032534"/>
            <a:ext cx="9312464" cy="418936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C60D34-9EBF-82DB-0385-5A421EEA0D10}"/>
              </a:ext>
            </a:extLst>
          </p:cNvPr>
          <p:cNvSpPr txBox="1"/>
          <p:nvPr/>
        </p:nvSpPr>
        <p:spPr>
          <a:xfrm>
            <a:off x="1696086" y="2720379"/>
            <a:ext cx="8426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376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Развитие системы ценообразования в строительстве. </a:t>
            </a:r>
          </a:p>
          <a:p>
            <a:r>
              <a:rPr lang="ru-RU" sz="3200" b="1" dirty="0">
                <a:solidFill>
                  <a:srgbClr val="00376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Итоги </a:t>
            </a:r>
            <a:r>
              <a:rPr lang="ru-RU" sz="3200" b="1" dirty="0" smtClean="0">
                <a:solidFill>
                  <a:srgbClr val="00376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перехода на ресурсно-индексный метод  определения сметной стоимости строительства</a:t>
            </a:r>
            <a:br>
              <a:rPr lang="ru-RU" sz="3200" b="1" dirty="0" smtClean="0">
                <a:solidFill>
                  <a:srgbClr val="00376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lang="ru-RU" sz="3200" b="1" dirty="0">
              <a:solidFill>
                <a:srgbClr val="00376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04A51595-3503-7E6E-FAD5-24EEE059E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632" y="871205"/>
            <a:ext cx="2428463" cy="575066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83E064C0-CB76-2FA2-16C9-80F47EA5B135}"/>
              </a:ext>
            </a:extLst>
          </p:cNvPr>
          <p:cNvSpPr/>
          <p:nvPr/>
        </p:nvSpPr>
        <p:spPr>
          <a:xfrm>
            <a:off x="4027080" y="582162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200" smtClean="0">
                <a:solidFill>
                  <a:srgbClr val="00376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МОСКВА</a:t>
            </a:r>
            <a:r>
              <a:rPr lang="ru-RU" sz="1200" dirty="0">
                <a:solidFill>
                  <a:srgbClr val="00376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ru-RU" sz="1200" dirty="0" smtClean="0">
                <a:solidFill>
                  <a:srgbClr val="00376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2024</a:t>
            </a:r>
            <a:endParaRPr lang="ru-RU" sz="1200" dirty="0">
              <a:solidFill>
                <a:srgbClr val="00376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FBB24D9-1E6D-E395-50BF-3131D3E92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8642" y="801668"/>
            <a:ext cx="1616400" cy="6418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1212ADE-34A3-A0AF-A4FB-1135B125BB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0903" y="805471"/>
            <a:ext cx="130082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6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15900"/>
            <a:ext cx="8099425" cy="373063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Гармонизация ФСНБ и отраслевых сметных нормативов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smtClean="0">
                <a:solidFill>
                  <a:schemeClr val="bg1"/>
                </a:solidFill>
              </a:rPr>
              <a:t>Минтранса России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233943" y="1875317"/>
            <a:ext cx="11724114" cy="727088"/>
          </a:xfrm>
          <a:prstGeom prst="flowChartAlternateProcess">
            <a:avLst/>
          </a:prstGeom>
          <a:solidFill>
            <a:srgbClr val="7E2841"/>
          </a:solidFill>
          <a:ln w="28575">
            <a:solidFill>
              <a:schemeClr val="bg1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ЗАВЕРШЕНЫ РАБОТЫ </a:t>
            </a:r>
            <a:r>
              <a:rPr lang="ru-RU" sz="1500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по исполнению Плана мероприятий </a:t>
            </a:r>
            <a:r>
              <a:rPr lang="ru-RU" sz="14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по взаимодействию Минстроя России, Минтранса России и ФАУ «Главгосэкспертиза России» по гармонизации государственных сметных нормативов и отраслевых сметных норм, утвержденных Минтрансом России (от 09.12.2019 № 20-П/09)</a:t>
            </a:r>
            <a:endParaRPr lang="ru-RU" sz="1500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240458" y="3789188"/>
            <a:ext cx="5138392" cy="1434950"/>
          </a:xfrm>
          <a:prstGeom prst="flowChartAlternateProcess">
            <a:avLst/>
          </a:prstGeom>
          <a:solidFill>
            <a:srgbClr val="003C69"/>
          </a:solidFill>
          <a:ln w="28575">
            <a:solidFill>
              <a:schemeClr val="bg1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r>
              <a:rPr lang="ru-RU" sz="1500" b="1" u="sng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112 гармонизированных</a:t>
            </a:r>
            <a:r>
              <a:rPr lang="en-US" sz="1500" b="1" u="sng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 </a:t>
            </a:r>
            <a:r>
              <a:rPr lang="ru-RU" sz="1500" b="1" u="sng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сметных норм:</a:t>
            </a:r>
          </a:p>
          <a:p>
            <a:pPr algn="l"/>
            <a:endParaRPr lang="ru-RU" sz="1500" b="1" u="sng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1500" b="1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99 новых сметных норм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endParaRPr lang="ru-RU" sz="600" b="1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1500" b="1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13 государственных сметных норм актуализированы</a:t>
            </a:r>
          </a:p>
          <a:p>
            <a:endParaRPr lang="ru-RU" sz="150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240458" y="5288831"/>
            <a:ext cx="5138392" cy="1401344"/>
          </a:xfrm>
          <a:prstGeom prst="flowChartAlternateProcess">
            <a:avLst/>
          </a:prstGeom>
          <a:solidFill>
            <a:srgbClr val="003C69"/>
          </a:solidFill>
          <a:ln w="28575">
            <a:solidFill>
              <a:schemeClr val="bg1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r>
              <a:rPr lang="ru-RU" sz="1500" b="1" u="sng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45 строительных ресурсов:</a:t>
            </a:r>
          </a:p>
          <a:p>
            <a:endParaRPr lang="ru-RU" sz="1500" b="1" u="sng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1500" b="1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17 новых материальных ресурсов (ФСБЦ)</a:t>
            </a:r>
          </a:p>
          <a:p>
            <a:pPr algn="l"/>
            <a:endParaRPr lang="ru-RU" sz="600" b="1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1500" b="1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28 машин и механизмов актуализированы (ФСЭМ)</a:t>
            </a:r>
            <a:endParaRPr lang="ru-RU" sz="1500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702" y="3094461"/>
            <a:ext cx="6104791" cy="33346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Группа 3"/>
          <p:cNvGrpSpPr/>
          <p:nvPr/>
        </p:nvGrpSpPr>
        <p:grpSpPr>
          <a:xfrm>
            <a:off x="472714" y="1030444"/>
            <a:ext cx="2241394" cy="754680"/>
            <a:chOff x="579446" y="2762250"/>
            <a:chExt cx="4482788" cy="150936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xmlns="" id="{A8CE2210-F295-86E4-C23A-8D3AA0E6ED7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r="60811"/>
            <a:stretch/>
          </p:blipFill>
          <p:spPr>
            <a:xfrm>
              <a:off x="579446" y="2762250"/>
              <a:ext cx="1491608" cy="1509360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2151300" y="3037594"/>
              <a:ext cx="2910934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412750" hangingPunct="0"/>
              <a:r>
                <a:rPr lang="ru-RU" sz="1500" dirty="0">
                  <a:solidFill>
                    <a:schemeClr val="bg1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МИНСТРОЙ РОССИИ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842073" y="996929"/>
            <a:ext cx="2757554" cy="889761"/>
            <a:chOff x="478369" y="6231645"/>
            <a:chExt cx="5515108" cy="1779521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06" t="12681" r="26670" b="35647"/>
            <a:stretch/>
          </p:blipFill>
          <p:spPr>
            <a:xfrm>
              <a:off x="478369" y="6231645"/>
              <a:ext cx="1693761" cy="1779521"/>
            </a:xfrm>
            <a:prstGeom prst="rect">
              <a:avLst/>
            </a:prstGeom>
          </p:spPr>
        </p:pic>
        <p:sp>
          <p:nvSpPr>
            <p:cNvPr id="29" name="Прямоугольник 28"/>
            <p:cNvSpPr/>
            <p:nvPr/>
          </p:nvSpPr>
          <p:spPr>
            <a:xfrm>
              <a:off x="2151299" y="6482399"/>
              <a:ext cx="3842178" cy="902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412750" hangingPunct="0"/>
              <a:r>
                <a:rPr lang="ru-RU" sz="1300" dirty="0">
                  <a:solidFill>
                    <a:schemeClr val="bg1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ГЛАВГОСЭКСПЕРТИЗА РОССИИ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177908" y="1047124"/>
            <a:ext cx="2102168" cy="738000"/>
            <a:chOff x="579446" y="4636986"/>
            <a:chExt cx="4204335" cy="147600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2149976" y="4787362"/>
              <a:ext cx="2633805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412750" hangingPunct="0"/>
              <a:r>
                <a:rPr lang="ru-RU" sz="1500" dirty="0">
                  <a:solidFill>
                    <a:schemeClr val="bg1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МИНТРАНС РОССИИ</a:t>
              </a: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46" y="4636986"/>
              <a:ext cx="1417602" cy="1476000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9294384" y="986486"/>
            <a:ext cx="2283067" cy="774857"/>
            <a:chOff x="15986663" y="2697751"/>
            <a:chExt cx="4566133" cy="154971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663" y="2697751"/>
              <a:ext cx="1549713" cy="1549713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17641863" y="2837841"/>
              <a:ext cx="2910933" cy="902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412750" hangingPunct="0"/>
              <a:r>
                <a:rPr lang="ru-RU" sz="1300" dirty="0">
                  <a:solidFill>
                    <a:schemeClr val="bg1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ФАУ</a:t>
              </a:r>
            </a:p>
            <a:p>
              <a:pPr defTabSz="412750" hangingPunct="0"/>
              <a:r>
                <a:rPr lang="ru-RU" sz="1300" dirty="0">
                  <a:solidFill>
                    <a:schemeClr val="bg1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РОСДОРНИИ</a:t>
              </a: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632" y="2703502"/>
            <a:ext cx="5284768" cy="9845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299" y="2889429"/>
            <a:ext cx="582219" cy="59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8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15900"/>
            <a:ext cx="8099425" cy="3730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Сборник ГЭСН 30 «Мосты и трубы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9" r="11956" b="13398"/>
          <a:stretch/>
        </p:blipFill>
        <p:spPr>
          <a:xfrm>
            <a:off x="350437" y="4260515"/>
            <a:ext cx="4205235" cy="2243536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7" b="19031"/>
          <a:stretch/>
        </p:blipFill>
        <p:spPr>
          <a:xfrm>
            <a:off x="350437" y="1502998"/>
            <a:ext cx="4205235" cy="255809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3" t="22365" r="10697" b="19843"/>
          <a:stretch/>
        </p:blipFill>
        <p:spPr>
          <a:xfrm>
            <a:off x="5951606" y="1502998"/>
            <a:ext cx="5804808" cy="27014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0" name="Таблица 9"/>
          <p:cNvGraphicFramePr>
            <a:graphicFrameLocks noGrp="1" noChangeAspect="1"/>
          </p:cNvGraphicFramePr>
          <p:nvPr>
            <p:extLst/>
          </p:nvPr>
        </p:nvGraphicFramePr>
        <p:xfrm>
          <a:off x="4982935" y="3945957"/>
          <a:ext cx="5804808" cy="2558095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585472">
                  <a:extLst>
                    <a:ext uri="{9D8B030D-6E8A-4147-A177-3AD203B41FA5}">
                      <a16:colId xmlns:a16="http://schemas.microsoft.com/office/drawing/2014/main" xmlns="" val="3644139304"/>
                    </a:ext>
                  </a:extLst>
                </a:gridCol>
                <a:gridCol w="4219336">
                  <a:extLst>
                    <a:ext uri="{9D8B030D-6E8A-4147-A177-3AD203B41FA5}">
                      <a16:colId xmlns:a16="http://schemas.microsoft.com/office/drawing/2014/main" xmlns="" val="1072261038"/>
                    </a:ext>
                  </a:extLst>
                </a:gridCol>
              </a:tblGrid>
              <a:tr h="49359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Таблица</a:t>
                      </a:r>
                      <a:b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ГЭСН 30-01-028</a:t>
                      </a:r>
                    </a:p>
                  </a:txBody>
                  <a:tcPr marL="54000" marR="36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Укрепление конусов мостовых сооружений монолитным бетоном, толщина слоя 12 см</a:t>
                      </a:r>
                    </a:p>
                  </a:txBody>
                  <a:tcPr marL="54000" marR="36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5338023"/>
                  </a:ext>
                </a:extLst>
              </a:tr>
              <a:tr h="1290170">
                <a:tc gridSpan="2">
                  <a:txBody>
                    <a:bodyPr/>
                    <a:lstStyle/>
                    <a:p>
                      <a:pPr marL="0" marR="0" lvl="0" indent="0" algn="l" defTabSz="584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cap="none" spc="0" baseline="0" dirty="0" smtClean="0">
                          <a:solidFill>
                            <a:srgbClr val="1F264A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"/>
                        </a:rPr>
                        <a:t>Состав работ:</a:t>
                      </a:r>
                    </a:p>
                    <a:p>
                      <a:pPr algn="l" rtl="0" fontAlgn="ctr"/>
                      <a:r>
                        <a:rPr lang="ru-RU" sz="1300" b="0" i="0" u="none" strike="noStrike" cap="none" spc="0" baseline="0" dirty="0" smtClean="0">
                          <a:solidFill>
                            <a:srgbClr val="1F264A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"/>
                        </a:rPr>
                        <a:t>01. Устройство подготовки из щебеночно-песчаной смеси.</a:t>
                      </a:r>
                    </a:p>
                    <a:p>
                      <a:pPr algn="l" rtl="0" fontAlgn="ctr"/>
                      <a:r>
                        <a:rPr lang="ru-RU" sz="1300" b="0" i="0" u="none" strike="noStrike" cap="none" spc="0" baseline="0" dirty="0" smtClean="0">
                          <a:solidFill>
                            <a:srgbClr val="1F264A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"/>
                        </a:rPr>
                        <a:t>02. Уплотнение </a:t>
                      </a:r>
                      <a:r>
                        <a:rPr lang="ru-RU" sz="1300" b="0" i="0" u="none" strike="noStrike" cap="none" spc="0" baseline="0" dirty="0" err="1" smtClean="0">
                          <a:solidFill>
                            <a:srgbClr val="1F264A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"/>
                        </a:rPr>
                        <a:t>виброплитой</a:t>
                      </a:r>
                      <a:r>
                        <a:rPr lang="ru-RU" sz="1300" b="0" i="0" u="none" strike="noStrike" cap="none" spc="0" baseline="0" dirty="0" smtClean="0">
                          <a:solidFill>
                            <a:srgbClr val="1F264A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"/>
                        </a:rPr>
                        <a:t>.</a:t>
                      </a:r>
                    </a:p>
                    <a:p>
                      <a:pPr algn="l" rtl="0" fontAlgn="ctr"/>
                      <a:r>
                        <a:rPr lang="ru-RU" sz="1300" b="0" i="0" u="none" strike="noStrike" cap="none" spc="0" baseline="0" dirty="0" smtClean="0">
                          <a:solidFill>
                            <a:srgbClr val="1F264A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"/>
                        </a:rPr>
                        <a:t>03. Установка опалубки.</a:t>
                      </a:r>
                    </a:p>
                    <a:p>
                      <a:pPr algn="l" rtl="0" fontAlgn="ctr"/>
                      <a:r>
                        <a:rPr lang="ru-RU" sz="1300" b="0" i="0" u="none" strike="noStrike" cap="none" spc="0" baseline="0" dirty="0" smtClean="0">
                          <a:solidFill>
                            <a:srgbClr val="1F264A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"/>
                        </a:rPr>
                        <a:t>04. Установка арматурной сетки.</a:t>
                      </a:r>
                    </a:p>
                    <a:p>
                      <a:pPr algn="l" rtl="0" fontAlgn="ctr"/>
                      <a:r>
                        <a:rPr lang="ru-RU" sz="1300" b="0" i="0" u="none" strike="noStrike" cap="none" spc="0" baseline="0" dirty="0" smtClean="0">
                          <a:solidFill>
                            <a:srgbClr val="1F264A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"/>
                        </a:rPr>
                        <a:t>05. Укладка и уплотнение бетонной смеси.</a:t>
                      </a:r>
                      <a:endParaRPr lang="ru-RU" sz="1300" b="0" i="0" u="none" strike="noStrike" cap="none" spc="0" baseline="0" dirty="0">
                        <a:solidFill>
                          <a:srgbClr val="1F264A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"/>
                      </a:endParaRPr>
                    </a:p>
                  </a:txBody>
                  <a:tcPr marL="54000" marR="36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i="0" u="none" strike="noStrike" cap="none" spc="0" baseline="0" smtClean="0">
                        <a:solidFill>
                          <a:srgbClr val="1F264A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"/>
                      </a:endParaRPr>
                    </a:p>
                  </a:txBody>
                  <a:tcPr marL="108000" marR="72000" marT="36000" marB="36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6975143"/>
                  </a:ext>
                </a:extLst>
              </a:tr>
              <a:tr h="2980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Измеритель</a:t>
                      </a:r>
                      <a:r>
                        <a:rPr lang="ru-RU" sz="1200" b="1" i="0" u="none" strike="noStrike" dirty="0" smtClean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endParaRPr lang="ru-RU" sz="1200" b="1" i="0" u="none" strike="noStrike" dirty="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000" marR="36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cap="none" spc="0" baseline="0" smtClean="0">
                          <a:solidFill>
                            <a:srgbClr val="1F264A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"/>
                        </a:rPr>
                        <a:t>10 м3</a:t>
                      </a:r>
                    </a:p>
                  </a:txBody>
                  <a:tcPr marL="54000" marR="36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7487857"/>
                  </a:ext>
                </a:extLst>
              </a:tr>
              <a:tr h="4762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30-01-028-01</a:t>
                      </a:r>
                    </a:p>
                  </a:txBody>
                  <a:tcPr marL="54000" marR="36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Укрепление конусов мостовых сооружений монолитным бетоном, толщина слоя 12 см</a:t>
                      </a:r>
                    </a:p>
                  </a:txBody>
                  <a:tcPr marL="54000" marR="36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400991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350437" y="675772"/>
            <a:ext cx="11414404" cy="712752"/>
          </a:xfrm>
          <a:prstGeom prst="roundRect">
            <a:avLst/>
          </a:prstGeom>
          <a:solidFill>
            <a:srgbClr val="7E284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6000" rIns="18000" rtlCol="0" anchor="ctr"/>
          <a:lstStyle/>
          <a:p>
            <a:pPr>
              <a:lnSpc>
                <a:spcPct val="120000"/>
              </a:lnSpc>
            </a:pPr>
            <a:r>
              <a:rPr lang="ru-RU" sz="2000" b="1" dirty="0"/>
              <a:t>Мероприятия по защите от внешних разрушающих факторов, предусматривающие применение специальных защитных конструкций укрепления</a:t>
            </a:r>
          </a:p>
        </p:txBody>
      </p:sp>
    </p:spTree>
    <p:extLst>
      <p:ext uri="{BB962C8B-B14F-4D97-AF65-F5344CB8AC3E}">
        <p14:creationId xmlns:p14="http://schemas.microsoft.com/office/powerpoint/2010/main" val="7917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15900"/>
            <a:ext cx="8099425" cy="3730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Сборник ГЭСН 30 «Мосты и трубы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" t="1833" r="9552" b="15743"/>
          <a:stretch/>
        </p:blipFill>
        <p:spPr>
          <a:xfrm>
            <a:off x="369940" y="3949086"/>
            <a:ext cx="4169404" cy="279092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5" name="Таблица 14"/>
          <p:cNvGraphicFramePr>
            <a:graphicFrameLocks noGrp="1" noChangeAspect="1"/>
          </p:cNvGraphicFramePr>
          <p:nvPr>
            <p:extLst/>
          </p:nvPr>
        </p:nvGraphicFramePr>
        <p:xfrm>
          <a:off x="4704834" y="709309"/>
          <a:ext cx="7035984" cy="3661035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80436">
                  <a:extLst>
                    <a:ext uri="{9D8B030D-6E8A-4147-A177-3AD203B41FA5}">
                      <a16:colId xmlns:a16="http://schemas.microsoft.com/office/drawing/2014/main" xmlns="" val="3899116207"/>
                    </a:ext>
                  </a:extLst>
                </a:gridCol>
                <a:gridCol w="159341">
                  <a:extLst>
                    <a:ext uri="{9D8B030D-6E8A-4147-A177-3AD203B41FA5}">
                      <a16:colId xmlns:a16="http://schemas.microsoft.com/office/drawing/2014/main" xmlns="" val="2938307749"/>
                    </a:ext>
                  </a:extLst>
                </a:gridCol>
                <a:gridCol w="5596207">
                  <a:extLst>
                    <a:ext uri="{9D8B030D-6E8A-4147-A177-3AD203B41FA5}">
                      <a16:colId xmlns:a16="http://schemas.microsoft.com/office/drawing/2014/main" xmlns="" val="1592022632"/>
                    </a:ext>
                  </a:extLst>
                </a:gridCol>
              </a:tblGrid>
              <a:tr h="462720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Таблица</a:t>
                      </a:r>
                      <a:b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ГЭСН 30-07-013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26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000" marR="108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Монтаж сборной водопропускной </a:t>
                      </a:r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трубы </a:t>
                      </a:r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из гофрированного металла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6886704"/>
                  </a:ext>
                </a:extLst>
              </a:tr>
              <a:tr h="26241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Измеритель</a:t>
                      </a:r>
                      <a:r>
                        <a:rPr lang="ru-RU" sz="1300" b="1" i="0" u="none" strike="noStrike" smtClean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endParaRPr lang="ru-RU" sz="1300" b="1" i="0" u="none" strike="noStrike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 cap="none" spc="0" baseline="0" smtClean="0">
                          <a:solidFill>
                            <a:srgbClr val="1F264A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"/>
                        </a:rPr>
                        <a:t>м</a:t>
                      </a:r>
                      <a:endParaRPr lang="ru-RU" sz="1300" b="1" i="0" u="none" strike="noStrike" cap="none" spc="0" baseline="0">
                        <a:solidFill>
                          <a:srgbClr val="1F264A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8130717"/>
                  </a:ext>
                </a:extLst>
              </a:tr>
              <a:tr h="4322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30-07-013-01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Монтаж звеньев сборной водопропускной трубы из гофрированного металла: диаметр 7 м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345324"/>
                  </a:ext>
                </a:extLst>
              </a:tr>
              <a:tr h="5029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30-07-013-02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Монтаж звеньев сборной водопропускной трубы из гофрированного металла: при изменении диаметра на 1 м добавлять или исключать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4359407"/>
                  </a:ext>
                </a:extLst>
              </a:tr>
              <a:tr h="4322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30-07-013-03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Монтаж звеньев сборной водопропускной трубы из гофрированного металла с контрольной сборкой: диаметр 7 м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7527558"/>
                  </a:ext>
                </a:extLst>
              </a:tr>
              <a:tr h="5380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30-07-013-04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Монтаж звеньев сборной водопропускной трубы из гофрированного металла с контрольной сборкой: при изменении диаметра на 1 м добавлять или исключать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3830387"/>
                  </a:ext>
                </a:extLst>
              </a:tr>
              <a:tr h="4322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30-07-013-05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Монтаж оголовков сборной водопропускной трубы из гофрированного металла диаметр 7 м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6542854"/>
                  </a:ext>
                </a:extLst>
              </a:tr>
              <a:tr h="5058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30-07-013-06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Монтаж оголовков сборной водопропускной трубы из гофрированного металла при изменении диаметра на 1 м добавлять или исключать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1216760"/>
                  </a:ext>
                </a:extLst>
              </a:tr>
            </a:tbl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361321" y="709309"/>
            <a:ext cx="4202515" cy="745979"/>
          </a:xfrm>
          <a:prstGeom prst="roundRect">
            <a:avLst/>
          </a:prstGeom>
          <a:solidFill>
            <a:srgbClr val="7E284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18000" rtlCol="0" anchor="ctr"/>
          <a:lstStyle/>
          <a:p>
            <a:pPr>
              <a:lnSpc>
                <a:spcPct val="120000"/>
              </a:lnSpc>
            </a:pPr>
            <a:r>
              <a:rPr lang="ru-RU" sz="1600" b="1" dirty="0"/>
              <a:t>Строительство водопропускных </a:t>
            </a:r>
          </a:p>
          <a:p>
            <a:pPr>
              <a:lnSpc>
                <a:spcPct val="120000"/>
              </a:lnSpc>
            </a:pPr>
            <a:r>
              <a:rPr lang="ru-RU" sz="1600" b="1" dirty="0"/>
              <a:t>систем на грунте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86754" y="4491455"/>
            <a:ext cx="7054063" cy="2172470"/>
          </a:xfrm>
          <a:prstGeom prst="roundRect">
            <a:avLst/>
          </a:prstGeom>
          <a:solidFill>
            <a:srgbClr val="1F264A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"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b="1" dirty="0"/>
              <a:t>гофрирование придает металлическим стенкам большую жесткость и прочность - конструкции лучше противостоят нагрузкам во время эксплуатации;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500" b="1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b="1" dirty="0"/>
              <a:t>трубы под насыпями не нуждаются в регулярном и дорогом техническом обслуживании - сокращение затраты на эксплуатацию изделий;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500" b="1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b="1" dirty="0"/>
              <a:t>сборка и монтаж отдельных элементов в единое герметичное сооружение осуществляется на месте - упрощает транспортировку деталей;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500" b="1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b="1" dirty="0"/>
              <a:t>продолжительный срок эксплуатации независимо от условий –при условии правильного монтажа </a:t>
            </a:r>
            <a:r>
              <a:rPr lang="ru-RU" sz="900" b="1" dirty="0" err="1"/>
              <a:t>гофротрубы</a:t>
            </a:r>
            <a:r>
              <a:rPr lang="ru-RU" sz="900" b="1" dirty="0"/>
              <a:t> способны служить до 100 лет.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1" t="10055" r="584" b="14482"/>
          <a:stretch/>
        </p:blipFill>
        <p:spPr>
          <a:xfrm>
            <a:off x="369940" y="1553153"/>
            <a:ext cx="4169404" cy="233498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4904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15900"/>
            <a:ext cx="8099425" cy="3730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Сборник ГЭСН 30 «Мосты и трубы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59" y="1679476"/>
            <a:ext cx="3312000" cy="210701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16410" r="13956" b="16719"/>
          <a:stretch/>
        </p:blipFill>
        <p:spPr>
          <a:xfrm>
            <a:off x="98542" y="4022982"/>
            <a:ext cx="3403988" cy="2430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1" t="29266" r="7277" b="10017"/>
          <a:stretch/>
        </p:blipFill>
        <p:spPr>
          <a:xfrm>
            <a:off x="8735059" y="4211324"/>
            <a:ext cx="3312000" cy="224165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597957" y="1679476"/>
          <a:ext cx="5002427" cy="258792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053391">
                  <a:extLst>
                    <a:ext uri="{9D8B030D-6E8A-4147-A177-3AD203B41FA5}">
                      <a16:colId xmlns:a16="http://schemas.microsoft.com/office/drawing/2014/main" xmlns="" val="41226533"/>
                    </a:ext>
                  </a:extLst>
                </a:gridCol>
                <a:gridCol w="450210">
                  <a:extLst>
                    <a:ext uri="{9D8B030D-6E8A-4147-A177-3AD203B41FA5}">
                      <a16:colId xmlns:a16="http://schemas.microsoft.com/office/drawing/2014/main" xmlns="" val="3908301958"/>
                    </a:ext>
                  </a:extLst>
                </a:gridCol>
                <a:gridCol w="3498826">
                  <a:extLst>
                    <a:ext uri="{9D8B030D-6E8A-4147-A177-3AD203B41FA5}">
                      <a16:colId xmlns:a16="http://schemas.microsoft.com/office/drawing/2014/main" xmlns="" val="2844913925"/>
                    </a:ext>
                  </a:extLst>
                </a:gridCol>
              </a:tblGrid>
              <a:tr h="462720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Таблица</a:t>
                      </a:r>
                      <a:b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ГЭСН 30-08-131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дорожного тросового ограждения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0068482"/>
                  </a:ext>
                </a:extLst>
              </a:tr>
              <a:tr h="234120"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Измеритель: 100 м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56662064"/>
                  </a:ext>
                </a:extLst>
              </a:tr>
              <a:tr h="6303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30-08-131-01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концевых анкерных блоков при сопряжении дорожного тросового ограждения, 8 тросов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2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0946943"/>
                  </a:ext>
                </a:extLst>
              </a:tr>
              <a:tr h="6303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30-08-131-02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дорожного тросового ограждения (без концевых элементов) с шагом стоек 3 м на мостовых сооружениях, 4 троса длина ограждения до 300 м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2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0501343"/>
                  </a:ext>
                </a:extLst>
              </a:tr>
              <a:tr h="6303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30-08-131-03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дорожного тросового ограждения (без концевых элементов) с шагом стоек 3 м на мостовых сооружениях, 4 троса длина ограждения свыше 300 м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2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0900822"/>
                  </a:ext>
                </a:extLst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t="9824" r="7175" b="3853"/>
          <a:stretch/>
        </p:blipFill>
        <p:spPr>
          <a:xfrm>
            <a:off x="98542" y="1703253"/>
            <a:ext cx="3403988" cy="200234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617581" y="4491585"/>
            <a:ext cx="4963179" cy="2012466"/>
          </a:xfrm>
          <a:prstGeom prst="roundRect">
            <a:avLst/>
          </a:prstGeom>
          <a:solidFill>
            <a:srgbClr val="1F264A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" rtlCol="0" anchor="ctr">
            <a:noAutofit/>
          </a:bodyPr>
          <a:lstStyle/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900" b="1" dirty="0"/>
              <a:t>возможность установки на более узкой разделительной полосе;</a:t>
            </a: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900" b="1" dirty="0"/>
              <a:t>простота и дешевизна замены поврежденных элементов конструкции;</a:t>
            </a: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900" b="1" dirty="0"/>
              <a:t>сравнительно низкий травматизм при столкновении с ограждением;</a:t>
            </a: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900" b="1" dirty="0"/>
              <a:t>простота уборки проезжей части.;</a:t>
            </a: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900" b="1" dirty="0"/>
              <a:t>низкая вероятность образования снежных заносов.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8808" y="760847"/>
            <a:ext cx="10252251" cy="745979"/>
          </a:xfrm>
          <a:prstGeom prst="roundRect">
            <a:avLst/>
          </a:prstGeom>
          <a:solidFill>
            <a:srgbClr val="7E284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6000" rIns="18000" rtlCol="0" anchor="ctr"/>
          <a:lstStyle/>
          <a:p>
            <a:pPr>
              <a:lnSpc>
                <a:spcPct val="120000"/>
              </a:lnSpc>
            </a:pPr>
            <a:r>
              <a:rPr lang="ru-RU" sz="1600" b="1" dirty="0"/>
              <a:t>Защитные дорожные конструкции, предотвращающие съезд транспортного средства с дороги или выезд на полосу встречного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93915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15900"/>
            <a:ext cx="10462846" cy="373063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Сборник ГЭСН 27 «Автомобильные дороги»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6" r="7655" b="12596"/>
          <a:stretch/>
        </p:blipFill>
        <p:spPr>
          <a:xfrm>
            <a:off x="231258" y="4338000"/>
            <a:ext cx="4464110" cy="237605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6769" r="5409" b="9528"/>
          <a:stretch/>
        </p:blipFill>
        <p:spPr>
          <a:xfrm>
            <a:off x="222362" y="1387024"/>
            <a:ext cx="4473007" cy="280070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4997447" y="888511"/>
          <a:ext cx="6799948" cy="2875228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940036">
                  <a:extLst>
                    <a:ext uri="{9D8B030D-6E8A-4147-A177-3AD203B41FA5}">
                      <a16:colId xmlns:a16="http://schemas.microsoft.com/office/drawing/2014/main" xmlns="" val="81244326"/>
                    </a:ext>
                  </a:extLst>
                </a:gridCol>
                <a:gridCol w="148067">
                  <a:extLst>
                    <a:ext uri="{9D8B030D-6E8A-4147-A177-3AD203B41FA5}">
                      <a16:colId xmlns:a16="http://schemas.microsoft.com/office/drawing/2014/main" xmlns="" val="1493383005"/>
                    </a:ext>
                  </a:extLst>
                </a:gridCol>
                <a:gridCol w="4711845">
                  <a:extLst>
                    <a:ext uri="{9D8B030D-6E8A-4147-A177-3AD203B41FA5}">
                      <a16:colId xmlns:a16="http://schemas.microsoft.com/office/drawing/2014/main" xmlns="" val="3856826961"/>
                    </a:ext>
                  </a:extLst>
                </a:gridCol>
              </a:tblGrid>
              <a:tr h="571292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Таблица</a:t>
                      </a:r>
                      <a:b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ГЭСН 27-11-013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28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модульных покрытий из полимерных плит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9847399"/>
                  </a:ext>
                </a:extLst>
              </a:tr>
              <a:tr h="253080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Измеритель</a:t>
                      </a:r>
                      <a:r>
                        <a:rPr lang="ru-RU" sz="1300" b="1" i="0" u="none" strike="noStrike" smtClean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endParaRPr lang="ru-RU" sz="1300" b="1" i="0" u="none" strike="noStrike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2600" b="1" i="0" u="none" strike="noStrike" cap="none" spc="0" baseline="0">
                        <a:solidFill>
                          <a:srgbClr val="1F264A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"/>
                      </a:endParaRPr>
                    </a:p>
                  </a:txBody>
                  <a:tcPr marL="108000" marR="108000" marT="36000" marB="36000" anchor="ctr">
                    <a:lnL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b="1" i="0" u="none" strike="noStrike" cap="none" spc="0" baseline="0" smtClean="0">
                          <a:solidFill>
                            <a:srgbClr val="1F264A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"/>
                        </a:rPr>
                        <a:t>100 м2</a:t>
                      </a:r>
                      <a:endParaRPr lang="ru-RU" sz="1300" b="1" i="0" u="none" strike="noStrike" cap="none" spc="0" baseline="0">
                        <a:solidFill>
                          <a:srgbClr val="1F264A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6852730"/>
                  </a:ext>
                </a:extLst>
              </a:tr>
              <a:tr h="571292"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модульных покрытий временных технологических площадок из полимерных плит, площадью: 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01773"/>
                  </a:ext>
                </a:extLst>
              </a:tr>
              <a:tr h="25308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27-11-013-01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до 9 м2</a:t>
                      </a:r>
                    </a:p>
                  </a:txBody>
                  <a:tcPr marL="54000" marR="54000" marT="18000" marB="18000" anchor="ctr">
                    <a:lnL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5762001"/>
                  </a:ext>
                </a:extLst>
              </a:tr>
              <a:tr h="25308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27-11-013-02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свыше 9 до 12 м2</a:t>
                      </a:r>
                    </a:p>
                  </a:txBody>
                  <a:tcPr marL="54000" marR="54000" marT="18000" marB="18000" anchor="ctr">
                    <a:lnL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5473774"/>
                  </a:ext>
                </a:extLst>
              </a:tr>
              <a:tr h="467244"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модульных покрытий временных технологических дорог из полимерных плит, площадью: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0996663"/>
                  </a:ext>
                </a:extLst>
              </a:tr>
              <a:tr h="25308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27-11-013-03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до 9 м2</a:t>
                      </a:r>
                    </a:p>
                  </a:txBody>
                  <a:tcPr marL="54000" marR="54000" marT="18000" marB="18000" anchor="ctr">
                    <a:lnL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6384580"/>
                  </a:ext>
                </a:extLst>
              </a:tr>
              <a:tr h="25308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27-11-013-04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свыше 9 до 12 м2</a:t>
                      </a:r>
                    </a:p>
                  </a:txBody>
                  <a:tcPr marL="54000" marR="54000" marT="18000" marB="18000" anchor="ctr">
                    <a:lnL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82531659"/>
                  </a:ext>
                </a:extLst>
              </a:tr>
            </a:tbl>
          </a:graphicData>
        </a:graphic>
      </p:graphicFrame>
      <p:sp>
        <p:nvSpPr>
          <p:cNvPr id="26" name="Скругленный прямоугольник 25"/>
          <p:cNvSpPr/>
          <p:nvPr/>
        </p:nvSpPr>
        <p:spPr>
          <a:xfrm>
            <a:off x="222362" y="775071"/>
            <a:ext cx="4473007" cy="493338"/>
          </a:xfrm>
          <a:prstGeom prst="roundRect">
            <a:avLst/>
          </a:prstGeom>
          <a:solidFill>
            <a:srgbClr val="7E284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18000" rtlCol="0" anchor="ctr"/>
          <a:lstStyle/>
          <a:p>
            <a:r>
              <a:rPr lang="ru-RU" sz="2000" b="1" dirty="0"/>
              <a:t>Мобильные дорожные покрытия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10510" y="3907398"/>
            <a:ext cx="6821569" cy="2832615"/>
          </a:xfrm>
          <a:prstGeom prst="roundRect">
            <a:avLst/>
          </a:prstGeom>
          <a:solidFill>
            <a:srgbClr val="1F264A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" rtlCol="0" anchor="ctr"/>
          <a:lstStyle/>
          <a:p>
            <a:pPr algn="just"/>
            <a:r>
              <a:rPr lang="ru-RU" sz="1400" b="1" dirty="0"/>
              <a:t>Обустройство любых проездов и площадок для крупнотоннажной колесной и гусеничной техники в условиях песчаных и глинистых грунтов с повышенной влажностью, ценных сельскохозяйственных угодий, в условиях болот:</a:t>
            </a:r>
          </a:p>
          <a:p>
            <a:pPr algn="just"/>
            <a:endParaRPr lang="ru-RU" sz="600" b="1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b="1" dirty="0"/>
              <a:t>сооружение временных площадок, наземных покрытий для защиты верхнего слоя почвы;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450" b="1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b="1" dirty="0"/>
              <a:t>устройство площадок складирования грузов и размещения оборудования;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450" b="1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b="1" dirty="0"/>
              <a:t>обустройство площадок под мобильные буровые установки;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450" b="1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b="1" dirty="0"/>
              <a:t>устройство технологических проездов и площадок при производстве строительно-монтажных работ на магистральных трубопроводах.</a:t>
            </a:r>
          </a:p>
        </p:txBody>
      </p:sp>
    </p:spTree>
    <p:extLst>
      <p:ext uri="{BB962C8B-B14F-4D97-AF65-F5344CB8AC3E}">
        <p14:creationId xmlns:p14="http://schemas.microsoft.com/office/powerpoint/2010/main" val="12657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15900"/>
            <a:ext cx="10845312" cy="373063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Сборник ГЭСН 27 «Автомобильные дороги»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07" y="2913035"/>
            <a:ext cx="3158193" cy="220572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t="5391" r="1155" b="9841"/>
          <a:stretch/>
        </p:blipFill>
        <p:spPr>
          <a:xfrm>
            <a:off x="2933988" y="3759472"/>
            <a:ext cx="3294528" cy="203223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1" r="42024" b="25653"/>
          <a:stretch/>
        </p:blipFill>
        <p:spPr>
          <a:xfrm>
            <a:off x="6782799" y="2913035"/>
            <a:ext cx="3228784" cy="203165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536221" y="1408294"/>
          <a:ext cx="5472001" cy="1314001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22431">
                  <a:extLst>
                    <a:ext uri="{9D8B030D-6E8A-4147-A177-3AD203B41FA5}">
                      <a16:colId xmlns:a16="http://schemas.microsoft.com/office/drawing/2014/main" xmlns="" val="177865178"/>
                    </a:ext>
                  </a:extLst>
                </a:gridCol>
                <a:gridCol w="4049570">
                  <a:extLst>
                    <a:ext uri="{9D8B030D-6E8A-4147-A177-3AD203B41FA5}">
                      <a16:colId xmlns:a16="http://schemas.microsoft.com/office/drawing/2014/main" xmlns="" val="3160175096"/>
                    </a:ext>
                  </a:extLst>
                </a:gridCol>
              </a:tblGrid>
              <a:tr h="6820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Таблица</a:t>
                      </a:r>
                      <a:b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ГЭСН 27-02-028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водосбросных сооружений с проезжей части из телескопических лотков в откосах насыпи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7300672"/>
                  </a:ext>
                </a:extLst>
              </a:tr>
              <a:tr h="2208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Измеритель</a:t>
                      </a:r>
                      <a:r>
                        <a:rPr lang="ru-RU" sz="1200" b="1" i="0" u="none" strike="noStrike" smtClean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endParaRPr lang="ru-RU" sz="1200" b="1" i="0" u="none" strike="noStrike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 smtClean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1 м3</a:t>
                      </a:r>
                      <a:endParaRPr lang="ru-RU" sz="1200" b="1" i="0" u="none" strike="noStrike" dirty="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000" marR="54000" marT="18000" marB="18000" anchor="ctr">
                    <a:lnL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9271647"/>
                  </a:ext>
                </a:extLst>
              </a:tr>
              <a:tr h="41113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27-02-028-01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водосбросных сооружений с проезжей части из телескопических лотков в откосах насыпи</a:t>
                      </a:r>
                    </a:p>
                  </a:txBody>
                  <a:tcPr marL="54000" marR="54000" marT="18000" marB="18000" anchor="ctr">
                    <a:lnL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0647770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/>
          <a:stretch/>
        </p:blipFill>
        <p:spPr>
          <a:xfrm>
            <a:off x="8525851" y="3566235"/>
            <a:ext cx="3174665" cy="222547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6285666" y="1409018"/>
          <a:ext cx="5472001" cy="13140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551069">
                  <a:extLst>
                    <a:ext uri="{9D8B030D-6E8A-4147-A177-3AD203B41FA5}">
                      <a16:colId xmlns:a16="http://schemas.microsoft.com/office/drawing/2014/main" xmlns="" val="3410934097"/>
                    </a:ext>
                  </a:extLst>
                </a:gridCol>
                <a:gridCol w="3920932">
                  <a:extLst>
                    <a:ext uri="{9D8B030D-6E8A-4147-A177-3AD203B41FA5}">
                      <a16:colId xmlns:a16="http://schemas.microsoft.com/office/drawing/2014/main" xmlns="" val="93368228"/>
                    </a:ext>
                  </a:extLst>
                </a:gridCol>
              </a:tblGrid>
              <a:tr h="50951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Таблица</a:t>
                      </a:r>
                      <a:b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ГЭСН 27-02-029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прикромочного лотка на существующем основании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62329213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Измеритель</a:t>
                      </a:r>
                      <a:r>
                        <a:rPr lang="ru-RU" sz="1300" b="1" i="0" u="none" strike="noStrike" smtClean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endParaRPr lang="ru-RU" sz="1300" b="1" i="0" u="none" strike="noStrike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 smtClean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1 м3</a:t>
                      </a:r>
                      <a:endParaRPr lang="ru-RU" sz="1300" b="1" i="0" u="none" strike="noStrike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000" marR="54000" marT="18000" marB="18000" anchor="ctr">
                    <a:lnL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4844727"/>
                  </a:ext>
                </a:extLst>
              </a:tr>
              <a:tr h="5363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27-02-029-01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</a:t>
                      </a:r>
                      <a:r>
                        <a:rPr lang="ru-RU" sz="1300" b="0" i="0" u="none" strike="noStrike" dirty="0" err="1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прикромочного</a:t>
                      </a:r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 лотка на существующем основании</a:t>
                      </a:r>
                    </a:p>
                  </a:txBody>
                  <a:tcPr marL="54000" marR="54000" marT="18000" marB="18000" anchor="ctr">
                    <a:lnL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5576996"/>
                  </a:ext>
                </a:extLst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1270866" y="5919877"/>
            <a:ext cx="9474710" cy="820136"/>
          </a:xfrm>
          <a:prstGeom prst="roundRect">
            <a:avLst/>
          </a:prstGeom>
          <a:solidFill>
            <a:srgbClr val="1F264A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rIns="18000" rtlCol="0" anchor="ctr"/>
          <a:lstStyle/>
          <a:p>
            <a:r>
              <a:rPr lang="ru-RU" sz="1400" b="1" dirty="0"/>
              <a:t>Сборные водоотводные сооружения на автомобильных дорогах предназначены для отведения вод в дорожно-мостовых строениях, при благоустройстве придорожных территорий, а также для отвода дождевых и талых вод в дорожном строительстве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2680" y="695817"/>
            <a:ext cx="6125836" cy="604855"/>
          </a:xfrm>
          <a:prstGeom prst="roundRect">
            <a:avLst/>
          </a:prstGeom>
          <a:solidFill>
            <a:srgbClr val="7E284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rIns="18000" rtlCol="0" anchor="ctr"/>
          <a:lstStyle/>
          <a:p>
            <a:r>
              <a:rPr lang="ru-RU" sz="2200" b="1" dirty="0"/>
              <a:t>Сборные водоотводные сооружения</a:t>
            </a:r>
          </a:p>
        </p:txBody>
      </p:sp>
    </p:spTree>
    <p:extLst>
      <p:ext uri="{BB962C8B-B14F-4D97-AF65-F5344CB8AC3E}">
        <p14:creationId xmlns:p14="http://schemas.microsoft.com/office/powerpoint/2010/main" val="774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15900"/>
            <a:ext cx="10955215" cy="373063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Сборник ГЭСН 27 «Автомобильные дороги»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378460" y="1211607"/>
          <a:ext cx="5730241" cy="389998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166698">
                  <a:extLst>
                    <a:ext uri="{9D8B030D-6E8A-4147-A177-3AD203B41FA5}">
                      <a16:colId xmlns:a16="http://schemas.microsoft.com/office/drawing/2014/main" xmlns="" val="3534149803"/>
                    </a:ext>
                  </a:extLst>
                </a:gridCol>
                <a:gridCol w="278769">
                  <a:extLst>
                    <a:ext uri="{9D8B030D-6E8A-4147-A177-3AD203B41FA5}">
                      <a16:colId xmlns:a16="http://schemas.microsoft.com/office/drawing/2014/main" xmlns="" val="2824201133"/>
                    </a:ext>
                  </a:extLst>
                </a:gridCol>
                <a:gridCol w="4284774">
                  <a:extLst>
                    <a:ext uri="{9D8B030D-6E8A-4147-A177-3AD203B41FA5}">
                      <a16:colId xmlns:a16="http://schemas.microsoft.com/office/drawing/2014/main" xmlns="" val="84830621"/>
                    </a:ext>
                  </a:extLst>
                </a:gridCol>
              </a:tblGrid>
              <a:tr h="486345">
                <a:tc gridSpan="2"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Таблица </a:t>
                      </a:r>
                      <a:endParaRPr lang="en-US" sz="1400" b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ГЭСН </a:t>
                      </a: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27-02-030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порталов водопропускных труб </a:t>
                      </a:r>
                      <a:endParaRPr lang="en-US" sz="1400" b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коробчатых габионных блоков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1004537"/>
                  </a:ext>
                </a:extLst>
              </a:tr>
              <a:tr h="246074">
                <a:tc gridSpan="3">
                  <a:txBody>
                    <a:bodyPr/>
                    <a:lstStyle/>
                    <a:p>
                      <a:pPr marL="111760" algn="l" latinLnBrk="1"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 работ:</a:t>
                      </a:r>
                      <a:endParaRPr lang="ru-RU" sz="1300" b="1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9709111"/>
                  </a:ext>
                </a:extLst>
              </a:tr>
              <a:tr h="246074">
                <a:tc gridSpan="3">
                  <a:txBody>
                    <a:bodyPr/>
                    <a:lstStyle/>
                    <a:p>
                      <a:pPr marL="187960" algn="l" latinLnBrk="1"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 Сборка коробчатого габиона.</a:t>
                      </a:r>
                      <a:endParaRPr lang="ru-RU" sz="130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6505625"/>
                  </a:ext>
                </a:extLst>
              </a:tr>
              <a:tr h="432240">
                <a:tc gridSpan="3">
                  <a:txBody>
                    <a:bodyPr/>
                    <a:lstStyle/>
                    <a:p>
                      <a:pPr marL="187960" algn="l" latinLnBrk="1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 Устройство фильтра из геотекстиля по </a:t>
                      </a:r>
                      <a:r>
                        <a:rPr lang="ru-RU" sz="1300" smtClean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контакту </a:t>
                      </a:r>
                      <a:endParaRPr lang="en-US" sz="1300" smtClean="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87960" algn="l" latinLnBrk="1">
                        <a:spcAft>
                          <a:spcPts val="0"/>
                        </a:spcAft>
                      </a:pPr>
                      <a:r>
                        <a:rPr lang="ru-RU" sz="1300" smtClean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конструкции с грунтом.</a:t>
                      </a:r>
                      <a:endParaRPr lang="ru-RU" sz="130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2905956"/>
                  </a:ext>
                </a:extLst>
              </a:tr>
              <a:tr h="432240">
                <a:tc gridSpan="3">
                  <a:txBody>
                    <a:bodyPr/>
                    <a:lstStyle/>
                    <a:p>
                      <a:pPr marL="187960" algn="l" latinLnBrk="1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 Установка габиона на предварительно </a:t>
                      </a:r>
                      <a:r>
                        <a:rPr lang="ru-RU" sz="1300" smtClean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спланированную </a:t>
                      </a:r>
                      <a:endParaRPr lang="en-US" sz="1300" smtClean="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87960" algn="l" latinLnBrk="1">
                        <a:spcAft>
                          <a:spcPts val="0"/>
                        </a:spcAft>
                      </a:pPr>
                      <a:r>
                        <a:rPr lang="ru-RU" sz="1300" smtClean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поверхность.</a:t>
                      </a:r>
                      <a:endParaRPr lang="ru-RU" sz="130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6002595"/>
                  </a:ext>
                </a:extLst>
              </a:tr>
              <a:tr h="432240">
                <a:tc gridSpan="3">
                  <a:txBody>
                    <a:bodyPr/>
                    <a:lstStyle/>
                    <a:p>
                      <a:pPr marL="187960" algn="l" latinLnBrk="1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 Установка опалубки из досок на лицевой </a:t>
                      </a:r>
                      <a:r>
                        <a:rPr lang="ru-RU" sz="1300" smtClean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стороне </a:t>
                      </a:r>
                      <a:endParaRPr lang="en-US" sz="1300" smtClean="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87960" algn="l" latinLnBrk="1">
                        <a:spcAft>
                          <a:spcPts val="0"/>
                        </a:spcAft>
                      </a:pPr>
                      <a:r>
                        <a:rPr lang="ru-RU" sz="1300" smtClean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габиона.</a:t>
                      </a:r>
                      <a:endParaRPr lang="ru-RU" sz="130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8548440"/>
                  </a:ext>
                </a:extLst>
              </a:tr>
              <a:tr h="246074">
                <a:tc gridSpan="3">
                  <a:txBody>
                    <a:bodyPr/>
                    <a:lstStyle/>
                    <a:p>
                      <a:pPr marL="187960" algn="l" latinLnBrk="1"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 Заполнение габиона каменным материалом.</a:t>
                      </a:r>
                      <a:endParaRPr lang="ru-RU" sz="130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5192602"/>
                  </a:ext>
                </a:extLst>
              </a:tr>
              <a:tr h="246074">
                <a:tc gridSpan="3">
                  <a:txBody>
                    <a:bodyPr/>
                    <a:lstStyle/>
                    <a:p>
                      <a:pPr marL="187960" algn="l" latinLnBrk="1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 Закрепление крышки и связка габиона.</a:t>
                      </a:r>
                      <a:endParaRPr lang="ru-RU" sz="130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05488417"/>
                  </a:ext>
                </a:extLst>
              </a:tr>
              <a:tr h="246074">
                <a:tc gridSpan="3">
                  <a:txBody>
                    <a:bodyPr/>
                    <a:lstStyle/>
                    <a:p>
                      <a:pPr marL="187960" algn="l" latinLnBrk="1"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 Разборка опалубки из досок.</a:t>
                      </a:r>
                      <a:endParaRPr lang="ru-RU" sz="130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1026999"/>
                  </a:ext>
                </a:extLst>
              </a:tr>
              <a:tr h="246074">
                <a:tc>
                  <a:txBody>
                    <a:bodyPr/>
                    <a:lstStyle/>
                    <a:p>
                      <a:pPr marL="111760" algn="l" latinLnBrk="1"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Измеритель:</a:t>
                      </a:r>
                      <a:endParaRPr lang="ru-RU" sz="1300" b="1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5560" algn="l" latinLnBrk="1"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м2</a:t>
                      </a:r>
                      <a:endParaRPr lang="ru-RU" sz="1300" b="1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5560" algn="l" latinLnBrk="1">
                        <a:spcAft>
                          <a:spcPts val="0"/>
                        </a:spcAft>
                      </a:pPr>
                      <a:endParaRPr lang="ru-RU" sz="260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36000" marB="36000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4519520"/>
                  </a:ext>
                </a:extLst>
              </a:tr>
              <a:tr h="454309">
                <a:tc>
                  <a:txBody>
                    <a:bodyPr/>
                    <a:lstStyle/>
                    <a:p>
                      <a:pPr marL="35560" algn="l" latinLnBrk="1"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27-02-030-01</a:t>
                      </a:r>
                      <a:endParaRPr lang="ru-RU" sz="130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195" algn="l" latinLnBrk="1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порталов водопропускных </a:t>
                      </a:r>
                      <a:endParaRPr lang="en-US" sz="1300" dirty="0" smtClean="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6195" algn="l" latinLnBrk="1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труб из </a:t>
                      </a:r>
                      <a:r>
                        <a:rPr lang="ru-RU" sz="1300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коробчатых габионных блоков</a:t>
                      </a:r>
                      <a:endParaRPr lang="ru-RU" sz="1300" dirty="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195" algn="l" latinLnBrk="1">
                        <a:spcAft>
                          <a:spcPts val="0"/>
                        </a:spcAft>
                      </a:pPr>
                      <a:endParaRPr lang="ru-RU" sz="260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36000" marB="36000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4724343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5" t="22701" r="15435" b="17675"/>
          <a:stretch/>
        </p:blipFill>
        <p:spPr>
          <a:xfrm>
            <a:off x="4972937" y="1799414"/>
            <a:ext cx="4400074" cy="3155316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63" y="3377072"/>
            <a:ext cx="3506309" cy="2340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67592" y="5124287"/>
            <a:ext cx="7632409" cy="1615726"/>
          </a:xfrm>
          <a:prstGeom prst="roundRect">
            <a:avLst/>
          </a:prstGeom>
          <a:solidFill>
            <a:srgbClr val="1F264A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" rtlCol="0" anchor="ctr"/>
          <a:lstStyle/>
          <a:p>
            <a:pPr algn="just"/>
            <a:r>
              <a:rPr lang="ru-RU" sz="1600" b="1" dirty="0"/>
              <a:t>Использование коробчатых габионов:</a:t>
            </a:r>
          </a:p>
          <a:p>
            <a:pPr algn="just"/>
            <a:r>
              <a:rPr lang="ru-RU" sz="450" b="1" dirty="0"/>
              <a:t> </a:t>
            </a: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ru-RU" sz="1600" b="1" dirty="0"/>
              <a:t>в местах водосброса и на участках наибольшего размыва грунта</a:t>
            </a:r>
          </a:p>
          <a:p>
            <a:pPr algn="just"/>
            <a:r>
              <a:rPr lang="ru-RU" sz="1600" b="1" dirty="0"/>
              <a:t>    при потоках выше 7м/с;</a:t>
            </a: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ru-RU" sz="1600" b="1" dirty="0"/>
              <a:t>на перпендикулярных участках водоотвода при сильных потоках по входному/ выходному руслу для гашения силы потока и отведения воды по проектному руслу.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3796" y="734248"/>
            <a:ext cx="4648448" cy="402889"/>
          </a:xfrm>
          <a:prstGeom prst="roundRect">
            <a:avLst/>
          </a:prstGeom>
          <a:solidFill>
            <a:srgbClr val="7E284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" rtlCol="0" anchor="ctr"/>
          <a:lstStyle/>
          <a:p>
            <a:r>
              <a:rPr lang="ru-RU" sz="1600" b="1" dirty="0"/>
              <a:t>Укрепление входных и выходных русел</a:t>
            </a:r>
          </a:p>
        </p:txBody>
      </p:sp>
    </p:spTree>
    <p:extLst>
      <p:ext uri="{BB962C8B-B14F-4D97-AF65-F5344CB8AC3E}">
        <p14:creationId xmlns:p14="http://schemas.microsoft.com/office/powerpoint/2010/main" val="112803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15900"/>
            <a:ext cx="10054004" cy="373063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Сборник ГЭСН 27 «Автомобильные дороги»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1" t="3382" r="2129" b="31340"/>
          <a:stretch/>
        </p:blipFill>
        <p:spPr>
          <a:xfrm>
            <a:off x="367691" y="935827"/>
            <a:ext cx="3402000" cy="232488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9846" t="17261" r="17414" b="20770"/>
          <a:stretch/>
        </p:blipFill>
        <p:spPr>
          <a:xfrm>
            <a:off x="367781" y="3340221"/>
            <a:ext cx="3401820" cy="2520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3" t="8894" r="5523" b="13696"/>
          <a:stretch/>
        </p:blipFill>
        <p:spPr>
          <a:xfrm>
            <a:off x="8335333" y="959112"/>
            <a:ext cx="3376800" cy="230159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071" y="3340221"/>
            <a:ext cx="3377323" cy="2520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3851402" y="935827"/>
          <a:ext cx="4402130" cy="2561436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060279">
                  <a:extLst>
                    <a:ext uri="{9D8B030D-6E8A-4147-A177-3AD203B41FA5}">
                      <a16:colId xmlns:a16="http://schemas.microsoft.com/office/drawing/2014/main" xmlns="" val="2074212783"/>
                    </a:ext>
                  </a:extLst>
                </a:gridCol>
                <a:gridCol w="358271">
                  <a:extLst>
                    <a:ext uri="{9D8B030D-6E8A-4147-A177-3AD203B41FA5}">
                      <a16:colId xmlns:a16="http://schemas.microsoft.com/office/drawing/2014/main" xmlns="" val="4235556268"/>
                    </a:ext>
                  </a:extLst>
                </a:gridCol>
                <a:gridCol w="2983580">
                  <a:extLst>
                    <a:ext uri="{9D8B030D-6E8A-4147-A177-3AD203B41FA5}">
                      <a16:colId xmlns:a16="http://schemas.microsoft.com/office/drawing/2014/main" xmlns="" val="3559344925"/>
                    </a:ext>
                  </a:extLst>
                </a:gridCol>
              </a:tblGrid>
              <a:tr h="420048">
                <a:tc gridSpan="2"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Таблица</a:t>
                      </a:r>
                      <a:b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ГЭСН 27-06-071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24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000" marR="108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щебеночно-</a:t>
                      </a:r>
                    </a:p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мастичного деформационного шва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6613313"/>
                  </a:ext>
                </a:extLst>
              </a:tr>
              <a:tr h="214308">
                <a:tc gridSpan="3"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300" b="1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Измеритель: 100 м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03383297"/>
                  </a:ext>
                </a:extLst>
              </a:tr>
              <a:tr h="570924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27-06-071-01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щебеночно-мастичного деформационного шва шириной: 0,5 м на глубину 10 см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3048218"/>
                  </a:ext>
                </a:extLst>
              </a:tr>
              <a:tr h="570924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27-06-071-02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щебеночно-мастичного деформационного шва шириной: 1 м на глубину 10 см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7706225"/>
                  </a:ext>
                </a:extLst>
              </a:tr>
              <a:tr h="392616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27-06-071-03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При увеличении глубины слоя на 1 см добавлять к норме 27-06-071-01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40556303"/>
                  </a:ext>
                </a:extLst>
              </a:tr>
              <a:tr h="392616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27-06-071-04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При увеличении глубины слоя на 1 см добавлять к норме 27-06-071-02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6674344"/>
                  </a:ext>
                </a:extLst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3851141" y="3627589"/>
            <a:ext cx="4402390" cy="2232633"/>
          </a:xfrm>
          <a:prstGeom prst="roundRect">
            <a:avLst/>
          </a:prstGeom>
          <a:solidFill>
            <a:srgbClr val="1F264A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" rtlCol="0" anchor="ctr"/>
          <a:lstStyle/>
          <a:p>
            <a:pPr algn="l"/>
            <a:r>
              <a:rPr lang="ru-RU" sz="900" b="1" dirty="0"/>
              <a:t>Преимущества щебеночно-мастичных деформационных швов: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/>
              <a:t>простота ремонта и замены деформационного шва;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/>
              <a:t>водонепроницаемость и ровность поверхности шва;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/>
              <a:t>подвижность во всех направлениях;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/>
              <a:t>низкая шумовая эмиссия при проезде через деформационный шов;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/>
              <a:t>самовосстановление щебеночно-мастичной массы при неглубоких повреждениях.</a:t>
            </a:r>
          </a:p>
        </p:txBody>
      </p:sp>
    </p:spTree>
    <p:extLst>
      <p:ext uri="{BB962C8B-B14F-4D97-AF65-F5344CB8AC3E}">
        <p14:creationId xmlns:p14="http://schemas.microsoft.com/office/powerpoint/2010/main" val="277482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15900"/>
            <a:ext cx="10080381" cy="373063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Сборник ГЭСН 27 «Автомобильные дороги»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7" r="17615" b="36683"/>
          <a:stretch/>
        </p:blipFill>
        <p:spPr>
          <a:xfrm>
            <a:off x="7071093" y="924389"/>
            <a:ext cx="4604071" cy="284845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t="18678" r="8932" b="34965"/>
          <a:stretch/>
        </p:blipFill>
        <p:spPr>
          <a:xfrm>
            <a:off x="690509" y="4109039"/>
            <a:ext cx="6248595" cy="233786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690509" y="811709"/>
          <a:ext cx="6251714" cy="321828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063487">
                  <a:extLst>
                    <a:ext uri="{9D8B030D-6E8A-4147-A177-3AD203B41FA5}">
                      <a16:colId xmlns:a16="http://schemas.microsoft.com/office/drawing/2014/main" xmlns="" val="1377492509"/>
                    </a:ext>
                  </a:extLst>
                </a:gridCol>
                <a:gridCol w="561628">
                  <a:extLst>
                    <a:ext uri="{9D8B030D-6E8A-4147-A177-3AD203B41FA5}">
                      <a16:colId xmlns:a16="http://schemas.microsoft.com/office/drawing/2014/main" xmlns="" val="1259825155"/>
                    </a:ext>
                  </a:extLst>
                </a:gridCol>
                <a:gridCol w="4626599">
                  <a:extLst>
                    <a:ext uri="{9D8B030D-6E8A-4147-A177-3AD203B41FA5}">
                      <a16:colId xmlns:a16="http://schemas.microsoft.com/office/drawing/2014/main" xmlns="" val="67503536"/>
                    </a:ext>
                  </a:extLst>
                </a:gridCol>
              </a:tblGrid>
              <a:tr h="462720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Таблица</a:t>
                      </a:r>
                      <a:b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ГЭСН 27-06-075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слоя асфальтобетонного покрытия из горячей асфальтобетонной смеси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7313394"/>
                  </a:ext>
                </a:extLst>
              </a:tr>
              <a:tr h="234120"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Измеритель: 1000 м2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9052846"/>
                  </a:ext>
                </a:extLst>
              </a:tr>
              <a:tr h="6303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27-06-075-01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слоя покрытия из щебеночно-мастичного асфальтобетона </a:t>
                      </a:r>
                      <a:r>
                        <a:rPr lang="ru-RU" sz="1300" b="0" i="0" u="none" strike="noStrike" dirty="0" err="1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асфальтоукладчиками</a:t>
                      </a:r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 больших типоразмеров шириной укладки: до 7,5 м толщиной 5 см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2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1971080"/>
                  </a:ext>
                </a:extLst>
              </a:tr>
              <a:tr h="6303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27-06-075-02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слоя покрытия из щебеночно-мастичного асфальтобетона асфальтоукладчиками больших типоразмеров шириной укладки: свыше 7,5 м толщиной 5 см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2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7237085"/>
                  </a:ext>
                </a:extLst>
              </a:tr>
              <a:tr h="6303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27-06-075-03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слоя покрытия из щебеночно-мастичного асфальтобетона </a:t>
                      </a:r>
                      <a:r>
                        <a:rPr lang="ru-RU" sz="1300" b="0" i="0" u="none" strike="noStrike" dirty="0" err="1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асфальтоукладчиками</a:t>
                      </a:r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 больших типоразмеров шириной укладки: до 7,5 м на 1 см изменения толщины слоя добавлять или исключать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2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4151708"/>
                  </a:ext>
                </a:extLst>
              </a:tr>
              <a:tr h="6303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27-06-075-04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слоя покрытия из щебеночно-мастичного асфальтобетона </a:t>
                      </a:r>
                      <a:r>
                        <a:rPr lang="ru-RU" sz="1300" b="0" i="0" u="none" strike="noStrike" dirty="0" err="1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асфальтоукладчиками</a:t>
                      </a:r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 больших типоразмеров шириной укладки: более 7,5 м на 1 см изменения толщины слоя добавлять или исключать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2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5273025"/>
                  </a:ext>
                </a:extLst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7071093" y="4273144"/>
            <a:ext cx="4708531" cy="2009653"/>
          </a:xfrm>
          <a:prstGeom prst="roundRect">
            <a:avLst/>
          </a:prstGeom>
          <a:solidFill>
            <a:srgbClr val="1F264A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" rtlCol="0" anchor="ctr"/>
          <a:lstStyle/>
          <a:p>
            <a:pPr algn="just"/>
            <a:r>
              <a:rPr lang="ru-RU" sz="1400" b="1" dirty="0"/>
              <a:t>Особенности асфальтобетона заключаются в его высокой устойчивости к деформациям, износу и разрушениям при воздействии тяжелых нагрузок, а также его способности выдерживать различные климатические условия.</a:t>
            </a:r>
          </a:p>
        </p:txBody>
      </p:sp>
    </p:spTree>
    <p:extLst>
      <p:ext uri="{BB962C8B-B14F-4D97-AF65-F5344CB8AC3E}">
        <p14:creationId xmlns:p14="http://schemas.microsoft.com/office/powerpoint/2010/main" val="187108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15900"/>
            <a:ext cx="10467242" cy="373063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Сборник ГЭСН 27 «Автомобильные дороги»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64613" y="763303"/>
          <a:ext cx="6448046" cy="2528072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43555">
                  <a:extLst>
                    <a:ext uri="{9D8B030D-6E8A-4147-A177-3AD203B41FA5}">
                      <a16:colId xmlns:a16="http://schemas.microsoft.com/office/drawing/2014/main" xmlns="" val="3256810841"/>
                    </a:ext>
                  </a:extLst>
                </a:gridCol>
                <a:gridCol w="126149">
                  <a:extLst>
                    <a:ext uri="{9D8B030D-6E8A-4147-A177-3AD203B41FA5}">
                      <a16:colId xmlns:a16="http://schemas.microsoft.com/office/drawing/2014/main" xmlns="" val="2214003502"/>
                    </a:ext>
                  </a:extLst>
                </a:gridCol>
                <a:gridCol w="4878342">
                  <a:extLst>
                    <a:ext uri="{9D8B030D-6E8A-4147-A177-3AD203B41FA5}">
                      <a16:colId xmlns:a16="http://schemas.microsoft.com/office/drawing/2014/main" xmlns="" val="2487102985"/>
                    </a:ext>
                  </a:extLst>
                </a:gridCol>
              </a:tblGrid>
              <a:tr h="462720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Таблица</a:t>
                      </a:r>
                      <a:b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ГЭСН 27-06-079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28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000" marR="108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Укладка литой асфальтобетонной смеси на мостовых сооружениях вручную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8691370"/>
                  </a:ext>
                </a:extLst>
              </a:tr>
              <a:tr h="234120"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Измеритель: 100м3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26154732"/>
                  </a:ext>
                </a:extLst>
              </a:tr>
              <a:tr h="4833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27-06-079-01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Укладка литой асфальтобетонной смеси на мостовых сооружениях вручную с устройством опалубки, толщина слоя 5 см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24816542"/>
                  </a:ext>
                </a:extLst>
              </a:tr>
              <a:tr h="4322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27-06-079-02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При изменении толщины слоя на 1 см добавлять или исключать к норме 27-06-079-01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9428765"/>
                  </a:ext>
                </a:extLst>
              </a:tr>
              <a:tr h="4833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27-06-079-03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Укладка литой асфальтобетонной смеси на мостовых сооружениях вручную без устройства опалубки, толщина слоя 5 см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3617061"/>
                  </a:ext>
                </a:extLst>
              </a:tr>
              <a:tr h="4322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27-06-079-04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При изменении толщины слоя на 1 см добавлять или исключать к норме 27-06-079-03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0276840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6781893" y="1123203"/>
          <a:ext cx="5182679" cy="19728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347222">
                  <a:extLst>
                    <a:ext uri="{9D8B030D-6E8A-4147-A177-3AD203B41FA5}">
                      <a16:colId xmlns:a16="http://schemas.microsoft.com/office/drawing/2014/main" xmlns="" val="2085174274"/>
                    </a:ext>
                  </a:extLst>
                </a:gridCol>
                <a:gridCol w="129615">
                  <a:extLst>
                    <a:ext uri="{9D8B030D-6E8A-4147-A177-3AD203B41FA5}">
                      <a16:colId xmlns:a16="http://schemas.microsoft.com/office/drawing/2014/main" xmlns="" val="3969629181"/>
                    </a:ext>
                  </a:extLst>
                </a:gridCol>
                <a:gridCol w="3705842">
                  <a:extLst>
                    <a:ext uri="{9D8B030D-6E8A-4147-A177-3AD203B41FA5}">
                      <a16:colId xmlns:a16="http://schemas.microsoft.com/office/drawing/2014/main" xmlns="" val="3569515724"/>
                    </a:ext>
                  </a:extLst>
                </a:gridCol>
              </a:tblGrid>
              <a:tr h="676080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Таблица</a:t>
                      </a:r>
                      <a:b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ГЭСН 27-06-080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28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000" marR="108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Укладка литой асфальтобетонной смеси на мостовых сооружениях механизированным способом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6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0789539"/>
                  </a:ext>
                </a:extLst>
              </a:tr>
              <a:tr h="234120"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Измеритель: 100 м2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4797384"/>
                  </a:ext>
                </a:extLst>
              </a:tr>
              <a:tr h="6303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27-06-080-01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Укладка литой асфальтобетонной смеси на мостовых сооружениях механизированным способом нижний слой, толщина 5 см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26667418"/>
                  </a:ext>
                </a:extLst>
              </a:tr>
              <a:tr h="4322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27-06-080-02</a:t>
                      </a: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</a:rPr>
                        <a:t>При изменении толщины слоя на 1 см добавлять или исключать к норме 27-06-080-01</a:t>
                      </a:r>
                    </a:p>
                  </a:txBody>
                  <a:tcPr marL="54000" marR="54000" marT="18000" marB="18000" anchor="ctr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2395785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0" t="13402" r="3209" b="38589"/>
          <a:stretch/>
        </p:blipFill>
        <p:spPr>
          <a:xfrm>
            <a:off x="6781893" y="3466481"/>
            <a:ext cx="4628474" cy="246658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t="21952" r="8355" b="14309"/>
          <a:stretch/>
        </p:blipFill>
        <p:spPr>
          <a:xfrm>
            <a:off x="1080623" y="3466481"/>
            <a:ext cx="4584682" cy="245927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848679" y="6002576"/>
            <a:ext cx="8242373" cy="619457"/>
          </a:xfrm>
          <a:prstGeom prst="roundRect">
            <a:avLst/>
          </a:prstGeom>
          <a:solidFill>
            <a:srgbClr val="1F264A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" rtlCol="0" anchor="ctr"/>
          <a:lstStyle/>
          <a:p>
            <a:pPr algn="just"/>
            <a:r>
              <a:rPr lang="ru-RU" sz="900" b="1" dirty="0"/>
              <a:t>Асфальтобетонная смесь используется для создания верхних защитных слоев покрытия мостовых сооружений, выполняя так же функцию гидроизоляции.</a:t>
            </a:r>
          </a:p>
        </p:txBody>
      </p:sp>
    </p:spTree>
    <p:extLst>
      <p:ext uri="{BB962C8B-B14F-4D97-AF65-F5344CB8AC3E}">
        <p14:creationId xmlns:p14="http://schemas.microsoft.com/office/powerpoint/2010/main" val="16099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11723195" y="6421854"/>
            <a:ext cx="468805" cy="365125"/>
          </a:xfrm>
        </p:spPr>
        <p:txBody>
          <a:bodyPr vert="horz" lIns="91440" tIns="45720" rIns="91440" bIns="45720" rtlCol="0" anchor="ctr"/>
          <a:lstStyle/>
          <a:p>
            <a:fld id="{DFA0EC53-244B-4686-8AC5-C47ED7412F7E}" type="slidenum">
              <a: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616C2A0-EF4D-F79D-A254-8F459D65D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94823">
            <a:off x="263432" y="1166412"/>
            <a:ext cx="11502153" cy="5658131"/>
          </a:xfrm>
          <a:prstGeom prst="rect">
            <a:avLst/>
          </a:prstGeom>
          <a:effectLst>
            <a:outerShdw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21825" y="4474236"/>
            <a:ext cx="5874717" cy="1595488"/>
          </a:xfrm>
          <a:prstGeom prst="roundRect">
            <a:avLst>
              <a:gd name="adj" fmla="val 3829"/>
            </a:avLst>
          </a:prstGeom>
          <a:solidFill>
            <a:schemeClr val="accent1">
              <a:alpha val="7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/>
            <a:r>
              <a:rPr lang="ru-RU" sz="1400" b="1" dirty="0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Таким </a:t>
            </a:r>
            <a:r>
              <a:rPr lang="ru-RU" sz="1400" b="1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образом, начиная с I квартала 2024 года определение сметной стоимости строительства объектов капитального строительства (в том числе отраслевых объектов) в рамках реализации всех новых проектов на территории Российской Федерации, должно выполняться с применением </a:t>
            </a:r>
            <a:r>
              <a:rPr lang="ru-RU" sz="1400" b="1" dirty="0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РИМ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86500" y="1055848"/>
            <a:ext cx="5600700" cy="833468"/>
          </a:xfrm>
          <a:prstGeom prst="roundRect">
            <a:avLst>
              <a:gd name="adj" fmla="val 3829"/>
            </a:avLst>
          </a:prstGeom>
          <a:solidFill>
            <a:schemeClr val="accent1">
              <a:alpha val="7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ru-RU" sz="1200" b="1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На сайте </a:t>
            </a:r>
            <a:r>
              <a:rPr lang="ru-RU" sz="1200" b="1" dirty="0" err="1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ФГИС</a:t>
            </a:r>
            <a:r>
              <a:rPr lang="ru-RU" sz="1200" b="1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 </a:t>
            </a:r>
            <a:r>
              <a:rPr lang="ru-RU" sz="1200" b="1" dirty="0" err="1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ЦС</a:t>
            </a:r>
            <a:r>
              <a:rPr lang="ru-RU" sz="1200" b="1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 17.04.2023 открыт информационный портал перехода </a:t>
            </a:r>
            <a:r>
              <a:rPr lang="ru-RU" sz="1200" b="1" dirty="0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на </a:t>
            </a:r>
            <a:r>
              <a:rPr lang="ru-RU" sz="1200" b="1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ресурсно-индексный метод определения сметной стоимости строительства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087488"/>
            <a:ext cx="5134168" cy="34413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256" y="2776455"/>
            <a:ext cx="3273064" cy="21611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204863" y="1472582"/>
            <a:ext cx="5908642" cy="2630590"/>
          </a:xfrm>
          <a:prstGeom prst="roundRect">
            <a:avLst>
              <a:gd name="adj" fmla="val 7292"/>
            </a:avLst>
          </a:prstGeom>
          <a:solidFill>
            <a:srgbClr val="8327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/>
            <a:r>
              <a:rPr lang="ru-RU" sz="1400" b="1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С I квартала 2023 года обеспечена техническая возможность перехода субъектов Российской Федерации на ресурсно-индексный метод определения сметной стоимости строительства. </a:t>
            </a:r>
            <a:endParaRPr lang="ru-RU" sz="1400" b="1" dirty="0" smtClea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  <a:p>
            <a:pPr defTabSz="825500"/>
            <a:r>
              <a:rPr lang="ru-RU" sz="1400" b="1" dirty="0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/>
            </a:r>
            <a:br>
              <a:rPr lang="ru-RU" sz="1400" b="1" dirty="0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</a:br>
            <a:r>
              <a:rPr lang="ru-RU" sz="1600" b="1" dirty="0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С </a:t>
            </a:r>
            <a:r>
              <a:rPr lang="ru-RU" sz="1600" b="1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I квартала </a:t>
            </a:r>
            <a:r>
              <a:rPr lang="ru-RU" sz="1600" b="1" dirty="0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2024 </a:t>
            </a:r>
            <a:r>
              <a:rPr lang="ru-RU" sz="1600" b="1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года</a:t>
            </a:r>
            <a:r>
              <a:rPr lang="ru-RU" sz="1400" b="1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 </a:t>
            </a:r>
            <a:r>
              <a:rPr lang="ru-RU" sz="1600" b="1" dirty="0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осуществлен переход на РИМ</a:t>
            </a:r>
            <a:r>
              <a:rPr lang="ru-RU" sz="1400" b="1" dirty="0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 всех субъектов </a:t>
            </a:r>
            <a:r>
              <a:rPr lang="ru-RU" sz="1400" b="1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Российской Федерации и отраслевых государственных компаний (ГК «</a:t>
            </a:r>
            <a:r>
              <a:rPr lang="ru-RU" sz="1400" b="1" dirty="0" err="1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Росатом</a:t>
            </a:r>
            <a:r>
              <a:rPr lang="ru-RU" sz="1400" b="1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», ОАО «РЖД», ПАО «</a:t>
            </a:r>
            <a:r>
              <a:rPr lang="ru-RU" sz="1400" b="1" dirty="0" err="1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Транснефть</a:t>
            </a:r>
            <a:r>
              <a:rPr lang="ru-RU" sz="1400" b="1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», ПАО «</a:t>
            </a:r>
            <a:r>
              <a:rPr lang="ru-RU" sz="1400" b="1" dirty="0" err="1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Россети</a:t>
            </a:r>
            <a:r>
              <a:rPr lang="ru-RU" sz="1400" b="1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», Федеральное дорожное агентство, ГК «</a:t>
            </a:r>
            <a:r>
              <a:rPr lang="ru-RU" sz="1400" b="1" dirty="0" err="1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Автодор</a:t>
            </a:r>
            <a:r>
              <a:rPr lang="ru-RU" sz="1400" b="1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» и АК «</a:t>
            </a:r>
            <a:r>
              <a:rPr lang="ru-RU" sz="1400" b="1" dirty="0" err="1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Алроса</a:t>
            </a:r>
            <a:r>
              <a:rPr lang="ru-RU" sz="1400" b="1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» (ПАО)).</a:t>
            </a:r>
            <a:endParaRPr lang="ru-RU" sz="1400" b="1" dirty="0" smtClea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4863" y="263181"/>
            <a:ext cx="22894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BD98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Ценообразование</a:t>
            </a:r>
            <a:endParaRPr lang="ru-RU" sz="1600" b="1" dirty="0">
              <a:solidFill>
                <a:srgbClr val="BD987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0168218-1F07-01E2-A2E5-3B131DD58C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1088" y="268315"/>
            <a:ext cx="1745588" cy="4133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EE8C065-C7DD-ABDB-C415-45427D68F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41061" y="242529"/>
            <a:ext cx="1173600" cy="4659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4D4F30F-5280-E7AD-101D-EDB0BDCE8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67292" y="268315"/>
            <a:ext cx="840420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58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15900"/>
            <a:ext cx="8099425" cy="373063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chemeClr val="bg1"/>
                </a:solidFill>
              </a:rPr>
              <a:t>ГЭСНр</a:t>
            </a:r>
            <a:r>
              <a:rPr lang="ru-RU" sz="3600" dirty="0">
                <a:solidFill>
                  <a:schemeClr val="bg1"/>
                </a:solidFill>
              </a:rPr>
              <a:t> 68 «Благоустройство»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367" y="4238827"/>
            <a:ext cx="4623516" cy="204270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67" y="973891"/>
            <a:ext cx="4623516" cy="259584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475383" y="973891"/>
          <a:ext cx="6134140" cy="407518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201573">
                  <a:extLst>
                    <a:ext uri="{9D8B030D-6E8A-4147-A177-3AD203B41FA5}">
                      <a16:colId xmlns:a16="http://schemas.microsoft.com/office/drawing/2014/main" xmlns="" val="2455482134"/>
                    </a:ext>
                  </a:extLst>
                </a:gridCol>
                <a:gridCol w="368927">
                  <a:extLst>
                    <a:ext uri="{9D8B030D-6E8A-4147-A177-3AD203B41FA5}">
                      <a16:colId xmlns:a16="http://schemas.microsoft.com/office/drawing/2014/main" xmlns="" val="3396578348"/>
                    </a:ext>
                  </a:extLst>
                </a:gridCol>
                <a:gridCol w="4563640">
                  <a:extLst>
                    <a:ext uri="{9D8B030D-6E8A-4147-A177-3AD203B41FA5}">
                      <a16:colId xmlns:a16="http://schemas.microsoft.com/office/drawing/2014/main" xmlns="" val="604092552"/>
                    </a:ext>
                  </a:extLst>
                </a:gridCol>
              </a:tblGrid>
              <a:tr h="504136">
                <a:tc gridSpan="2"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Таблица </a:t>
                      </a:r>
                      <a:endParaRPr lang="ru-RU" sz="1400" b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ГЭСНр </a:t>
                      </a: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68-02-028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F264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Нанесение</a:t>
                      </a: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вертикальной дорожной разметки краской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F26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8097998"/>
                  </a:ext>
                </a:extLst>
              </a:tr>
              <a:tr h="255075">
                <a:tc gridSpan="3">
                  <a:txBody>
                    <a:bodyPr/>
                    <a:lstStyle/>
                    <a:p>
                      <a:pPr marL="111760" algn="l" latinLnBrk="1"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 работ:</a:t>
                      </a:r>
                      <a:endParaRPr lang="ru-RU" sz="1300" b="1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859124"/>
                  </a:ext>
                </a:extLst>
              </a:tr>
              <a:tr h="255075">
                <a:tc gridSpan="3">
                  <a:txBody>
                    <a:bodyPr/>
                    <a:lstStyle/>
                    <a:p>
                      <a:pPr marL="187960" algn="l" latinLnBrk="1"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нормы 68-02-028-01:</a:t>
                      </a:r>
                      <a:endParaRPr lang="ru-RU" sz="1300" b="1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6190415"/>
                  </a:ext>
                </a:extLst>
              </a:tr>
              <a:tr h="255075">
                <a:tc gridSpan="3">
                  <a:txBody>
                    <a:bodyPr/>
                    <a:lstStyle/>
                    <a:p>
                      <a:pPr marL="187960" algn="l" latinLnBrk="1"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 Очистка поверхности щетками.</a:t>
                      </a:r>
                      <a:endParaRPr lang="ru-RU" sz="130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0624488"/>
                  </a:ext>
                </a:extLst>
              </a:tr>
              <a:tr h="255075">
                <a:tc gridSpan="3">
                  <a:txBody>
                    <a:bodyPr/>
                    <a:lstStyle/>
                    <a:p>
                      <a:pPr marL="187960" algn="l" latinLnBrk="1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 Нанесение вертикальной дорожной разметки краской.</a:t>
                      </a:r>
                      <a:endParaRPr lang="ru-RU" sz="1300" dirty="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7512990"/>
                  </a:ext>
                </a:extLst>
              </a:tr>
              <a:tr h="255075">
                <a:tc gridSpan="3">
                  <a:txBody>
                    <a:bodyPr/>
                    <a:lstStyle/>
                    <a:p>
                      <a:pPr marL="187960" algn="l" latinLnBrk="1"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 Установка и уборка ограждений.</a:t>
                      </a:r>
                      <a:endParaRPr lang="ru-RU" sz="130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2676514"/>
                  </a:ext>
                </a:extLst>
              </a:tr>
              <a:tr h="255075">
                <a:tc gridSpan="3">
                  <a:txBody>
                    <a:bodyPr/>
                    <a:lstStyle/>
                    <a:p>
                      <a:pPr marL="187960" algn="l" latinLnBrk="1"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нормы 68-02-028-02:</a:t>
                      </a:r>
                      <a:endParaRPr lang="ru-RU" sz="1300" b="1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3347975"/>
                  </a:ext>
                </a:extLst>
              </a:tr>
              <a:tr h="255075">
                <a:tc gridSpan="3">
                  <a:txBody>
                    <a:bodyPr/>
                    <a:lstStyle/>
                    <a:p>
                      <a:pPr marL="187960" algn="l" latinLnBrk="1"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 Очистка поверхности щетками.</a:t>
                      </a:r>
                      <a:endParaRPr lang="ru-RU" sz="130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8506324"/>
                  </a:ext>
                </a:extLst>
              </a:tr>
              <a:tr h="255075">
                <a:tc gridSpan="3">
                  <a:txBody>
                    <a:bodyPr/>
                    <a:lstStyle/>
                    <a:p>
                      <a:pPr marL="187960" algn="l" latinLnBrk="1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 Очистка поверхности водой с помощью аппарата высокого давления.</a:t>
                      </a:r>
                      <a:endParaRPr lang="ru-RU" sz="130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542621"/>
                  </a:ext>
                </a:extLst>
              </a:tr>
              <a:tr h="255075">
                <a:tc gridSpan="3">
                  <a:txBody>
                    <a:bodyPr/>
                    <a:lstStyle/>
                    <a:p>
                      <a:pPr marL="187960" algn="l" latinLnBrk="1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 Нанесение вертикальной дорожной разметки краской.</a:t>
                      </a:r>
                      <a:endParaRPr lang="ru-RU" sz="130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6755957"/>
                  </a:ext>
                </a:extLst>
              </a:tr>
              <a:tr h="255075">
                <a:tc gridSpan="3">
                  <a:txBody>
                    <a:bodyPr/>
                    <a:lstStyle/>
                    <a:p>
                      <a:pPr marL="187960" algn="l" latinLnBrk="1"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 Установка и уборка ограждений.</a:t>
                      </a:r>
                      <a:endParaRPr lang="ru-RU" sz="130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6846987"/>
                  </a:ext>
                </a:extLst>
              </a:tr>
              <a:tr h="255075">
                <a:tc>
                  <a:txBody>
                    <a:bodyPr/>
                    <a:lstStyle/>
                    <a:p>
                      <a:pPr marL="111760" algn="l" latinLnBrk="1"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Измеритель:</a:t>
                      </a:r>
                      <a:endParaRPr lang="ru-RU" sz="1300" b="1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5560" algn="l" latinLnBrk="1"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м2</a:t>
                      </a:r>
                      <a:endParaRPr lang="ru-RU" sz="1300" b="1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29875308"/>
                  </a:ext>
                </a:extLst>
              </a:tr>
              <a:tr h="255075">
                <a:tc gridSpan="3">
                  <a:txBody>
                    <a:bodyPr/>
                    <a:lstStyle/>
                    <a:p>
                      <a:pPr marL="35560" algn="l" latinLnBrk="1"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300" b="1" smtClean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Нанесение вертикальной дорожной разметки краской на ранее окрашенные:</a:t>
                      </a:r>
                      <a:endParaRPr lang="ru-RU" sz="1300" b="1" smtClean="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4595007"/>
                  </a:ext>
                </a:extLst>
              </a:tr>
              <a:tr h="255075">
                <a:tc>
                  <a:txBody>
                    <a:bodyPr/>
                    <a:lstStyle/>
                    <a:p>
                      <a:pPr marL="35560" algn="l" latinLnBrk="1">
                        <a:spcAft>
                          <a:spcPts val="0"/>
                        </a:spcAft>
                      </a:pPr>
                      <a:r>
                        <a:rPr lang="en-US" sz="1300" smtClean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68-02-028-01</a:t>
                      </a:r>
                      <a:endParaRPr lang="ru-RU" sz="130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2240" algn="l" latinLnBrk="1"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сигнальные столбики</a:t>
                      </a:r>
                      <a:endParaRPr lang="ru-RU" sz="130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7452501"/>
                  </a:ext>
                </a:extLst>
              </a:tr>
              <a:tr h="255075">
                <a:tc>
                  <a:txBody>
                    <a:bodyPr/>
                    <a:lstStyle/>
                    <a:p>
                      <a:pPr marL="35560" algn="l" latinLnBrk="1"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68-02-028-02</a:t>
                      </a:r>
                      <a:endParaRPr lang="ru-RU" sz="130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2240" algn="l" latinLnBrk="1"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возвышающиеся</a:t>
                      </a:r>
                      <a:r>
                        <a:rPr lang="en-US" sz="1300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островки</a:t>
                      </a:r>
                      <a:r>
                        <a:rPr lang="en-US" sz="1300" dirty="0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1F264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безопасности</a:t>
                      </a:r>
                      <a:endParaRPr lang="ru-RU" sz="1300" dirty="0">
                        <a:solidFill>
                          <a:srgbClr val="1F264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18000" marB="18000">
                    <a:lnL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1987975"/>
                  </a:ext>
                </a:extLst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475383" y="5189515"/>
            <a:ext cx="6237046" cy="1092016"/>
          </a:xfrm>
          <a:prstGeom prst="roundRect">
            <a:avLst/>
          </a:prstGeom>
          <a:solidFill>
            <a:srgbClr val="1F264A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" rtlCol="0" anchor="ctr"/>
          <a:lstStyle/>
          <a:p>
            <a:pPr algn="just"/>
            <a:r>
              <a:rPr lang="ru-RU" sz="1300" b="1" dirty="0"/>
              <a:t>Вертикальная дорожная разметка наносится на искусственные (инженерные) сооружения и элементы обустройства автомобильных дорог, помогает определять их габариты и служит средством зрительного ориентирования.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352313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0EC53-244B-4686-8AC5-C47ED7412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23" y="769327"/>
            <a:ext cx="3908905" cy="55870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754" y="995497"/>
            <a:ext cx="3934037" cy="55434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748" y="1903535"/>
            <a:ext cx="4581872" cy="4919296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0" y="215900"/>
            <a:ext cx="8823081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ru-RU" sz="3600" dirty="0" smtClean="0">
                <a:solidFill>
                  <a:schemeClr val="bg1"/>
                </a:solidFill>
              </a:rPr>
              <a:t>Среднеотраслевой размер оплаты труда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55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CD46C4B-7B31-6764-CCE4-CD93D09768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628" b="4350"/>
          <a:stretch/>
        </p:blipFill>
        <p:spPr>
          <a:xfrm>
            <a:off x="735" y="414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F03E490-2B12-9E92-BD5F-03D0BD76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60290"/>
          <a:stretch/>
        </p:blipFill>
        <p:spPr>
          <a:xfrm>
            <a:off x="7351058" y="414"/>
            <a:ext cx="4841677" cy="68575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5DB8D2E-38D7-6AE3-D78B-7E3C68558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55" y="4936355"/>
            <a:ext cx="2081148" cy="492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E87873-00F5-5657-3AA7-7EE659F98EF4}"/>
              </a:ext>
            </a:extLst>
          </p:cNvPr>
          <p:cNvSpPr txBox="1"/>
          <p:nvPr/>
        </p:nvSpPr>
        <p:spPr>
          <a:xfrm>
            <a:off x="4093707" y="3162587"/>
            <a:ext cx="6890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</a:t>
            </a: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F087B83-6955-E400-1A4C-9BDE834D49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418" y="3180516"/>
            <a:ext cx="1843200" cy="7318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52A5741-14FB-E174-8289-E25766CC0C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3417" y="1119213"/>
            <a:ext cx="2096737" cy="103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EFE7A3F1-3002-92F9-CCAD-04C1E6AFF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628" b="43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5CBABBD7-EFD0-8649-A2D5-10189E7C024F}"/>
              </a:ext>
            </a:extLst>
          </p:cNvPr>
          <p:cNvSpPr/>
          <p:nvPr/>
        </p:nvSpPr>
        <p:spPr>
          <a:xfrm>
            <a:off x="0" y="2044762"/>
            <a:ext cx="12192000" cy="48132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0168218-1F07-01E2-A2E5-3B131DD58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088" y="268315"/>
            <a:ext cx="1745588" cy="4133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EE8C065-C7DD-ABDB-C415-45427D68F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41061" y="242529"/>
            <a:ext cx="1173600" cy="4659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4D4F30F-5280-E7AD-101D-EDB0BDCE81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7292" y="268315"/>
            <a:ext cx="840420" cy="414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7472" y="393708"/>
            <a:ext cx="6226384" cy="348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87"/>
              </a:lnSpc>
            </a:pPr>
            <a:r>
              <a:rPr lang="ru-RU" sz="1600" b="1" dirty="0">
                <a:solidFill>
                  <a:srgbClr val="BD98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ФГИС ЦС – АКТУАЛЬНЫЕ КЛЮЧЕВЫЕ ПОКАЗАТЕЛИ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390825" y="922256"/>
            <a:ext cx="2655806" cy="971706"/>
            <a:chOff x="3390825" y="922256"/>
            <a:chExt cx="2655806" cy="971706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3390825" y="922256"/>
              <a:ext cx="2655806" cy="971706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633"/>
            <p:cNvSpPr/>
            <p:nvPr/>
          </p:nvSpPr>
          <p:spPr>
            <a:xfrm>
              <a:off x="3390826" y="922256"/>
              <a:ext cx="2092875" cy="615549"/>
            </a:xfrm>
            <a:prstGeom prst="rect">
              <a:avLst/>
            </a:prstGeom>
          </p:spPr>
          <p:txBody>
            <a:bodyPr wrap="none" lIns="121917" tIns="60958" rIns="121917" bIns="60958">
              <a:spAutoFit/>
            </a:bodyPr>
            <a:lstStyle/>
            <a:p>
              <a:r>
                <a:rPr lang="en-US" sz="3200" b="1" dirty="0">
                  <a:solidFill>
                    <a:srgbClr val="BD997F"/>
                  </a:solidFill>
                  <a:latin typeface="Arial" panose="020B0604020202020204" pitchFamily="34" charset="0"/>
                  <a:ea typeface="Trebuchet MS" charset="0"/>
                  <a:cs typeface="Arial" panose="020B0604020202020204" pitchFamily="34" charset="0"/>
                </a:rPr>
                <a:t>&gt;</a:t>
              </a:r>
              <a:r>
                <a:rPr lang="ru-RU" sz="3200" b="1" dirty="0" smtClean="0">
                  <a:solidFill>
                    <a:srgbClr val="BD997F"/>
                  </a:solidFill>
                  <a:latin typeface="Arial" panose="020B0604020202020204" pitchFamily="34" charset="0"/>
                  <a:ea typeface="Trebuchet MS" charset="0"/>
                  <a:cs typeface="Arial" panose="020B0604020202020204" pitchFamily="34" charset="0"/>
                </a:rPr>
                <a:t>23 </a:t>
              </a:r>
              <a:r>
                <a:rPr lang="en-US" sz="3200" b="1" dirty="0" smtClean="0">
                  <a:solidFill>
                    <a:srgbClr val="BD997F"/>
                  </a:solidFill>
                  <a:latin typeface="Arial" panose="020B0604020202020204" pitchFamily="34" charset="0"/>
                  <a:ea typeface="Trebuchet MS" charset="0"/>
                  <a:cs typeface="Arial" panose="020B0604020202020204" pitchFamily="34" charset="0"/>
                </a:rPr>
                <a:t>000	</a:t>
              </a:r>
              <a:endParaRPr lang="ru-RU" sz="3200" b="1" dirty="0">
                <a:solidFill>
                  <a:srgbClr val="BD997F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6"/>
            <p:cNvSpPr txBox="1">
              <a:spLocks noChangeArrowheads="1"/>
            </p:cNvSpPr>
            <p:nvPr/>
          </p:nvSpPr>
          <p:spPr bwMode="auto">
            <a:xfrm>
              <a:off x="3390825" y="1377333"/>
              <a:ext cx="2230437" cy="307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17" tIns="60958" rIns="121917" bIns="6095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юридических </a:t>
              </a:r>
              <a:r>
                <a:rPr lang="ru-RU" alt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лиц</a:t>
              </a:r>
              <a:endPara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Группа 26"/>
            <p:cNvGrpSpPr>
              <a:grpSpLocks noChangeAspect="1"/>
            </p:cNvGrpSpPr>
            <p:nvPr/>
          </p:nvGrpSpPr>
          <p:grpSpPr>
            <a:xfrm>
              <a:off x="5698375" y="1035500"/>
              <a:ext cx="209229" cy="279283"/>
              <a:chOff x="2135188" y="-542925"/>
              <a:chExt cx="360362" cy="481012"/>
            </a:xfrm>
            <a:solidFill>
              <a:srgbClr val="484F74"/>
            </a:solidFill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2195513" y="-542925"/>
                <a:ext cx="239712" cy="241300"/>
              </a:xfrm>
              <a:custGeom>
                <a:avLst/>
                <a:gdLst>
                  <a:gd name="T0" fmla="*/ 512 w 1024"/>
                  <a:gd name="T1" fmla="*/ 1024 h 1024"/>
                  <a:gd name="T2" fmla="*/ 1024 w 1024"/>
                  <a:gd name="T3" fmla="*/ 512 h 1024"/>
                  <a:gd name="T4" fmla="*/ 512 w 1024"/>
                  <a:gd name="T5" fmla="*/ 0 h 1024"/>
                  <a:gd name="T6" fmla="*/ 0 w 1024"/>
                  <a:gd name="T7" fmla="*/ 512 h 1024"/>
                  <a:gd name="T8" fmla="*/ 512 w 1024"/>
                  <a:gd name="T9" fmla="*/ 1024 h 1024"/>
                  <a:gd name="T10" fmla="*/ 512 w 1024"/>
                  <a:gd name="T11" fmla="*/ 171 h 1024"/>
                  <a:gd name="T12" fmla="*/ 853 w 1024"/>
                  <a:gd name="T13" fmla="*/ 512 h 1024"/>
                  <a:gd name="T14" fmla="*/ 512 w 1024"/>
                  <a:gd name="T15" fmla="*/ 853 h 1024"/>
                  <a:gd name="T16" fmla="*/ 171 w 1024"/>
                  <a:gd name="T17" fmla="*/ 512 h 1024"/>
                  <a:gd name="T18" fmla="*/ 512 w 1024"/>
                  <a:gd name="T19" fmla="*/ 171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4" h="1024">
                    <a:moveTo>
                      <a:pt x="512" y="1024"/>
                    </a:moveTo>
                    <a:cubicBezTo>
                      <a:pt x="795" y="1024"/>
                      <a:pt x="1024" y="795"/>
                      <a:pt x="1024" y="512"/>
                    </a:cubicBezTo>
                    <a:cubicBezTo>
                      <a:pt x="1024" y="229"/>
                      <a:pt x="795" y="0"/>
                      <a:pt x="512" y="0"/>
                    </a:cubicBezTo>
                    <a:cubicBezTo>
                      <a:pt x="229" y="0"/>
                      <a:pt x="0" y="229"/>
                      <a:pt x="0" y="512"/>
                    </a:cubicBezTo>
                    <a:cubicBezTo>
                      <a:pt x="0" y="795"/>
                      <a:pt x="229" y="1024"/>
                      <a:pt x="512" y="1024"/>
                    </a:cubicBezTo>
                    <a:close/>
                    <a:moveTo>
                      <a:pt x="512" y="171"/>
                    </a:moveTo>
                    <a:cubicBezTo>
                      <a:pt x="701" y="171"/>
                      <a:pt x="853" y="323"/>
                      <a:pt x="853" y="512"/>
                    </a:cubicBezTo>
                    <a:cubicBezTo>
                      <a:pt x="853" y="701"/>
                      <a:pt x="701" y="853"/>
                      <a:pt x="512" y="853"/>
                    </a:cubicBezTo>
                    <a:cubicBezTo>
                      <a:pt x="323" y="853"/>
                      <a:pt x="171" y="701"/>
                      <a:pt x="171" y="512"/>
                    </a:cubicBezTo>
                    <a:cubicBezTo>
                      <a:pt x="171" y="323"/>
                      <a:pt x="323" y="171"/>
                      <a:pt x="512" y="1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"/>
              <p:cNvSpPr>
                <a:spLocks/>
              </p:cNvSpPr>
              <p:nvPr/>
            </p:nvSpPr>
            <p:spPr bwMode="auto">
              <a:xfrm>
                <a:off x="2135188" y="-261938"/>
                <a:ext cx="360362" cy="200025"/>
              </a:xfrm>
              <a:custGeom>
                <a:avLst/>
                <a:gdLst>
                  <a:gd name="T0" fmla="*/ 768 w 1536"/>
                  <a:gd name="T1" fmla="*/ 0 h 853"/>
                  <a:gd name="T2" fmla="*/ 0 w 1536"/>
                  <a:gd name="T3" fmla="*/ 768 h 853"/>
                  <a:gd name="T4" fmla="*/ 85 w 1536"/>
                  <a:gd name="T5" fmla="*/ 853 h 853"/>
                  <a:gd name="T6" fmla="*/ 171 w 1536"/>
                  <a:gd name="T7" fmla="*/ 768 h 853"/>
                  <a:gd name="T8" fmla="*/ 768 w 1536"/>
                  <a:gd name="T9" fmla="*/ 170 h 853"/>
                  <a:gd name="T10" fmla="*/ 1365 w 1536"/>
                  <a:gd name="T11" fmla="*/ 768 h 853"/>
                  <a:gd name="T12" fmla="*/ 1451 w 1536"/>
                  <a:gd name="T13" fmla="*/ 853 h 853"/>
                  <a:gd name="T14" fmla="*/ 1536 w 1536"/>
                  <a:gd name="T15" fmla="*/ 768 h 853"/>
                  <a:gd name="T16" fmla="*/ 768 w 1536"/>
                  <a:gd name="T17" fmla="*/ 0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6" h="853">
                    <a:moveTo>
                      <a:pt x="768" y="0"/>
                    </a:moveTo>
                    <a:cubicBezTo>
                      <a:pt x="344" y="0"/>
                      <a:pt x="0" y="344"/>
                      <a:pt x="0" y="768"/>
                    </a:cubicBezTo>
                    <a:cubicBezTo>
                      <a:pt x="0" y="815"/>
                      <a:pt x="38" y="853"/>
                      <a:pt x="85" y="853"/>
                    </a:cubicBezTo>
                    <a:cubicBezTo>
                      <a:pt x="132" y="853"/>
                      <a:pt x="171" y="815"/>
                      <a:pt x="171" y="768"/>
                    </a:cubicBezTo>
                    <a:cubicBezTo>
                      <a:pt x="171" y="438"/>
                      <a:pt x="438" y="170"/>
                      <a:pt x="768" y="170"/>
                    </a:cubicBezTo>
                    <a:cubicBezTo>
                      <a:pt x="1098" y="170"/>
                      <a:pt x="1365" y="438"/>
                      <a:pt x="1365" y="768"/>
                    </a:cubicBezTo>
                    <a:cubicBezTo>
                      <a:pt x="1365" y="815"/>
                      <a:pt x="1404" y="853"/>
                      <a:pt x="1451" y="853"/>
                    </a:cubicBezTo>
                    <a:cubicBezTo>
                      <a:pt x="1498" y="853"/>
                      <a:pt x="1536" y="815"/>
                      <a:pt x="1536" y="768"/>
                    </a:cubicBezTo>
                    <a:cubicBezTo>
                      <a:pt x="1536" y="344"/>
                      <a:pt x="1192" y="0"/>
                      <a:pt x="76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" name="Группа 1"/>
          <p:cNvGrpSpPr/>
          <p:nvPr/>
        </p:nvGrpSpPr>
        <p:grpSpPr>
          <a:xfrm>
            <a:off x="554429" y="922256"/>
            <a:ext cx="2655807" cy="971706"/>
            <a:chOff x="554429" y="922256"/>
            <a:chExt cx="2655807" cy="971706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554430" y="922256"/>
              <a:ext cx="2655806" cy="971706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633"/>
            <p:cNvSpPr/>
            <p:nvPr/>
          </p:nvSpPr>
          <p:spPr>
            <a:xfrm>
              <a:off x="554430" y="922256"/>
              <a:ext cx="701468" cy="615549"/>
            </a:xfrm>
            <a:prstGeom prst="rect">
              <a:avLst/>
            </a:prstGeom>
          </p:spPr>
          <p:txBody>
            <a:bodyPr wrap="none" lIns="121917" tIns="60958" rIns="121917" bIns="60958">
              <a:spAutoFit/>
            </a:bodyPr>
            <a:lstStyle/>
            <a:p>
              <a:r>
                <a:rPr lang="ru-RU" sz="3200" b="1" dirty="0" smtClean="0">
                  <a:solidFill>
                    <a:srgbClr val="BD997F"/>
                  </a:solidFill>
                  <a:latin typeface="Arial" panose="020B0604020202020204" pitchFamily="34" charset="0"/>
                  <a:ea typeface="Trebuchet MS" charset="0"/>
                  <a:cs typeface="Arial" panose="020B0604020202020204" pitchFamily="34" charset="0"/>
                </a:rPr>
                <a:t>89</a:t>
              </a:r>
              <a:endParaRPr lang="en-US" sz="3200" dirty="0">
                <a:solidFill>
                  <a:srgbClr val="BD997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26"/>
            <p:cNvSpPr txBox="1">
              <a:spLocks noChangeArrowheads="1"/>
            </p:cNvSpPr>
            <p:nvPr/>
          </p:nvSpPr>
          <p:spPr bwMode="auto">
            <a:xfrm>
              <a:off x="554429" y="1377333"/>
              <a:ext cx="2230437" cy="307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17" tIns="60958" rIns="121917" bIns="6095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субъектов РФ</a:t>
              </a:r>
            </a:p>
          </p:txBody>
        </p:sp>
        <p:sp>
          <p:nvSpPr>
            <p:cNvPr id="31" name="Freeform 10"/>
            <p:cNvSpPr>
              <a:spLocks noChangeAspect="1" noEditPoints="1"/>
            </p:cNvSpPr>
            <p:nvPr/>
          </p:nvSpPr>
          <p:spPr bwMode="auto">
            <a:xfrm>
              <a:off x="2789932" y="1034016"/>
              <a:ext cx="282250" cy="282250"/>
            </a:xfrm>
            <a:custGeom>
              <a:avLst/>
              <a:gdLst>
                <a:gd name="T0" fmla="*/ 1025 w 2049"/>
                <a:gd name="T1" fmla="*/ 1024 h 2048"/>
                <a:gd name="T2" fmla="*/ 1366 w 2049"/>
                <a:gd name="T3" fmla="*/ 683 h 2048"/>
                <a:gd name="T4" fmla="*/ 1025 w 2049"/>
                <a:gd name="T5" fmla="*/ 341 h 2048"/>
                <a:gd name="T6" fmla="*/ 684 w 2049"/>
                <a:gd name="T7" fmla="*/ 683 h 2048"/>
                <a:gd name="T8" fmla="*/ 1025 w 2049"/>
                <a:gd name="T9" fmla="*/ 1024 h 2048"/>
                <a:gd name="T10" fmla="*/ 1025 w 2049"/>
                <a:gd name="T11" fmla="*/ 512 h 2048"/>
                <a:gd name="T12" fmla="*/ 1196 w 2049"/>
                <a:gd name="T13" fmla="*/ 683 h 2048"/>
                <a:gd name="T14" fmla="*/ 1025 w 2049"/>
                <a:gd name="T15" fmla="*/ 853 h 2048"/>
                <a:gd name="T16" fmla="*/ 854 w 2049"/>
                <a:gd name="T17" fmla="*/ 683 h 2048"/>
                <a:gd name="T18" fmla="*/ 1025 w 2049"/>
                <a:gd name="T19" fmla="*/ 512 h 2048"/>
                <a:gd name="T20" fmla="*/ 1764 w 2049"/>
                <a:gd name="T21" fmla="*/ 781 h 2048"/>
                <a:gd name="T22" fmla="*/ 1703 w 2049"/>
                <a:gd name="T23" fmla="*/ 761 h 2048"/>
                <a:gd name="T24" fmla="*/ 1103 w 2049"/>
                <a:gd name="T25" fmla="*/ 5 h 2048"/>
                <a:gd name="T26" fmla="*/ 1025 w 2049"/>
                <a:gd name="T27" fmla="*/ 0 h 2048"/>
                <a:gd name="T28" fmla="*/ 343 w 2049"/>
                <a:gd name="T29" fmla="*/ 682 h 2048"/>
                <a:gd name="T30" fmla="*/ 350 w 2049"/>
                <a:gd name="T31" fmla="*/ 776 h 2048"/>
                <a:gd name="T32" fmla="*/ 132 w 2049"/>
                <a:gd name="T33" fmla="*/ 887 h 2048"/>
                <a:gd name="T34" fmla="*/ 1 w 2049"/>
                <a:gd name="T35" fmla="*/ 1195 h 2048"/>
                <a:gd name="T36" fmla="*/ 1 w 2049"/>
                <a:gd name="T37" fmla="*/ 1542 h 2048"/>
                <a:gd name="T38" fmla="*/ 308 w 2049"/>
                <a:gd name="T39" fmla="*/ 1952 h 2048"/>
                <a:gd name="T40" fmla="*/ 553 w 2049"/>
                <a:gd name="T41" fmla="*/ 2029 h 2048"/>
                <a:gd name="T42" fmla="*/ 680 w 2049"/>
                <a:gd name="T43" fmla="*/ 2048 h 2048"/>
                <a:gd name="T44" fmla="*/ 796 w 2049"/>
                <a:gd name="T45" fmla="*/ 2032 h 2048"/>
                <a:gd name="T46" fmla="*/ 1289 w 2049"/>
                <a:gd name="T47" fmla="*/ 1886 h 2048"/>
                <a:gd name="T48" fmla="*/ 1423 w 2049"/>
                <a:gd name="T49" fmla="*/ 1886 h 2048"/>
                <a:gd name="T50" fmla="*/ 1627 w 2049"/>
                <a:gd name="T51" fmla="*/ 1954 h 2048"/>
                <a:gd name="T52" fmla="*/ 2039 w 2049"/>
                <a:gd name="T53" fmla="*/ 1704 h 2048"/>
                <a:gd name="T54" fmla="*/ 2049 w 2049"/>
                <a:gd name="T55" fmla="*/ 1623 h 2048"/>
                <a:gd name="T56" fmla="*/ 2049 w 2049"/>
                <a:gd name="T57" fmla="*/ 1184 h 2048"/>
                <a:gd name="T58" fmla="*/ 1764 w 2049"/>
                <a:gd name="T59" fmla="*/ 781 h 2048"/>
                <a:gd name="T60" fmla="*/ 663 w 2049"/>
                <a:gd name="T61" fmla="*/ 321 h 2048"/>
                <a:gd name="T62" fmla="*/ 1386 w 2049"/>
                <a:gd name="T63" fmla="*/ 320 h 2048"/>
                <a:gd name="T64" fmla="*/ 1387 w 2049"/>
                <a:gd name="T65" fmla="*/ 321 h 2048"/>
                <a:gd name="T66" fmla="*/ 1388 w 2049"/>
                <a:gd name="T67" fmla="*/ 1046 h 2048"/>
                <a:gd name="T68" fmla="*/ 1085 w 2049"/>
                <a:gd name="T69" fmla="*/ 1341 h 2048"/>
                <a:gd name="T70" fmla="*/ 966 w 2049"/>
                <a:gd name="T71" fmla="*/ 1341 h 2048"/>
                <a:gd name="T72" fmla="*/ 663 w 2049"/>
                <a:gd name="T73" fmla="*/ 1048 h 2048"/>
                <a:gd name="T74" fmla="*/ 663 w 2049"/>
                <a:gd name="T75" fmla="*/ 321 h 2048"/>
                <a:gd name="T76" fmla="*/ 1878 w 2049"/>
                <a:gd name="T77" fmla="*/ 1623 h 2048"/>
                <a:gd name="T78" fmla="*/ 1813 w 2049"/>
                <a:gd name="T79" fmla="*/ 1757 h 2048"/>
                <a:gd name="T80" fmla="*/ 1674 w 2049"/>
                <a:gd name="T81" fmla="*/ 1791 h 2048"/>
                <a:gd name="T82" fmla="*/ 1474 w 2049"/>
                <a:gd name="T83" fmla="*/ 1724 h 2048"/>
                <a:gd name="T84" fmla="*/ 1242 w 2049"/>
                <a:gd name="T85" fmla="*/ 1722 h 2048"/>
                <a:gd name="T86" fmla="*/ 749 w 2049"/>
                <a:gd name="T87" fmla="*/ 1868 h 2048"/>
                <a:gd name="T88" fmla="*/ 604 w 2049"/>
                <a:gd name="T89" fmla="*/ 1866 h 2048"/>
                <a:gd name="T90" fmla="*/ 357 w 2049"/>
                <a:gd name="T91" fmla="*/ 1789 h 2048"/>
                <a:gd name="T92" fmla="*/ 172 w 2049"/>
                <a:gd name="T93" fmla="*/ 1542 h 2048"/>
                <a:gd name="T94" fmla="*/ 172 w 2049"/>
                <a:gd name="T95" fmla="*/ 1195 h 2048"/>
                <a:gd name="T96" fmla="*/ 250 w 2049"/>
                <a:gd name="T97" fmla="*/ 1010 h 2048"/>
                <a:gd name="T98" fmla="*/ 393 w 2049"/>
                <a:gd name="T99" fmla="*/ 941 h 2048"/>
                <a:gd name="T100" fmla="*/ 543 w 2049"/>
                <a:gd name="T101" fmla="*/ 1169 h 2048"/>
                <a:gd name="T102" fmla="*/ 848 w 2049"/>
                <a:gd name="T103" fmla="*/ 1464 h 2048"/>
                <a:gd name="T104" fmla="*/ 1204 w 2049"/>
                <a:gd name="T105" fmla="*/ 1464 h 2048"/>
                <a:gd name="T106" fmla="*/ 1508 w 2049"/>
                <a:gd name="T107" fmla="*/ 1168 h 2048"/>
                <a:gd name="T108" fmla="*/ 1663 w 2049"/>
                <a:gd name="T109" fmla="*/ 927 h 2048"/>
                <a:gd name="T110" fmla="*/ 1708 w 2049"/>
                <a:gd name="T111" fmla="*/ 943 h 2048"/>
                <a:gd name="T112" fmla="*/ 1878 w 2049"/>
                <a:gd name="T113" fmla="*/ 1184 h 2048"/>
                <a:gd name="T114" fmla="*/ 1878 w 2049"/>
                <a:gd name="T115" fmla="*/ 1623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49" h="2048">
                  <a:moveTo>
                    <a:pt x="1025" y="1024"/>
                  </a:moveTo>
                  <a:cubicBezTo>
                    <a:pt x="1214" y="1024"/>
                    <a:pt x="1366" y="871"/>
                    <a:pt x="1366" y="683"/>
                  </a:cubicBezTo>
                  <a:cubicBezTo>
                    <a:pt x="1366" y="494"/>
                    <a:pt x="1214" y="341"/>
                    <a:pt x="1025" y="341"/>
                  </a:cubicBezTo>
                  <a:cubicBezTo>
                    <a:pt x="836" y="341"/>
                    <a:pt x="684" y="494"/>
                    <a:pt x="684" y="683"/>
                  </a:cubicBezTo>
                  <a:cubicBezTo>
                    <a:pt x="684" y="871"/>
                    <a:pt x="836" y="1024"/>
                    <a:pt x="1025" y="1024"/>
                  </a:cubicBezTo>
                  <a:close/>
                  <a:moveTo>
                    <a:pt x="1025" y="512"/>
                  </a:moveTo>
                  <a:cubicBezTo>
                    <a:pt x="1119" y="512"/>
                    <a:pt x="1196" y="588"/>
                    <a:pt x="1196" y="683"/>
                  </a:cubicBezTo>
                  <a:cubicBezTo>
                    <a:pt x="1196" y="777"/>
                    <a:pt x="1119" y="853"/>
                    <a:pt x="1025" y="853"/>
                  </a:cubicBezTo>
                  <a:cubicBezTo>
                    <a:pt x="931" y="853"/>
                    <a:pt x="854" y="777"/>
                    <a:pt x="854" y="683"/>
                  </a:cubicBezTo>
                  <a:cubicBezTo>
                    <a:pt x="854" y="588"/>
                    <a:pt x="931" y="512"/>
                    <a:pt x="1025" y="512"/>
                  </a:cubicBezTo>
                  <a:close/>
                  <a:moveTo>
                    <a:pt x="1764" y="781"/>
                  </a:moveTo>
                  <a:cubicBezTo>
                    <a:pt x="1703" y="761"/>
                    <a:pt x="1703" y="761"/>
                    <a:pt x="1703" y="761"/>
                  </a:cubicBezTo>
                  <a:cubicBezTo>
                    <a:pt x="1746" y="386"/>
                    <a:pt x="1477" y="48"/>
                    <a:pt x="1103" y="5"/>
                  </a:cubicBezTo>
                  <a:cubicBezTo>
                    <a:pt x="1077" y="2"/>
                    <a:pt x="1051" y="0"/>
                    <a:pt x="1025" y="0"/>
                  </a:cubicBezTo>
                  <a:cubicBezTo>
                    <a:pt x="648" y="0"/>
                    <a:pt x="343" y="306"/>
                    <a:pt x="343" y="682"/>
                  </a:cubicBezTo>
                  <a:cubicBezTo>
                    <a:pt x="343" y="714"/>
                    <a:pt x="345" y="745"/>
                    <a:pt x="350" y="776"/>
                  </a:cubicBezTo>
                  <a:cubicBezTo>
                    <a:pt x="268" y="791"/>
                    <a:pt x="192" y="830"/>
                    <a:pt x="132" y="887"/>
                  </a:cubicBezTo>
                  <a:cubicBezTo>
                    <a:pt x="48" y="967"/>
                    <a:pt x="0" y="1078"/>
                    <a:pt x="1" y="1195"/>
                  </a:cubicBezTo>
                  <a:cubicBezTo>
                    <a:pt x="1" y="1542"/>
                    <a:pt x="1" y="1542"/>
                    <a:pt x="1" y="1542"/>
                  </a:cubicBezTo>
                  <a:cubicBezTo>
                    <a:pt x="1" y="1732"/>
                    <a:pt x="126" y="1899"/>
                    <a:pt x="308" y="1952"/>
                  </a:cubicBezTo>
                  <a:cubicBezTo>
                    <a:pt x="553" y="2029"/>
                    <a:pt x="553" y="2029"/>
                    <a:pt x="553" y="2029"/>
                  </a:cubicBezTo>
                  <a:cubicBezTo>
                    <a:pt x="594" y="2042"/>
                    <a:pt x="637" y="2048"/>
                    <a:pt x="680" y="2048"/>
                  </a:cubicBezTo>
                  <a:cubicBezTo>
                    <a:pt x="719" y="2048"/>
                    <a:pt x="758" y="2043"/>
                    <a:pt x="796" y="2032"/>
                  </a:cubicBezTo>
                  <a:cubicBezTo>
                    <a:pt x="1289" y="1886"/>
                    <a:pt x="1289" y="1886"/>
                    <a:pt x="1289" y="1886"/>
                  </a:cubicBezTo>
                  <a:cubicBezTo>
                    <a:pt x="1333" y="1874"/>
                    <a:pt x="1379" y="1874"/>
                    <a:pt x="1423" y="1886"/>
                  </a:cubicBezTo>
                  <a:cubicBezTo>
                    <a:pt x="1627" y="1954"/>
                    <a:pt x="1627" y="1954"/>
                    <a:pt x="1627" y="1954"/>
                  </a:cubicBezTo>
                  <a:cubicBezTo>
                    <a:pt x="1810" y="1999"/>
                    <a:pt x="1995" y="1887"/>
                    <a:pt x="2039" y="1704"/>
                  </a:cubicBezTo>
                  <a:cubicBezTo>
                    <a:pt x="2046" y="1677"/>
                    <a:pt x="2049" y="1650"/>
                    <a:pt x="2049" y="1623"/>
                  </a:cubicBezTo>
                  <a:cubicBezTo>
                    <a:pt x="2049" y="1184"/>
                    <a:pt x="2049" y="1184"/>
                    <a:pt x="2049" y="1184"/>
                  </a:cubicBezTo>
                  <a:cubicBezTo>
                    <a:pt x="2049" y="1003"/>
                    <a:pt x="1934" y="842"/>
                    <a:pt x="1764" y="781"/>
                  </a:cubicBezTo>
                  <a:close/>
                  <a:moveTo>
                    <a:pt x="663" y="321"/>
                  </a:moveTo>
                  <a:cubicBezTo>
                    <a:pt x="862" y="121"/>
                    <a:pt x="1186" y="120"/>
                    <a:pt x="1386" y="320"/>
                  </a:cubicBezTo>
                  <a:cubicBezTo>
                    <a:pt x="1386" y="320"/>
                    <a:pt x="1386" y="321"/>
                    <a:pt x="1387" y="321"/>
                  </a:cubicBezTo>
                  <a:cubicBezTo>
                    <a:pt x="1586" y="522"/>
                    <a:pt x="1587" y="845"/>
                    <a:pt x="1388" y="1046"/>
                  </a:cubicBezTo>
                  <a:cubicBezTo>
                    <a:pt x="1085" y="1341"/>
                    <a:pt x="1085" y="1341"/>
                    <a:pt x="1085" y="1341"/>
                  </a:cubicBezTo>
                  <a:cubicBezTo>
                    <a:pt x="1052" y="1373"/>
                    <a:pt x="999" y="1373"/>
                    <a:pt x="966" y="1341"/>
                  </a:cubicBezTo>
                  <a:cubicBezTo>
                    <a:pt x="663" y="1048"/>
                    <a:pt x="663" y="1048"/>
                    <a:pt x="663" y="1048"/>
                  </a:cubicBezTo>
                  <a:cubicBezTo>
                    <a:pt x="463" y="847"/>
                    <a:pt x="463" y="522"/>
                    <a:pt x="663" y="321"/>
                  </a:cubicBezTo>
                  <a:close/>
                  <a:moveTo>
                    <a:pt x="1878" y="1623"/>
                  </a:moveTo>
                  <a:cubicBezTo>
                    <a:pt x="1878" y="1675"/>
                    <a:pt x="1854" y="1725"/>
                    <a:pt x="1813" y="1757"/>
                  </a:cubicBezTo>
                  <a:cubicBezTo>
                    <a:pt x="1774" y="1789"/>
                    <a:pt x="1723" y="1801"/>
                    <a:pt x="1674" y="1791"/>
                  </a:cubicBezTo>
                  <a:cubicBezTo>
                    <a:pt x="1474" y="1724"/>
                    <a:pt x="1474" y="1724"/>
                    <a:pt x="1474" y="1724"/>
                  </a:cubicBezTo>
                  <a:cubicBezTo>
                    <a:pt x="1399" y="1702"/>
                    <a:pt x="1318" y="1702"/>
                    <a:pt x="1242" y="1722"/>
                  </a:cubicBezTo>
                  <a:cubicBezTo>
                    <a:pt x="749" y="1868"/>
                    <a:pt x="749" y="1868"/>
                    <a:pt x="749" y="1868"/>
                  </a:cubicBezTo>
                  <a:cubicBezTo>
                    <a:pt x="701" y="1881"/>
                    <a:pt x="651" y="1880"/>
                    <a:pt x="604" y="1866"/>
                  </a:cubicBezTo>
                  <a:cubicBezTo>
                    <a:pt x="357" y="1789"/>
                    <a:pt x="357" y="1789"/>
                    <a:pt x="357" y="1789"/>
                  </a:cubicBezTo>
                  <a:cubicBezTo>
                    <a:pt x="248" y="1757"/>
                    <a:pt x="172" y="1657"/>
                    <a:pt x="172" y="1542"/>
                  </a:cubicBezTo>
                  <a:cubicBezTo>
                    <a:pt x="172" y="1195"/>
                    <a:pt x="172" y="1195"/>
                    <a:pt x="172" y="1195"/>
                  </a:cubicBezTo>
                  <a:cubicBezTo>
                    <a:pt x="171" y="1125"/>
                    <a:pt x="200" y="1058"/>
                    <a:pt x="250" y="1010"/>
                  </a:cubicBezTo>
                  <a:cubicBezTo>
                    <a:pt x="289" y="973"/>
                    <a:pt x="339" y="949"/>
                    <a:pt x="393" y="941"/>
                  </a:cubicBezTo>
                  <a:cubicBezTo>
                    <a:pt x="427" y="1027"/>
                    <a:pt x="478" y="1104"/>
                    <a:pt x="543" y="1169"/>
                  </a:cubicBezTo>
                  <a:cubicBezTo>
                    <a:pt x="848" y="1464"/>
                    <a:pt x="848" y="1464"/>
                    <a:pt x="848" y="1464"/>
                  </a:cubicBezTo>
                  <a:cubicBezTo>
                    <a:pt x="947" y="1561"/>
                    <a:pt x="1105" y="1561"/>
                    <a:pt x="1204" y="1464"/>
                  </a:cubicBezTo>
                  <a:cubicBezTo>
                    <a:pt x="1508" y="1168"/>
                    <a:pt x="1508" y="1168"/>
                    <a:pt x="1508" y="1168"/>
                  </a:cubicBezTo>
                  <a:cubicBezTo>
                    <a:pt x="1576" y="1100"/>
                    <a:pt x="1629" y="1018"/>
                    <a:pt x="1663" y="927"/>
                  </a:cubicBezTo>
                  <a:cubicBezTo>
                    <a:pt x="1708" y="943"/>
                    <a:pt x="1708" y="943"/>
                    <a:pt x="1708" y="943"/>
                  </a:cubicBezTo>
                  <a:cubicBezTo>
                    <a:pt x="1810" y="979"/>
                    <a:pt x="1878" y="1076"/>
                    <a:pt x="1878" y="1184"/>
                  </a:cubicBezTo>
                  <a:lnTo>
                    <a:pt x="1878" y="1623"/>
                  </a:lnTo>
                  <a:close/>
                </a:path>
              </a:pathLst>
            </a:custGeom>
            <a:solidFill>
              <a:srgbClr val="484F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219750" y="922256"/>
            <a:ext cx="2663276" cy="971706"/>
            <a:chOff x="6219750" y="922256"/>
            <a:chExt cx="2663276" cy="971706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227220" y="922256"/>
              <a:ext cx="2655806" cy="971706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633"/>
            <p:cNvSpPr/>
            <p:nvPr/>
          </p:nvSpPr>
          <p:spPr>
            <a:xfrm>
              <a:off x="6219751" y="922256"/>
              <a:ext cx="2307677" cy="615549"/>
            </a:xfrm>
            <a:prstGeom prst="rect">
              <a:avLst/>
            </a:prstGeom>
          </p:spPr>
          <p:txBody>
            <a:bodyPr wrap="none" lIns="121917" tIns="60958" rIns="121917" bIns="60958">
              <a:spAutoFit/>
            </a:bodyPr>
            <a:lstStyle/>
            <a:p>
              <a:r>
                <a:rPr lang="en-US" sz="3200" b="1" dirty="0" smtClean="0">
                  <a:solidFill>
                    <a:srgbClr val="BD997F"/>
                  </a:solidFill>
                  <a:latin typeface="Arial" panose="020B0604020202020204" pitchFamily="34" charset="0"/>
                  <a:ea typeface="Trebuchet MS" charset="0"/>
                  <a:cs typeface="Arial" panose="020B0604020202020204" pitchFamily="34" charset="0"/>
                </a:rPr>
                <a:t>&gt;</a:t>
              </a:r>
              <a:r>
                <a:rPr lang="ru-RU" sz="3200" b="1" dirty="0" smtClean="0">
                  <a:solidFill>
                    <a:srgbClr val="BD997F"/>
                  </a:solidFill>
                  <a:latin typeface="Arial" panose="020B0604020202020204" pitchFamily="34" charset="0"/>
                  <a:ea typeface="Trebuchet MS" charset="0"/>
                  <a:cs typeface="Arial" panose="020B0604020202020204" pitchFamily="34" charset="0"/>
                </a:rPr>
                <a:t>1 00</a:t>
              </a:r>
              <a:r>
                <a:rPr lang="en-US" sz="3200" b="1" dirty="0" smtClean="0">
                  <a:solidFill>
                    <a:srgbClr val="BD997F"/>
                  </a:solidFill>
                  <a:latin typeface="Arial" panose="020B0604020202020204" pitchFamily="34" charset="0"/>
                  <a:ea typeface="Trebuchet MS" charset="0"/>
                  <a:cs typeface="Arial" panose="020B0604020202020204" pitchFamily="34" charset="0"/>
                </a:rPr>
                <a:t>0</a:t>
              </a:r>
              <a:r>
                <a:rPr lang="ru-RU" sz="3200" b="1" dirty="0" smtClean="0">
                  <a:solidFill>
                    <a:srgbClr val="BD997F"/>
                  </a:solidFill>
                  <a:latin typeface="Arial" panose="020B0604020202020204" pitchFamily="34" charset="0"/>
                  <a:ea typeface="Trebuchet MS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solidFill>
                    <a:srgbClr val="BD997F"/>
                  </a:solidFill>
                  <a:latin typeface="Arial" panose="020B0604020202020204" pitchFamily="34" charset="0"/>
                  <a:ea typeface="Trebuchet MS" charset="0"/>
                  <a:cs typeface="Arial" panose="020B0604020202020204" pitchFamily="34" charset="0"/>
                </a:rPr>
                <a:t>0</a:t>
              </a:r>
              <a:r>
                <a:rPr lang="ru-RU" sz="3200" b="1" dirty="0" smtClean="0">
                  <a:solidFill>
                    <a:srgbClr val="BD997F"/>
                  </a:solidFill>
                  <a:latin typeface="Arial" panose="020B0604020202020204" pitchFamily="34" charset="0"/>
                  <a:ea typeface="Trebuchet MS" charset="0"/>
                  <a:cs typeface="Arial" panose="020B0604020202020204" pitchFamily="34" charset="0"/>
                </a:rPr>
                <a:t>00</a:t>
              </a:r>
              <a:endParaRPr lang="ru-RU" sz="3200" b="1" dirty="0">
                <a:solidFill>
                  <a:srgbClr val="BD997F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6"/>
            <p:cNvSpPr txBox="1">
              <a:spLocks noChangeArrowheads="1"/>
            </p:cNvSpPr>
            <p:nvPr/>
          </p:nvSpPr>
          <p:spPr bwMode="auto">
            <a:xfrm>
              <a:off x="6219750" y="1377333"/>
              <a:ext cx="2365842" cy="49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17" tIns="60958" rIns="121917" bIns="6095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посетителей с момента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запуска ФГИС ЦС</a:t>
              </a:r>
            </a:p>
          </p:txBody>
        </p:sp>
        <p:grpSp>
          <p:nvGrpSpPr>
            <p:cNvPr id="32" name="Группа 31"/>
            <p:cNvGrpSpPr>
              <a:grpSpLocks noChangeAspect="1"/>
            </p:cNvGrpSpPr>
            <p:nvPr/>
          </p:nvGrpSpPr>
          <p:grpSpPr>
            <a:xfrm>
              <a:off x="8444760" y="1039325"/>
              <a:ext cx="271633" cy="271633"/>
              <a:chOff x="3073400" y="-542925"/>
              <a:chExt cx="484188" cy="484187"/>
            </a:xfrm>
            <a:solidFill>
              <a:srgbClr val="484F74"/>
            </a:solidFill>
          </p:grpSpPr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073400" y="-542925"/>
                <a:ext cx="484188" cy="484187"/>
              </a:xfrm>
              <a:custGeom>
                <a:avLst/>
                <a:gdLst>
                  <a:gd name="T0" fmla="*/ 0 w 1536"/>
                  <a:gd name="T1" fmla="*/ 1248 h 1536"/>
                  <a:gd name="T2" fmla="*/ 0 w 1536"/>
                  <a:gd name="T3" fmla="*/ 288 h 1536"/>
                  <a:gd name="T4" fmla="*/ 3 w 1536"/>
                  <a:gd name="T5" fmla="*/ 280 h 1536"/>
                  <a:gd name="T6" fmla="*/ 202 w 1536"/>
                  <a:gd name="T7" fmla="*/ 23 h 1536"/>
                  <a:gd name="T8" fmla="*/ 288 w 1536"/>
                  <a:gd name="T9" fmla="*/ 0 h 1536"/>
                  <a:gd name="T10" fmla="*/ 1248 w 1536"/>
                  <a:gd name="T11" fmla="*/ 0 h 1536"/>
                  <a:gd name="T12" fmla="*/ 1256 w 1536"/>
                  <a:gd name="T13" fmla="*/ 3 h 1536"/>
                  <a:gd name="T14" fmla="*/ 1524 w 1536"/>
                  <a:gd name="T15" fmla="*/ 236 h 1536"/>
                  <a:gd name="T16" fmla="*/ 1536 w 1536"/>
                  <a:gd name="T17" fmla="*/ 291 h 1536"/>
                  <a:gd name="T18" fmla="*/ 1536 w 1536"/>
                  <a:gd name="T19" fmla="*/ 1245 h 1536"/>
                  <a:gd name="T20" fmla="*/ 1533 w 1536"/>
                  <a:gd name="T21" fmla="*/ 1258 h 1536"/>
                  <a:gd name="T22" fmla="*/ 1290 w 1536"/>
                  <a:gd name="T23" fmla="*/ 1527 h 1536"/>
                  <a:gd name="T24" fmla="*/ 1245 w 1536"/>
                  <a:gd name="T25" fmla="*/ 1536 h 1536"/>
                  <a:gd name="T26" fmla="*/ 291 w 1536"/>
                  <a:gd name="T27" fmla="*/ 1536 h 1536"/>
                  <a:gd name="T28" fmla="*/ 281 w 1536"/>
                  <a:gd name="T29" fmla="*/ 1533 h 1536"/>
                  <a:gd name="T30" fmla="*/ 12 w 1536"/>
                  <a:gd name="T31" fmla="*/ 1300 h 1536"/>
                  <a:gd name="T32" fmla="*/ 0 w 1536"/>
                  <a:gd name="T33" fmla="*/ 1248 h 1536"/>
                  <a:gd name="T34" fmla="*/ 320 w 1536"/>
                  <a:gd name="T35" fmla="*/ 1408 h 1536"/>
                  <a:gd name="T36" fmla="*/ 320 w 1536"/>
                  <a:gd name="T37" fmla="*/ 1358 h 1536"/>
                  <a:gd name="T38" fmla="*/ 327 w 1536"/>
                  <a:gd name="T39" fmla="*/ 1268 h 1536"/>
                  <a:gd name="T40" fmla="*/ 914 w 1536"/>
                  <a:gd name="T41" fmla="*/ 920 h 1536"/>
                  <a:gd name="T42" fmla="*/ 1216 w 1536"/>
                  <a:gd name="T43" fmla="*/ 1346 h 1536"/>
                  <a:gd name="T44" fmla="*/ 1216 w 1536"/>
                  <a:gd name="T45" fmla="*/ 1408 h 1536"/>
                  <a:gd name="T46" fmla="*/ 1245 w 1536"/>
                  <a:gd name="T47" fmla="*/ 1406 h 1536"/>
                  <a:gd name="T48" fmla="*/ 1408 w 1536"/>
                  <a:gd name="T49" fmla="*/ 1211 h 1536"/>
                  <a:gd name="T50" fmla="*/ 1408 w 1536"/>
                  <a:gd name="T51" fmla="*/ 326 h 1536"/>
                  <a:gd name="T52" fmla="*/ 1405 w 1536"/>
                  <a:gd name="T53" fmla="*/ 290 h 1536"/>
                  <a:gd name="T54" fmla="*/ 1210 w 1536"/>
                  <a:gd name="T55" fmla="*/ 128 h 1536"/>
                  <a:gd name="T56" fmla="*/ 325 w 1536"/>
                  <a:gd name="T57" fmla="*/ 128 h 1536"/>
                  <a:gd name="T58" fmla="*/ 274 w 1536"/>
                  <a:gd name="T59" fmla="*/ 134 h 1536"/>
                  <a:gd name="T60" fmla="*/ 128 w 1536"/>
                  <a:gd name="T61" fmla="*/ 323 h 1536"/>
                  <a:gd name="T62" fmla="*/ 128 w 1536"/>
                  <a:gd name="T63" fmla="*/ 991 h 1536"/>
                  <a:gd name="T64" fmla="*/ 128 w 1536"/>
                  <a:gd name="T65" fmla="*/ 1214 h 1536"/>
                  <a:gd name="T66" fmla="*/ 164 w 1536"/>
                  <a:gd name="T67" fmla="*/ 1328 h 1536"/>
                  <a:gd name="T68" fmla="*/ 320 w 1536"/>
                  <a:gd name="T69" fmla="*/ 1408 h 1536"/>
                  <a:gd name="T70" fmla="*/ 1090 w 1536"/>
                  <a:gd name="T71" fmla="*/ 1407 h 1536"/>
                  <a:gd name="T72" fmla="*/ 1084 w 1536"/>
                  <a:gd name="T73" fmla="*/ 1299 h 1536"/>
                  <a:gd name="T74" fmla="*/ 711 w 1536"/>
                  <a:gd name="T75" fmla="*/ 1030 h 1536"/>
                  <a:gd name="T76" fmla="*/ 450 w 1536"/>
                  <a:gd name="T77" fmla="*/ 1407 h 1536"/>
                  <a:gd name="T78" fmla="*/ 1090 w 1536"/>
                  <a:gd name="T79" fmla="*/ 1407 h 1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36" h="1536">
                    <a:moveTo>
                      <a:pt x="0" y="1248"/>
                    </a:moveTo>
                    <a:cubicBezTo>
                      <a:pt x="0" y="928"/>
                      <a:pt x="0" y="608"/>
                      <a:pt x="0" y="288"/>
                    </a:cubicBezTo>
                    <a:cubicBezTo>
                      <a:pt x="1" y="285"/>
                      <a:pt x="2" y="283"/>
                      <a:pt x="3" y="280"/>
                    </a:cubicBezTo>
                    <a:cubicBezTo>
                      <a:pt x="22" y="157"/>
                      <a:pt x="88" y="71"/>
                      <a:pt x="202" y="23"/>
                    </a:cubicBezTo>
                    <a:cubicBezTo>
                      <a:pt x="229" y="12"/>
                      <a:pt x="259" y="8"/>
                      <a:pt x="288" y="0"/>
                    </a:cubicBezTo>
                    <a:cubicBezTo>
                      <a:pt x="608" y="0"/>
                      <a:pt x="928" y="0"/>
                      <a:pt x="1248" y="0"/>
                    </a:cubicBezTo>
                    <a:cubicBezTo>
                      <a:pt x="1251" y="1"/>
                      <a:pt x="1253" y="2"/>
                      <a:pt x="1256" y="3"/>
                    </a:cubicBezTo>
                    <a:cubicBezTo>
                      <a:pt x="1385" y="19"/>
                      <a:pt x="1490" y="111"/>
                      <a:pt x="1524" y="236"/>
                    </a:cubicBezTo>
                    <a:cubicBezTo>
                      <a:pt x="1529" y="254"/>
                      <a:pt x="1532" y="273"/>
                      <a:pt x="1536" y="291"/>
                    </a:cubicBezTo>
                    <a:cubicBezTo>
                      <a:pt x="1536" y="609"/>
                      <a:pt x="1536" y="927"/>
                      <a:pt x="1536" y="1245"/>
                    </a:cubicBezTo>
                    <a:cubicBezTo>
                      <a:pt x="1535" y="1249"/>
                      <a:pt x="1534" y="1254"/>
                      <a:pt x="1533" y="1258"/>
                    </a:cubicBezTo>
                    <a:cubicBezTo>
                      <a:pt x="1517" y="1388"/>
                      <a:pt x="1418" y="1498"/>
                      <a:pt x="1290" y="1527"/>
                    </a:cubicBezTo>
                    <a:cubicBezTo>
                      <a:pt x="1275" y="1530"/>
                      <a:pt x="1260" y="1533"/>
                      <a:pt x="1245" y="1536"/>
                    </a:cubicBezTo>
                    <a:cubicBezTo>
                      <a:pt x="927" y="1536"/>
                      <a:pt x="609" y="1536"/>
                      <a:pt x="291" y="1536"/>
                    </a:cubicBezTo>
                    <a:cubicBezTo>
                      <a:pt x="288" y="1535"/>
                      <a:pt x="284" y="1534"/>
                      <a:pt x="281" y="1533"/>
                    </a:cubicBezTo>
                    <a:cubicBezTo>
                      <a:pt x="151" y="1517"/>
                      <a:pt x="46" y="1426"/>
                      <a:pt x="12" y="1300"/>
                    </a:cubicBezTo>
                    <a:cubicBezTo>
                      <a:pt x="7" y="1283"/>
                      <a:pt x="4" y="1265"/>
                      <a:pt x="0" y="1248"/>
                    </a:cubicBezTo>
                    <a:close/>
                    <a:moveTo>
                      <a:pt x="320" y="1408"/>
                    </a:moveTo>
                    <a:cubicBezTo>
                      <a:pt x="320" y="1390"/>
                      <a:pt x="320" y="1374"/>
                      <a:pt x="320" y="1358"/>
                    </a:cubicBezTo>
                    <a:cubicBezTo>
                      <a:pt x="322" y="1328"/>
                      <a:pt x="322" y="1298"/>
                      <a:pt x="327" y="1268"/>
                    </a:cubicBezTo>
                    <a:cubicBezTo>
                      <a:pt x="372" y="997"/>
                      <a:pt x="654" y="830"/>
                      <a:pt x="914" y="920"/>
                    </a:cubicBezTo>
                    <a:cubicBezTo>
                      <a:pt x="1096" y="984"/>
                      <a:pt x="1214" y="1150"/>
                      <a:pt x="1216" y="1346"/>
                    </a:cubicBezTo>
                    <a:cubicBezTo>
                      <a:pt x="1216" y="1366"/>
                      <a:pt x="1216" y="1386"/>
                      <a:pt x="1216" y="1408"/>
                    </a:cubicBezTo>
                    <a:cubicBezTo>
                      <a:pt x="1227" y="1407"/>
                      <a:pt x="1236" y="1407"/>
                      <a:pt x="1245" y="1406"/>
                    </a:cubicBezTo>
                    <a:cubicBezTo>
                      <a:pt x="1343" y="1389"/>
                      <a:pt x="1408" y="1311"/>
                      <a:pt x="1408" y="1211"/>
                    </a:cubicBezTo>
                    <a:cubicBezTo>
                      <a:pt x="1408" y="916"/>
                      <a:pt x="1408" y="621"/>
                      <a:pt x="1408" y="326"/>
                    </a:cubicBezTo>
                    <a:cubicBezTo>
                      <a:pt x="1408" y="314"/>
                      <a:pt x="1408" y="302"/>
                      <a:pt x="1405" y="290"/>
                    </a:cubicBezTo>
                    <a:cubicBezTo>
                      <a:pt x="1388" y="192"/>
                      <a:pt x="1311" y="128"/>
                      <a:pt x="1210" y="128"/>
                    </a:cubicBezTo>
                    <a:cubicBezTo>
                      <a:pt x="915" y="128"/>
                      <a:pt x="620" y="128"/>
                      <a:pt x="325" y="128"/>
                    </a:cubicBezTo>
                    <a:cubicBezTo>
                      <a:pt x="308" y="129"/>
                      <a:pt x="290" y="130"/>
                      <a:pt x="274" y="134"/>
                    </a:cubicBezTo>
                    <a:cubicBezTo>
                      <a:pt x="186" y="156"/>
                      <a:pt x="128" y="231"/>
                      <a:pt x="128" y="323"/>
                    </a:cubicBezTo>
                    <a:cubicBezTo>
                      <a:pt x="128" y="546"/>
                      <a:pt x="128" y="768"/>
                      <a:pt x="128" y="991"/>
                    </a:cubicBezTo>
                    <a:cubicBezTo>
                      <a:pt x="128" y="1065"/>
                      <a:pt x="128" y="1140"/>
                      <a:pt x="128" y="1214"/>
                    </a:cubicBezTo>
                    <a:cubicBezTo>
                      <a:pt x="128" y="1256"/>
                      <a:pt x="139" y="1294"/>
                      <a:pt x="164" y="1328"/>
                    </a:cubicBezTo>
                    <a:cubicBezTo>
                      <a:pt x="202" y="1379"/>
                      <a:pt x="253" y="1406"/>
                      <a:pt x="320" y="1408"/>
                    </a:cubicBezTo>
                    <a:close/>
                    <a:moveTo>
                      <a:pt x="1090" y="1407"/>
                    </a:moveTo>
                    <a:cubicBezTo>
                      <a:pt x="1088" y="1370"/>
                      <a:pt x="1090" y="1334"/>
                      <a:pt x="1084" y="1299"/>
                    </a:cubicBezTo>
                    <a:cubicBezTo>
                      <a:pt x="1057" y="1117"/>
                      <a:pt x="893" y="998"/>
                      <a:pt x="711" y="1030"/>
                    </a:cubicBezTo>
                    <a:cubicBezTo>
                      <a:pt x="554" y="1057"/>
                      <a:pt x="425" y="1198"/>
                      <a:pt x="450" y="1407"/>
                    </a:cubicBezTo>
                    <a:cubicBezTo>
                      <a:pt x="662" y="1407"/>
                      <a:pt x="874" y="1407"/>
                      <a:pt x="1090" y="14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235325" y="-461963"/>
                <a:ext cx="160338" cy="161925"/>
              </a:xfrm>
              <a:custGeom>
                <a:avLst/>
                <a:gdLst>
                  <a:gd name="T0" fmla="*/ 512 w 512"/>
                  <a:gd name="T1" fmla="*/ 256 h 513"/>
                  <a:gd name="T2" fmla="*/ 256 w 512"/>
                  <a:gd name="T3" fmla="*/ 513 h 513"/>
                  <a:gd name="T4" fmla="*/ 0 w 512"/>
                  <a:gd name="T5" fmla="*/ 255 h 513"/>
                  <a:gd name="T6" fmla="*/ 258 w 512"/>
                  <a:gd name="T7" fmla="*/ 1 h 513"/>
                  <a:gd name="T8" fmla="*/ 512 w 512"/>
                  <a:gd name="T9" fmla="*/ 256 h 513"/>
                  <a:gd name="T10" fmla="*/ 256 w 512"/>
                  <a:gd name="T11" fmla="*/ 385 h 513"/>
                  <a:gd name="T12" fmla="*/ 384 w 512"/>
                  <a:gd name="T13" fmla="*/ 256 h 513"/>
                  <a:gd name="T14" fmla="*/ 255 w 512"/>
                  <a:gd name="T15" fmla="*/ 129 h 513"/>
                  <a:gd name="T16" fmla="*/ 128 w 512"/>
                  <a:gd name="T17" fmla="*/ 257 h 513"/>
                  <a:gd name="T18" fmla="*/ 256 w 512"/>
                  <a:gd name="T19" fmla="*/ 385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2" h="513">
                    <a:moveTo>
                      <a:pt x="512" y="256"/>
                    </a:moveTo>
                    <a:cubicBezTo>
                      <a:pt x="511" y="399"/>
                      <a:pt x="397" y="513"/>
                      <a:pt x="256" y="513"/>
                    </a:cubicBezTo>
                    <a:cubicBezTo>
                      <a:pt x="113" y="513"/>
                      <a:pt x="0" y="398"/>
                      <a:pt x="0" y="255"/>
                    </a:cubicBezTo>
                    <a:cubicBezTo>
                      <a:pt x="1" y="114"/>
                      <a:pt x="117" y="0"/>
                      <a:pt x="258" y="1"/>
                    </a:cubicBezTo>
                    <a:cubicBezTo>
                      <a:pt x="398" y="1"/>
                      <a:pt x="512" y="116"/>
                      <a:pt x="512" y="256"/>
                    </a:cubicBezTo>
                    <a:close/>
                    <a:moveTo>
                      <a:pt x="256" y="385"/>
                    </a:moveTo>
                    <a:cubicBezTo>
                      <a:pt x="327" y="384"/>
                      <a:pt x="385" y="327"/>
                      <a:pt x="384" y="256"/>
                    </a:cubicBezTo>
                    <a:cubicBezTo>
                      <a:pt x="384" y="186"/>
                      <a:pt x="325" y="129"/>
                      <a:pt x="255" y="129"/>
                    </a:cubicBezTo>
                    <a:cubicBezTo>
                      <a:pt x="185" y="129"/>
                      <a:pt x="127" y="187"/>
                      <a:pt x="128" y="257"/>
                    </a:cubicBezTo>
                    <a:cubicBezTo>
                      <a:pt x="128" y="328"/>
                      <a:pt x="186" y="385"/>
                      <a:pt x="256" y="3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9058200" y="922256"/>
            <a:ext cx="2661222" cy="971706"/>
            <a:chOff x="9058200" y="922256"/>
            <a:chExt cx="2661222" cy="971706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9063616" y="922256"/>
              <a:ext cx="2655806" cy="971706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633"/>
            <p:cNvSpPr/>
            <p:nvPr/>
          </p:nvSpPr>
          <p:spPr>
            <a:xfrm>
              <a:off x="9058201" y="922256"/>
              <a:ext cx="1738611" cy="615549"/>
            </a:xfrm>
            <a:prstGeom prst="rect">
              <a:avLst/>
            </a:prstGeom>
          </p:spPr>
          <p:txBody>
            <a:bodyPr wrap="none" lIns="121917" tIns="60958" rIns="121917" bIns="60958">
              <a:spAutoFit/>
            </a:bodyPr>
            <a:lstStyle/>
            <a:p>
              <a:r>
                <a:rPr lang="en-US" sz="3200" b="1" dirty="0" smtClean="0">
                  <a:solidFill>
                    <a:srgbClr val="BD997F"/>
                  </a:solidFill>
                  <a:latin typeface="Arial" panose="020B0604020202020204" pitchFamily="34" charset="0"/>
                  <a:ea typeface="Trebuchet MS" charset="0"/>
                  <a:cs typeface="Arial" panose="020B0604020202020204" pitchFamily="34" charset="0"/>
                </a:rPr>
                <a:t>&gt;</a:t>
              </a:r>
              <a:r>
                <a:rPr lang="ru-RU" sz="3200" b="1" dirty="0" smtClean="0">
                  <a:solidFill>
                    <a:srgbClr val="BD997F"/>
                  </a:solidFill>
                  <a:latin typeface="Arial" panose="020B0604020202020204" pitchFamily="34" charset="0"/>
                  <a:ea typeface="Trebuchet MS" charset="0"/>
                  <a:cs typeface="Arial" panose="020B0604020202020204" pitchFamily="34" charset="0"/>
                </a:rPr>
                <a:t>30 </a:t>
              </a:r>
              <a:r>
                <a:rPr lang="en-US" sz="3200" b="1" dirty="0" smtClean="0">
                  <a:solidFill>
                    <a:srgbClr val="BD997F"/>
                  </a:solidFill>
                  <a:latin typeface="Arial" panose="020B0604020202020204" pitchFamily="34" charset="0"/>
                  <a:ea typeface="Trebuchet MS" charset="0"/>
                  <a:cs typeface="Arial" panose="020B0604020202020204" pitchFamily="34" charset="0"/>
                </a:rPr>
                <a:t>0</a:t>
              </a:r>
              <a:r>
                <a:rPr lang="ru-RU" sz="3200" b="1" dirty="0" smtClean="0">
                  <a:solidFill>
                    <a:srgbClr val="BD997F"/>
                  </a:solidFill>
                  <a:latin typeface="Arial" panose="020B0604020202020204" pitchFamily="34" charset="0"/>
                  <a:ea typeface="Trebuchet MS" charset="0"/>
                  <a:cs typeface="Arial" panose="020B0604020202020204" pitchFamily="34" charset="0"/>
                </a:rPr>
                <a:t>00</a:t>
              </a:r>
              <a:endParaRPr lang="ru-RU" sz="3200" b="1" dirty="0">
                <a:solidFill>
                  <a:srgbClr val="BD997F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6"/>
            <p:cNvSpPr txBox="1">
              <a:spLocks noChangeArrowheads="1"/>
            </p:cNvSpPr>
            <p:nvPr/>
          </p:nvSpPr>
          <p:spPr bwMode="auto">
            <a:xfrm>
              <a:off x="9058200" y="1377333"/>
              <a:ext cx="2661222" cy="49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17" tIns="60958" rIns="121917" bIns="6095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обращений, поступивших посредством ФГИС ЦС</a:t>
              </a:r>
              <a:endPara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5" name="Группа 34"/>
            <p:cNvGrpSpPr>
              <a:grpSpLocks noChangeAspect="1"/>
            </p:cNvGrpSpPr>
            <p:nvPr/>
          </p:nvGrpSpPr>
          <p:grpSpPr>
            <a:xfrm>
              <a:off x="11303846" y="1039050"/>
              <a:ext cx="288278" cy="272182"/>
              <a:chOff x="3992563" y="-612775"/>
              <a:chExt cx="625475" cy="590550"/>
            </a:xfrm>
            <a:solidFill>
              <a:srgbClr val="484F74"/>
            </a:solidFill>
          </p:grpSpPr>
          <p:sp>
            <p:nvSpPr>
              <p:cNvPr id="36" name="Freeform 19"/>
              <p:cNvSpPr>
                <a:spLocks noEditPoints="1"/>
              </p:cNvSpPr>
              <p:nvPr/>
            </p:nvSpPr>
            <p:spPr bwMode="auto">
              <a:xfrm>
                <a:off x="3992563" y="-612775"/>
                <a:ext cx="625475" cy="590550"/>
              </a:xfrm>
              <a:custGeom>
                <a:avLst/>
                <a:gdLst>
                  <a:gd name="T0" fmla="*/ 1536 w 1536"/>
                  <a:gd name="T1" fmla="*/ 213 h 1446"/>
                  <a:gd name="T2" fmla="*/ 1536 w 1536"/>
                  <a:gd name="T3" fmla="*/ 918 h 1446"/>
                  <a:gd name="T4" fmla="*/ 1532 w 1536"/>
                  <a:gd name="T5" fmla="*/ 926 h 1446"/>
                  <a:gd name="T6" fmla="*/ 1465 w 1536"/>
                  <a:gd name="T7" fmla="*/ 963 h 1446"/>
                  <a:gd name="T8" fmla="*/ 1416 w 1536"/>
                  <a:gd name="T9" fmla="*/ 904 h 1446"/>
                  <a:gd name="T10" fmla="*/ 1416 w 1536"/>
                  <a:gd name="T11" fmla="*/ 571 h 1446"/>
                  <a:gd name="T12" fmla="*/ 1416 w 1536"/>
                  <a:gd name="T13" fmla="*/ 552 h 1446"/>
                  <a:gd name="T14" fmla="*/ 120 w 1536"/>
                  <a:gd name="T15" fmla="*/ 552 h 1446"/>
                  <a:gd name="T16" fmla="*/ 120 w 1536"/>
                  <a:gd name="T17" fmla="*/ 568 h 1446"/>
                  <a:gd name="T18" fmla="*/ 120 w 1536"/>
                  <a:gd name="T19" fmla="*/ 1198 h 1446"/>
                  <a:gd name="T20" fmla="*/ 248 w 1536"/>
                  <a:gd name="T21" fmla="*/ 1326 h 1446"/>
                  <a:gd name="T22" fmla="*/ 1289 w 1536"/>
                  <a:gd name="T23" fmla="*/ 1325 h 1446"/>
                  <a:gd name="T24" fmla="*/ 1327 w 1536"/>
                  <a:gd name="T25" fmla="*/ 1321 h 1446"/>
                  <a:gd name="T26" fmla="*/ 1416 w 1536"/>
                  <a:gd name="T27" fmla="*/ 1206 h 1446"/>
                  <a:gd name="T28" fmla="*/ 1475 w 1536"/>
                  <a:gd name="T29" fmla="*/ 1145 h 1446"/>
                  <a:gd name="T30" fmla="*/ 1536 w 1536"/>
                  <a:gd name="T31" fmla="*/ 1191 h 1446"/>
                  <a:gd name="T32" fmla="*/ 1536 w 1536"/>
                  <a:gd name="T33" fmla="*/ 1233 h 1446"/>
                  <a:gd name="T34" fmla="*/ 1528 w 1536"/>
                  <a:gd name="T35" fmla="*/ 1265 h 1446"/>
                  <a:gd name="T36" fmla="*/ 1289 w 1536"/>
                  <a:gd name="T37" fmla="*/ 1446 h 1446"/>
                  <a:gd name="T38" fmla="*/ 416 w 1536"/>
                  <a:gd name="T39" fmla="*/ 1446 h 1446"/>
                  <a:gd name="T40" fmla="*/ 238 w 1536"/>
                  <a:gd name="T41" fmla="*/ 1445 h 1446"/>
                  <a:gd name="T42" fmla="*/ 7 w 1536"/>
                  <a:gd name="T43" fmla="*/ 1265 h 1446"/>
                  <a:gd name="T44" fmla="*/ 0 w 1536"/>
                  <a:gd name="T45" fmla="*/ 1233 h 1446"/>
                  <a:gd name="T46" fmla="*/ 0 w 1536"/>
                  <a:gd name="T47" fmla="*/ 213 h 1446"/>
                  <a:gd name="T48" fmla="*/ 7 w 1536"/>
                  <a:gd name="T49" fmla="*/ 181 h 1446"/>
                  <a:gd name="T50" fmla="*/ 245 w 1536"/>
                  <a:gd name="T51" fmla="*/ 0 h 1446"/>
                  <a:gd name="T52" fmla="*/ 1033 w 1536"/>
                  <a:gd name="T53" fmla="*/ 0 h 1446"/>
                  <a:gd name="T54" fmla="*/ 1295 w 1536"/>
                  <a:gd name="T55" fmla="*/ 0 h 1446"/>
                  <a:gd name="T56" fmla="*/ 1528 w 1536"/>
                  <a:gd name="T57" fmla="*/ 181 h 1446"/>
                  <a:gd name="T58" fmla="*/ 1536 w 1536"/>
                  <a:gd name="T59" fmla="*/ 213 h 1446"/>
                  <a:gd name="T60" fmla="*/ 120 w 1536"/>
                  <a:gd name="T61" fmla="*/ 430 h 1446"/>
                  <a:gd name="T62" fmla="*/ 1416 w 1536"/>
                  <a:gd name="T63" fmla="*/ 430 h 1446"/>
                  <a:gd name="T64" fmla="*/ 1415 w 1536"/>
                  <a:gd name="T65" fmla="*/ 231 h 1446"/>
                  <a:gd name="T66" fmla="*/ 1411 w 1536"/>
                  <a:gd name="T67" fmla="*/ 208 h 1446"/>
                  <a:gd name="T68" fmla="*/ 1288 w 1536"/>
                  <a:gd name="T69" fmla="*/ 120 h 1446"/>
                  <a:gd name="T70" fmla="*/ 248 w 1536"/>
                  <a:gd name="T71" fmla="*/ 120 h 1446"/>
                  <a:gd name="T72" fmla="*/ 236 w 1536"/>
                  <a:gd name="T73" fmla="*/ 121 h 1446"/>
                  <a:gd name="T74" fmla="*/ 121 w 1536"/>
                  <a:gd name="T75" fmla="*/ 230 h 1446"/>
                  <a:gd name="T76" fmla="*/ 120 w 1536"/>
                  <a:gd name="T77" fmla="*/ 430 h 1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36" h="1446">
                    <a:moveTo>
                      <a:pt x="1536" y="213"/>
                    </a:moveTo>
                    <a:cubicBezTo>
                      <a:pt x="1536" y="448"/>
                      <a:pt x="1536" y="683"/>
                      <a:pt x="1536" y="918"/>
                    </a:cubicBezTo>
                    <a:cubicBezTo>
                      <a:pt x="1535" y="921"/>
                      <a:pt x="1533" y="923"/>
                      <a:pt x="1532" y="926"/>
                    </a:cubicBezTo>
                    <a:cubicBezTo>
                      <a:pt x="1520" y="954"/>
                      <a:pt x="1494" y="969"/>
                      <a:pt x="1465" y="963"/>
                    </a:cubicBezTo>
                    <a:cubicBezTo>
                      <a:pt x="1436" y="958"/>
                      <a:pt x="1416" y="934"/>
                      <a:pt x="1416" y="904"/>
                    </a:cubicBezTo>
                    <a:cubicBezTo>
                      <a:pt x="1416" y="793"/>
                      <a:pt x="1416" y="682"/>
                      <a:pt x="1416" y="571"/>
                    </a:cubicBezTo>
                    <a:cubicBezTo>
                      <a:pt x="1416" y="565"/>
                      <a:pt x="1416" y="559"/>
                      <a:pt x="1416" y="552"/>
                    </a:cubicBezTo>
                    <a:cubicBezTo>
                      <a:pt x="983" y="552"/>
                      <a:pt x="552" y="552"/>
                      <a:pt x="120" y="552"/>
                    </a:cubicBezTo>
                    <a:cubicBezTo>
                      <a:pt x="120" y="558"/>
                      <a:pt x="120" y="563"/>
                      <a:pt x="120" y="568"/>
                    </a:cubicBezTo>
                    <a:cubicBezTo>
                      <a:pt x="120" y="778"/>
                      <a:pt x="120" y="988"/>
                      <a:pt x="120" y="1198"/>
                    </a:cubicBezTo>
                    <a:cubicBezTo>
                      <a:pt x="120" y="1275"/>
                      <a:pt x="171" y="1326"/>
                      <a:pt x="248" y="1326"/>
                    </a:cubicBezTo>
                    <a:cubicBezTo>
                      <a:pt x="595" y="1326"/>
                      <a:pt x="942" y="1326"/>
                      <a:pt x="1289" y="1325"/>
                    </a:cubicBezTo>
                    <a:cubicBezTo>
                      <a:pt x="1302" y="1325"/>
                      <a:pt x="1315" y="1324"/>
                      <a:pt x="1327" y="1321"/>
                    </a:cubicBezTo>
                    <a:cubicBezTo>
                      <a:pt x="1380" y="1307"/>
                      <a:pt x="1414" y="1262"/>
                      <a:pt x="1416" y="1206"/>
                    </a:cubicBezTo>
                    <a:cubicBezTo>
                      <a:pt x="1417" y="1171"/>
                      <a:pt x="1441" y="1145"/>
                      <a:pt x="1475" y="1145"/>
                    </a:cubicBezTo>
                    <a:cubicBezTo>
                      <a:pt x="1507" y="1145"/>
                      <a:pt x="1525" y="1164"/>
                      <a:pt x="1536" y="1191"/>
                    </a:cubicBezTo>
                    <a:cubicBezTo>
                      <a:pt x="1536" y="1205"/>
                      <a:pt x="1536" y="1219"/>
                      <a:pt x="1536" y="1233"/>
                    </a:cubicBezTo>
                    <a:cubicBezTo>
                      <a:pt x="1533" y="1244"/>
                      <a:pt x="1531" y="1254"/>
                      <a:pt x="1528" y="1265"/>
                    </a:cubicBezTo>
                    <a:cubicBezTo>
                      <a:pt x="1500" y="1374"/>
                      <a:pt x="1405" y="1446"/>
                      <a:pt x="1289" y="1446"/>
                    </a:cubicBezTo>
                    <a:cubicBezTo>
                      <a:pt x="998" y="1446"/>
                      <a:pt x="707" y="1446"/>
                      <a:pt x="416" y="1446"/>
                    </a:cubicBezTo>
                    <a:cubicBezTo>
                      <a:pt x="357" y="1446"/>
                      <a:pt x="297" y="1446"/>
                      <a:pt x="238" y="1445"/>
                    </a:cubicBezTo>
                    <a:cubicBezTo>
                      <a:pt x="128" y="1444"/>
                      <a:pt x="35" y="1370"/>
                      <a:pt x="7" y="1265"/>
                    </a:cubicBezTo>
                    <a:cubicBezTo>
                      <a:pt x="5" y="1254"/>
                      <a:pt x="2" y="1244"/>
                      <a:pt x="0" y="1233"/>
                    </a:cubicBezTo>
                    <a:cubicBezTo>
                      <a:pt x="0" y="893"/>
                      <a:pt x="0" y="553"/>
                      <a:pt x="0" y="213"/>
                    </a:cubicBezTo>
                    <a:cubicBezTo>
                      <a:pt x="2" y="202"/>
                      <a:pt x="5" y="192"/>
                      <a:pt x="7" y="181"/>
                    </a:cubicBezTo>
                    <a:cubicBezTo>
                      <a:pt x="36" y="73"/>
                      <a:pt x="130" y="0"/>
                      <a:pt x="245" y="0"/>
                    </a:cubicBezTo>
                    <a:cubicBezTo>
                      <a:pt x="508" y="0"/>
                      <a:pt x="770" y="0"/>
                      <a:pt x="1033" y="0"/>
                    </a:cubicBezTo>
                    <a:cubicBezTo>
                      <a:pt x="1120" y="0"/>
                      <a:pt x="1208" y="0"/>
                      <a:pt x="1295" y="0"/>
                    </a:cubicBezTo>
                    <a:cubicBezTo>
                      <a:pt x="1407" y="1"/>
                      <a:pt x="1501" y="74"/>
                      <a:pt x="1528" y="181"/>
                    </a:cubicBezTo>
                    <a:cubicBezTo>
                      <a:pt x="1531" y="192"/>
                      <a:pt x="1534" y="202"/>
                      <a:pt x="1536" y="213"/>
                    </a:cubicBezTo>
                    <a:close/>
                    <a:moveTo>
                      <a:pt x="120" y="430"/>
                    </a:moveTo>
                    <a:cubicBezTo>
                      <a:pt x="553" y="430"/>
                      <a:pt x="984" y="430"/>
                      <a:pt x="1416" y="430"/>
                    </a:cubicBezTo>
                    <a:cubicBezTo>
                      <a:pt x="1416" y="363"/>
                      <a:pt x="1416" y="297"/>
                      <a:pt x="1415" y="231"/>
                    </a:cubicBezTo>
                    <a:cubicBezTo>
                      <a:pt x="1415" y="223"/>
                      <a:pt x="1413" y="215"/>
                      <a:pt x="1411" y="208"/>
                    </a:cubicBezTo>
                    <a:cubicBezTo>
                      <a:pt x="1395" y="153"/>
                      <a:pt x="1349" y="120"/>
                      <a:pt x="1288" y="120"/>
                    </a:cubicBezTo>
                    <a:cubicBezTo>
                      <a:pt x="941" y="120"/>
                      <a:pt x="595" y="120"/>
                      <a:pt x="248" y="120"/>
                    </a:cubicBezTo>
                    <a:cubicBezTo>
                      <a:pt x="244" y="120"/>
                      <a:pt x="240" y="120"/>
                      <a:pt x="236" y="121"/>
                    </a:cubicBezTo>
                    <a:cubicBezTo>
                      <a:pt x="175" y="124"/>
                      <a:pt x="124" y="170"/>
                      <a:pt x="121" y="230"/>
                    </a:cubicBezTo>
                    <a:cubicBezTo>
                      <a:pt x="118" y="296"/>
                      <a:pt x="120" y="363"/>
                      <a:pt x="120" y="4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20"/>
              <p:cNvSpPr>
                <a:spLocks noEditPoints="1"/>
              </p:cNvSpPr>
              <p:nvPr/>
            </p:nvSpPr>
            <p:spPr bwMode="auto">
              <a:xfrm>
                <a:off x="4095751" y="-341313"/>
                <a:ext cx="222250" cy="223838"/>
              </a:xfrm>
              <a:custGeom>
                <a:avLst/>
                <a:gdLst>
                  <a:gd name="T0" fmla="*/ 273 w 546"/>
                  <a:gd name="T1" fmla="*/ 546 h 546"/>
                  <a:gd name="T2" fmla="*/ 0 w 546"/>
                  <a:gd name="T3" fmla="*/ 274 h 546"/>
                  <a:gd name="T4" fmla="*/ 271 w 546"/>
                  <a:gd name="T5" fmla="*/ 1 h 546"/>
                  <a:gd name="T6" fmla="*/ 545 w 546"/>
                  <a:gd name="T7" fmla="*/ 272 h 546"/>
                  <a:gd name="T8" fmla="*/ 273 w 546"/>
                  <a:gd name="T9" fmla="*/ 546 h 546"/>
                  <a:gd name="T10" fmla="*/ 213 w 546"/>
                  <a:gd name="T11" fmla="*/ 135 h 546"/>
                  <a:gd name="T12" fmla="*/ 123 w 546"/>
                  <a:gd name="T13" fmla="*/ 300 h 546"/>
                  <a:gd name="T14" fmla="*/ 272 w 546"/>
                  <a:gd name="T15" fmla="*/ 426 h 546"/>
                  <a:gd name="T16" fmla="*/ 410 w 546"/>
                  <a:gd name="T17" fmla="*/ 333 h 546"/>
                  <a:gd name="T18" fmla="*/ 281 w 546"/>
                  <a:gd name="T19" fmla="*/ 333 h 546"/>
                  <a:gd name="T20" fmla="*/ 213 w 546"/>
                  <a:gd name="T21" fmla="*/ 266 h 546"/>
                  <a:gd name="T22" fmla="*/ 213 w 546"/>
                  <a:gd name="T23" fmla="*/ 135 h 546"/>
                  <a:gd name="T24" fmla="*/ 334 w 546"/>
                  <a:gd name="T25" fmla="*/ 134 h 546"/>
                  <a:gd name="T26" fmla="*/ 334 w 546"/>
                  <a:gd name="T27" fmla="*/ 212 h 546"/>
                  <a:gd name="T28" fmla="*/ 412 w 546"/>
                  <a:gd name="T29" fmla="*/ 212 h 546"/>
                  <a:gd name="T30" fmla="*/ 334 w 546"/>
                  <a:gd name="T31" fmla="*/ 134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6" h="546">
                    <a:moveTo>
                      <a:pt x="273" y="546"/>
                    </a:moveTo>
                    <a:cubicBezTo>
                      <a:pt x="124" y="546"/>
                      <a:pt x="1" y="424"/>
                      <a:pt x="0" y="274"/>
                    </a:cubicBezTo>
                    <a:cubicBezTo>
                      <a:pt x="0" y="125"/>
                      <a:pt x="121" y="2"/>
                      <a:pt x="271" y="1"/>
                    </a:cubicBezTo>
                    <a:cubicBezTo>
                      <a:pt x="421" y="0"/>
                      <a:pt x="544" y="121"/>
                      <a:pt x="545" y="272"/>
                    </a:cubicBezTo>
                    <a:cubicBezTo>
                      <a:pt x="546" y="422"/>
                      <a:pt x="424" y="545"/>
                      <a:pt x="273" y="546"/>
                    </a:cubicBezTo>
                    <a:close/>
                    <a:moveTo>
                      <a:pt x="213" y="135"/>
                    </a:moveTo>
                    <a:cubicBezTo>
                      <a:pt x="150" y="156"/>
                      <a:pt x="111" y="229"/>
                      <a:pt x="123" y="300"/>
                    </a:cubicBezTo>
                    <a:cubicBezTo>
                      <a:pt x="134" y="371"/>
                      <a:pt x="198" y="424"/>
                      <a:pt x="272" y="426"/>
                    </a:cubicBezTo>
                    <a:cubicBezTo>
                      <a:pt x="332" y="426"/>
                      <a:pt x="401" y="381"/>
                      <a:pt x="410" y="333"/>
                    </a:cubicBezTo>
                    <a:cubicBezTo>
                      <a:pt x="367" y="333"/>
                      <a:pt x="324" y="333"/>
                      <a:pt x="281" y="333"/>
                    </a:cubicBezTo>
                    <a:cubicBezTo>
                      <a:pt x="237" y="333"/>
                      <a:pt x="213" y="310"/>
                      <a:pt x="213" y="266"/>
                    </a:cubicBezTo>
                    <a:cubicBezTo>
                      <a:pt x="213" y="223"/>
                      <a:pt x="213" y="179"/>
                      <a:pt x="213" y="135"/>
                    </a:cubicBezTo>
                    <a:close/>
                    <a:moveTo>
                      <a:pt x="334" y="134"/>
                    </a:moveTo>
                    <a:cubicBezTo>
                      <a:pt x="334" y="161"/>
                      <a:pt x="334" y="187"/>
                      <a:pt x="334" y="212"/>
                    </a:cubicBezTo>
                    <a:cubicBezTo>
                      <a:pt x="360" y="212"/>
                      <a:pt x="385" y="212"/>
                      <a:pt x="412" y="212"/>
                    </a:cubicBezTo>
                    <a:cubicBezTo>
                      <a:pt x="395" y="176"/>
                      <a:pt x="370" y="150"/>
                      <a:pt x="334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1"/>
              <p:cNvSpPr>
                <a:spLocks/>
              </p:cNvSpPr>
              <p:nvPr/>
            </p:nvSpPr>
            <p:spPr bwMode="auto">
              <a:xfrm>
                <a:off x="4371976" y="-204788"/>
                <a:ext cx="146050" cy="49213"/>
              </a:xfrm>
              <a:custGeom>
                <a:avLst/>
                <a:gdLst>
                  <a:gd name="T0" fmla="*/ 179 w 356"/>
                  <a:gd name="T1" fmla="*/ 121 h 121"/>
                  <a:gd name="T2" fmla="*/ 70 w 356"/>
                  <a:gd name="T3" fmla="*/ 120 h 121"/>
                  <a:gd name="T4" fmla="*/ 9 w 356"/>
                  <a:gd name="T5" fmla="*/ 47 h 121"/>
                  <a:gd name="T6" fmla="*/ 66 w 356"/>
                  <a:gd name="T7" fmla="*/ 1 h 121"/>
                  <a:gd name="T8" fmla="*/ 126 w 356"/>
                  <a:gd name="T9" fmla="*/ 1 h 121"/>
                  <a:gd name="T10" fmla="*/ 289 w 356"/>
                  <a:gd name="T11" fmla="*/ 1 h 121"/>
                  <a:gd name="T12" fmla="*/ 347 w 356"/>
                  <a:gd name="T13" fmla="*/ 40 h 121"/>
                  <a:gd name="T14" fmla="*/ 329 w 356"/>
                  <a:gd name="T15" fmla="*/ 107 h 121"/>
                  <a:gd name="T16" fmla="*/ 284 w 356"/>
                  <a:gd name="T17" fmla="*/ 121 h 121"/>
                  <a:gd name="T18" fmla="*/ 179 w 356"/>
                  <a:gd name="T19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6" h="121">
                    <a:moveTo>
                      <a:pt x="179" y="121"/>
                    </a:moveTo>
                    <a:cubicBezTo>
                      <a:pt x="143" y="121"/>
                      <a:pt x="106" y="121"/>
                      <a:pt x="70" y="120"/>
                    </a:cubicBezTo>
                    <a:cubicBezTo>
                      <a:pt x="27" y="120"/>
                      <a:pt x="0" y="86"/>
                      <a:pt x="9" y="47"/>
                    </a:cubicBezTo>
                    <a:cubicBezTo>
                      <a:pt x="15" y="20"/>
                      <a:pt x="37" y="2"/>
                      <a:pt x="66" y="1"/>
                    </a:cubicBezTo>
                    <a:cubicBezTo>
                      <a:pt x="86" y="0"/>
                      <a:pt x="106" y="1"/>
                      <a:pt x="126" y="1"/>
                    </a:cubicBezTo>
                    <a:cubicBezTo>
                      <a:pt x="181" y="1"/>
                      <a:pt x="235" y="0"/>
                      <a:pt x="289" y="1"/>
                    </a:cubicBezTo>
                    <a:cubicBezTo>
                      <a:pt x="317" y="1"/>
                      <a:pt x="339" y="16"/>
                      <a:pt x="347" y="40"/>
                    </a:cubicBezTo>
                    <a:cubicBezTo>
                      <a:pt x="356" y="64"/>
                      <a:pt x="349" y="90"/>
                      <a:pt x="329" y="107"/>
                    </a:cubicBezTo>
                    <a:cubicBezTo>
                      <a:pt x="316" y="118"/>
                      <a:pt x="301" y="121"/>
                      <a:pt x="284" y="121"/>
                    </a:cubicBezTo>
                    <a:cubicBezTo>
                      <a:pt x="249" y="121"/>
                      <a:pt x="214" y="121"/>
                      <a:pt x="179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22"/>
              <p:cNvSpPr>
                <a:spLocks/>
              </p:cNvSpPr>
              <p:nvPr/>
            </p:nvSpPr>
            <p:spPr bwMode="auto">
              <a:xfrm>
                <a:off x="4421188" y="-303213"/>
                <a:ext cx="93663" cy="49213"/>
              </a:xfrm>
              <a:custGeom>
                <a:avLst/>
                <a:gdLst>
                  <a:gd name="T0" fmla="*/ 117 w 232"/>
                  <a:gd name="T1" fmla="*/ 0 h 120"/>
                  <a:gd name="T2" fmla="*/ 172 w 232"/>
                  <a:gd name="T3" fmla="*/ 0 h 120"/>
                  <a:gd name="T4" fmla="*/ 232 w 232"/>
                  <a:gd name="T5" fmla="*/ 60 h 120"/>
                  <a:gd name="T6" fmla="*/ 173 w 232"/>
                  <a:gd name="T7" fmla="*/ 120 h 120"/>
                  <a:gd name="T8" fmla="*/ 59 w 232"/>
                  <a:gd name="T9" fmla="*/ 120 h 120"/>
                  <a:gd name="T10" fmla="*/ 0 w 232"/>
                  <a:gd name="T11" fmla="*/ 59 h 120"/>
                  <a:gd name="T12" fmla="*/ 60 w 232"/>
                  <a:gd name="T13" fmla="*/ 0 h 120"/>
                  <a:gd name="T14" fmla="*/ 117 w 232"/>
                  <a:gd name="T1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2" h="120">
                    <a:moveTo>
                      <a:pt x="117" y="0"/>
                    </a:moveTo>
                    <a:cubicBezTo>
                      <a:pt x="135" y="0"/>
                      <a:pt x="153" y="0"/>
                      <a:pt x="172" y="0"/>
                    </a:cubicBezTo>
                    <a:cubicBezTo>
                      <a:pt x="206" y="1"/>
                      <a:pt x="232" y="27"/>
                      <a:pt x="232" y="60"/>
                    </a:cubicBezTo>
                    <a:cubicBezTo>
                      <a:pt x="232" y="93"/>
                      <a:pt x="206" y="119"/>
                      <a:pt x="173" y="120"/>
                    </a:cubicBezTo>
                    <a:cubicBezTo>
                      <a:pt x="135" y="120"/>
                      <a:pt x="97" y="120"/>
                      <a:pt x="59" y="120"/>
                    </a:cubicBezTo>
                    <a:cubicBezTo>
                      <a:pt x="25" y="119"/>
                      <a:pt x="0" y="92"/>
                      <a:pt x="0" y="59"/>
                    </a:cubicBezTo>
                    <a:cubicBezTo>
                      <a:pt x="1" y="26"/>
                      <a:pt x="26" y="1"/>
                      <a:pt x="60" y="0"/>
                    </a:cubicBezTo>
                    <a:cubicBezTo>
                      <a:pt x="79" y="0"/>
                      <a:pt x="98" y="0"/>
                      <a:pt x="1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23"/>
              <p:cNvSpPr>
                <a:spLocks/>
              </p:cNvSpPr>
              <p:nvPr/>
            </p:nvSpPr>
            <p:spPr bwMode="auto">
              <a:xfrm>
                <a:off x="4286251" y="-523875"/>
                <a:ext cx="49213" cy="47625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59 h 120"/>
                  <a:gd name="T4" fmla="*/ 61 w 120"/>
                  <a:gd name="T5" fmla="*/ 0 h 120"/>
                  <a:gd name="T6" fmla="*/ 120 w 120"/>
                  <a:gd name="T7" fmla="*/ 59 h 120"/>
                  <a:gd name="T8" fmla="*/ 60 w 120"/>
                  <a:gd name="T9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6" y="120"/>
                      <a:pt x="0" y="93"/>
                      <a:pt x="0" y="59"/>
                    </a:cubicBezTo>
                    <a:cubicBezTo>
                      <a:pt x="0" y="26"/>
                      <a:pt x="28" y="0"/>
                      <a:pt x="61" y="0"/>
                    </a:cubicBezTo>
                    <a:cubicBezTo>
                      <a:pt x="93" y="0"/>
                      <a:pt x="120" y="27"/>
                      <a:pt x="120" y="59"/>
                    </a:cubicBezTo>
                    <a:cubicBezTo>
                      <a:pt x="120" y="92"/>
                      <a:pt x="92" y="120"/>
                      <a:pt x="60" y="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24"/>
              <p:cNvSpPr>
                <a:spLocks/>
              </p:cNvSpPr>
              <p:nvPr/>
            </p:nvSpPr>
            <p:spPr bwMode="auto">
              <a:xfrm>
                <a:off x="4095751" y="-523875"/>
                <a:ext cx="49213" cy="47625"/>
              </a:xfrm>
              <a:custGeom>
                <a:avLst/>
                <a:gdLst>
                  <a:gd name="T0" fmla="*/ 0 w 119"/>
                  <a:gd name="T1" fmla="*/ 60 h 120"/>
                  <a:gd name="T2" fmla="*/ 59 w 119"/>
                  <a:gd name="T3" fmla="*/ 0 h 120"/>
                  <a:gd name="T4" fmla="*/ 119 w 119"/>
                  <a:gd name="T5" fmla="*/ 59 h 120"/>
                  <a:gd name="T6" fmla="*/ 59 w 119"/>
                  <a:gd name="T7" fmla="*/ 120 h 120"/>
                  <a:gd name="T8" fmla="*/ 0 w 119"/>
                  <a:gd name="T9" fmla="*/ 6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20">
                    <a:moveTo>
                      <a:pt x="0" y="60"/>
                    </a:moveTo>
                    <a:cubicBezTo>
                      <a:pt x="0" y="26"/>
                      <a:pt x="26" y="0"/>
                      <a:pt x="59" y="0"/>
                    </a:cubicBezTo>
                    <a:cubicBezTo>
                      <a:pt x="91" y="0"/>
                      <a:pt x="119" y="27"/>
                      <a:pt x="119" y="59"/>
                    </a:cubicBezTo>
                    <a:cubicBezTo>
                      <a:pt x="119" y="92"/>
                      <a:pt x="92" y="120"/>
                      <a:pt x="59" y="120"/>
                    </a:cubicBezTo>
                    <a:cubicBezTo>
                      <a:pt x="26" y="120"/>
                      <a:pt x="0" y="93"/>
                      <a:pt x="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5"/>
              <p:cNvSpPr>
                <a:spLocks/>
              </p:cNvSpPr>
              <p:nvPr/>
            </p:nvSpPr>
            <p:spPr bwMode="auto">
              <a:xfrm>
                <a:off x="4191001" y="-523875"/>
                <a:ext cx="49213" cy="47625"/>
              </a:xfrm>
              <a:custGeom>
                <a:avLst/>
                <a:gdLst>
                  <a:gd name="T0" fmla="*/ 0 w 119"/>
                  <a:gd name="T1" fmla="*/ 60 h 120"/>
                  <a:gd name="T2" fmla="*/ 60 w 119"/>
                  <a:gd name="T3" fmla="*/ 0 h 120"/>
                  <a:gd name="T4" fmla="*/ 119 w 119"/>
                  <a:gd name="T5" fmla="*/ 59 h 120"/>
                  <a:gd name="T6" fmla="*/ 60 w 119"/>
                  <a:gd name="T7" fmla="*/ 120 h 120"/>
                  <a:gd name="T8" fmla="*/ 0 w 119"/>
                  <a:gd name="T9" fmla="*/ 6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20">
                    <a:moveTo>
                      <a:pt x="0" y="60"/>
                    </a:moveTo>
                    <a:cubicBezTo>
                      <a:pt x="0" y="26"/>
                      <a:pt x="26" y="0"/>
                      <a:pt x="60" y="0"/>
                    </a:cubicBezTo>
                    <a:cubicBezTo>
                      <a:pt x="92" y="0"/>
                      <a:pt x="119" y="28"/>
                      <a:pt x="119" y="59"/>
                    </a:cubicBezTo>
                    <a:cubicBezTo>
                      <a:pt x="119" y="92"/>
                      <a:pt x="92" y="120"/>
                      <a:pt x="60" y="120"/>
                    </a:cubicBezTo>
                    <a:cubicBezTo>
                      <a:pt x="26" y="120"/>
                      <a:pt x="0" y="93"/>
                      <a:pt x="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14983" y="6492857"/>
            <a:ext cx="2743200" cy="365125"/>
          </a:xfrm>
        </p:spPr>
        <p:txBody>
          <a:bodyPr/>
          <a:lstStyle/>
          <a:p>
            <a:fld id="{7B470002-D1A7-B44D-B6E8-21F6415B9B7A}" type="slidenum">
              <a:rPr lang="ru-RU" sz="1050" smtClean="0">
                <a:solidFill>
                  <a:srgbClr val="BD997F"/>
                </a:solidFill>
              </a:rPr>
              <a:t>3</a:t>
            </a:fld>
            <a:endParaRPr lang="ru-RU" sz="1050" dirty="0">
              <a:solidFill>
                <a:srgbClr val="BD997F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4863"/>
            <a:ext cx="12192001" cy="2595959"/>
          </a:xfrm>
          <a:prstGeom prst="rect">
            <a:avLst/>
          </a:prstGeom>
        </p:spPr>
      </p:pic>
      <p:sp>
        <p:nvSpPr>
          <p:cNvPr id="95" name="Rectangle 633"/>
          <p:cNvSpPr/>
          <p:nvPr/>
        </p:nvSpPr>
        <p:spPr>
          <a:xfrm>
            <a:off x="264324" y="4768834"/>
            <a:ext cx="906461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3200" b="1" dirty="0">
                <a:solidFill>
                  <a:srgbClr val="484F74"/>
                </a:solidFill>
                <a:ea typeface="Trebuchet MS" charset="0"/>
                <a:cs typeface="Trebuchet MS" charset="0"/>
              </a:rPr>
              <a:t>118</a:t>
            </a:r>
          </a:p>
        </p:txBody>
      </p:sp>
      <p:sp>
        <p:nvSpPr>
          <p:cNvPr id="96" name="TextBox 26"/>
          <p:cNvSpPr txBox="1">
            <a:spLocks noChangeArrowheads="1"/>
          </p:cNvSpPr>
          <p:nvPr/>
        </p:nvSpPr>
        <p:spPr bwMode="auto">
          <a:xfrm>
            <a:off x="1008959" y="4814529"/>
            <a:ext cx="2230437" cy="4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сборников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сметных норм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26"/>
          <p:cNvSpPr txBox="1">
            <a:spLocks noChangeArrowheads="1"/>
          </p:cNvSpPr>
          <p:nvPr/>
        </p:nvSpPr>
        <p:spPr bwMode="auto">
          <a:xfrm>
            <a:off x="1008959" y="5413846"/>
            <a:ext cx="2655807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методических документа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для определения стоимости строительства</a:t>
            </a:r>
            <a:endParaRPr lang="ru-RU" alt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26"/>
          <p:cNvSpPr txBox="1">
            <a:spLocks noChangeArrowheads="1"/>
          </p:cNvSpPr>
          <p:nvPr/>
        </p:nvSpPr>
        <p:spPr bwMode="auto">
          <a:xfrm>
            <a:off x="1008959" y="6166292"/>
            <a:ext cx="2716213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сборника укрупненных нормативов цены строительства</a:t>
            </a:r>
            <a:endParaRPr lang="ru-RU" alt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angle 633"/>
          <p:cNvSpPr/>
          <p:nvPr/>
        </p:nvSpPr>
        <p:spPr>
          <a:xfrm>
            <a:off x="366820" y="5446857"/>
            <a:ext cx="701468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3200" b="1" dirty="0" smtClean="0">
                <a:solidFill>
                  <a:srgbClr val="484F74"/>
                </a:solidFill>
                <a:ea typeface="Trebuchet MS" charset="0"/>
                <a:cs typeface="Trebuchet MS" charset="0"/>
              </a:rPr>
              <a:t>32</a:t>
            </a:r>
            <a:endParaRPr lang="ru-RU" sz="3200" b="1" dirty="0">
              <a:solidFill>
                <a:srgbClr val="484F74"/>
              </a:solidFill>
              <a:ea typeface="Trebuchet MS" charset="0"/>
              <a:cs typeface="Trebuchet MS" charset="0"/>
            </a:endParaRPr>
          </a:p>
        </p:txBody>
      </p:sp>
      <p:sp>
        <p:nvSpPr>
          <p:cNvPr id="100" name="Rectangle 633"/>
          <p:cNvSpPr/>
          <p:nvPr/>
        </p:nvSpPr>
        <p:spPr>
          <a:xfrm>
            <a:off x="366820" y="6180801"/>
            <a:ext cx="662996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3200" b="1" smtClean="0">
                <a:solidFill>
                  <a:srgbClr val="484F74"/>
                </a:solidFill>
                <a:ea typeface="Trebuchet MS" charset="0"/>
                <a:cs typeface="Trebuchet MS" charset="0"/>
              </a:rPr>
              <a:t>23</a:t>
            </a:r>
            <a:endParaRPr lang="ru-RU" sz="3200" b="1" dirty="0">
              <a:solidFill>
                <a:srgbClr val="484F74"/>
              </a:solidFill>
              <a:ea typeface="Trebuchet MS" charset="0"/>
              <a:cs typeface="Trebuchet MS" charset="0"/>
            </a:endParaRPr>
          </a:p>
        </p:txBody>
      </p:sp>
      <p:graphicFrame>
        <p:nvGraphicFramePr>
          <p:cNvPr id="90" name="Диаграмма 89"/>
          <p:cNvGraphicFramePr/>
          <p:nvPr>
            <p:extLst/>
          </p:nvPr>
        </p:nvGraphicFramePr>
        <p:xfrm>
          <a:off x="8304664" y="4580822"/>
          <a:ext cx="3887335" cy="2291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91" name="Диаграмма 90"/>
          <p:cNvGraphicFramePr/>
          <p:nvPr>
            <p:extLst/>
          </p:nvPr>
        </p:nvGraphicFramePr>
        <p:xfrm>
          <a:off x="3390827" y="4580804"/>
          <a:ext cx="4152334" cy="2277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12" name="Прямоугольник 111"/>
          <p:cNvSpPr/>
          <p:nvPr/>
        </p:nvSpPr>
        <p:spPr>
          <a:xfrm>
            <a:off x="4925429" y="5213240"/>
            <a:ext cx="695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lang="ru-RU" sz="1200" b="1" i="0" u="none" strike="noStrike" kern="1200" baseline="0">
                <a:solidFill>
                  <a:srgbClr val="9D2235"/>
                </a:solidFill>
                <a:latin typeface="+mn-lt"/>
                <a:ea typeface="Trebuchet MS" charset="0"/>
                <a:cs typeface="Trebuchet MS" charset="0"/>
              </a:defRPr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Trebuchet MS" charset="0"/>
                <a:cs typeface="Trebuchet MS" charset="0"/>
              </a:rPr>
              <a:t>КСР</a:t>
            </a:r>
          </a:p>
        </p:txBody>
      </p:sp>
      <p:sp>
        <p:nvSpPr>
          <p:cNvPr id="141" name="Равнобедренный треугольник 140"/>
          <p:cNvSpPr/>
          <p:nvPr/>
        </p:nvSpPr>
        <p:spPr>
          <a:xfrm rot="10800000">
            <a:off x="5058906" y="5657553"/>
            <a:ext cx="408088" cy="123679"/>
          </a:xfrm>
          <a:prstGeom prst="triangle">
            <a:avLst/>
          </a:prstGeom>
          <a:solidFill>
            <a:srgbClr val="AB2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4741479" y="5739578"/>
            <a:ext cx="10214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lang="ru-RU" sz="1200" b="1" i="0" u="none" strike="noStrike" kern="1200" baseline="0">
                <a:solidFill>
                  <a:srgbClr val="9D2235"/>
                </a:solidFill>
                <a:latin typeface="+mn-lt"/>
                <a:ea typeface="Trebuchet MS" charset="0"/>
                <a:cs typeface="Trebuchet MS" charset="0"/>
              </a:defRPr>
            </a:pPr>
            <a:r>
              <a:rPr lang="ru-RU" sz="2000" dirty="0" smtClean="0">
                <a:solidFill>
                  <a:schemeClr val="tx2"/>
                </a:solidFill>
              </a:rPr>
              <a:t>110 358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4882767" y="6033689"/>
            <a:ext cx="7489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lang="ru-RU" sz="1200" b="1" i="0" u="none" strike="noStrike" kern="1200" baseline="0">
                <a:solidFill>
                  <a:srgbClr val="9D2235"/>
                </a:solidFill>
                <a:latin typeface="+mn-lt"/>
                <a:ea typeface="Trebuchet MS" charset="0"/>
                <a:cs typeface="Trebuchet MS" charset="0"/>
              </a:defRPr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позиция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2" name="Скругленный прямоугольник 141"/>
          <p:cNvSpPr/>
          <p:nvPr/>
        </p:nvSpPr>
        <p:spPr>
          <a:xfrm>
            <a:off x="5925714" y="5084440"/>
            <a:ext cx="2415347" cy="1236017"/>
          </a:xfrm>
          <a:prstGeom prst="roundRect">
            <a:avLst>
              <a:gd name="adj" fmla="val 8499"/>
            </a:avLst>
          </a:prstGeom>
          <a:solidFill>
            <a:srgbClr val="F0EDE8"/>
          </a:solidFill>
          <a:ln w="6350">
            <a:solidFill>
              <a:srgbClr val="DFD5CB"/>
            </a:solidFill>
          </a:ln>
          <a:effectLst>
            <a:outerShdw blurRad="558800" algn="ctr" rotWithShape="0">
              <a:schemeClr val="tx2">
                <a:lumMod val="60000"/>
                <a:lumOff val="4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Значительно переработан</a:t>
            </a:r>
          </a:p>
          <a:p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и утвержден приказом Минстроя 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России от 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17.11.2022 № 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969/</a:t>
            </a:r>
            <a:r>
              <a:rPr lang="ru-RU" sz="1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(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учетом изменений 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 13.02.2023, 11.05.2023, 04.08.2023, 11.09.2023, 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14.11.2023, 15.02.2024, 20.05.2024, 15.08.2024)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4" name="Скругленный прямоугольник 143"/>
          <p:cNvSpPr/>
          <p:nvPr/>
        </p:nvSpPr>
        <p:spPr>
          <a:xfrm>
            <a:off x="5482790" y="5702449"/>
            <a:ext cx="493639" cy="60085"/>
          </a:xfrm>
          <a:prstGeom prst="roundRect">
            <a:avLst/>
          </a:prstGeom>
          <a:solidFill>
            <a:srgbClr val="AB2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81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EFE7A3F1-3002-92F9-CCAD-04C1E6AFF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628" b="4350"/>
          <a:stretch/>
        </p:blipFill>
        <p:spPr>
          <a:xfrm>
            <a:off x="0" y="975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DC3D1E3-8712-07B3-F6DD-28B92BC8F9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32619" r="84076" b="28024"/>
          <a:stretch/>
        </p:blipFill>
        <p:spPr>
          <a:xfrm>
            <a:off x="43293" y="2863113"/>
            <a:ext cx="1897023" cy="263690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C0168218-1F07-01E2-A2E5-3B131DD58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088" y="268315"/>
            <a:ext cx="1745588" cy="41335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AEE8C065-C7DD-ABDB-C415-45427D68F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41061" y="242529"/>
            <a:ext cx="1173600" cy="46598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14D4F30F-5280-E7AD-101D-EDB0BDCE8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67292" y="268315"/>
            <a:ext cx="840420" cy="414000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164235" y="708517"/>
            <a:ext cx="78101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BD98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Мероприятия по совершенствованию системы ценообразования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48800" y="6480639"/>
            <a:ext cx="2743200" cy="365125"/>
          </a:xfrm>
        </p:spPr>
        <p:txBody>
          <a:bodyPr/>
          <a:lstStyle/>
          <a:p>
            <a:fld id="{7B470002-D1A7-B44D-B6E8-21F6415B9B7A}" type="slidenum">
              <a:rPr lang="ru-RU" sz="1050" smtClean="0">
                <a:solidFill>
                  <a:srgbClr val="BD997F"/>
                </a:solidFill>
              </a:rPr>
              <a:t>4</a:t>
            </a:fld>
            <a:endParaRPr lang="ru-RU" sz="1050" dirty="0">
              <a:solidFill>
                <a:srgbClr val="BD997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64955" y="4073992"/>
            <a:ext cx="373854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57896">
              <a:lnSpc>
                <a:spcPct val="120000"/>
              </a:lnSpc>
              <a:defRPr/>
            </a:pPr>
            <a:endParaRPr lang="ru-RU" sz="1400" b="1" dirty="0">
              <a:solidFill>
                <a:srgbClr val="003760"/>
              </a:solidFill>
              <a:latin typeface="Arial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0499" y="5130809"/>
            <a:ext cx="7145332" cy="1121956"/>
          </a:xfrm>
          <a:prstGeom prst="roundRect">
            <a:avLst>
              <a:gd name="adj" fmla="val 3829"/>
            </a:avLst>
          </a:prstGeom>
          <a:noFill/>
          <a:ln w="6350">
            <a:solidFill>
              <a:srgbClr val="B9977E"/>
            </a:solidFill>
          </a:ln>
          <a:effectLst>
            <a:outerShdw blurRad="114300" sx="101000" sy="101000" algn="ctr" rotWithShape="0">
              <a:schemeClr val="tx2">
                <a:lumMod val="60000"/>
                <a:lumOff val="4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marR="2540" indent="-6350" defTabSz="178944">
              <a:spcBef>
                <a:spcPts val="50"/>
              </a:spcBef>
              <a:defRPr/>
            </a:pPr>
            <a:r>
              <a:rPr lang="ru-RU" sz="1400" b="1" spc="13" dirty="0">
                <a:solidFill>
                  <a:prstClr val="white"/>
                </a:solidFill>
                <a:highlight>
                  <a:srgbClr val="215A7F"/>
                </a:highlight>
                <a:cs typeface="Arial"/>
              </a:rPr>
              <a:t>Расчетным методом</a:t>
            </a:r>
            <a:r>
              <a:rPr lang="ru-RU" sz="1400" spc="13" dirty="0">
                <a:solidFill>
                  <a:prstClr val="white"/>
                </a:solidFill>
                <a:highlight>
                  <a:srgbClr val="215A7F"/>
                </a:highlight>
                <a:cs typeface="Arial"/>
              </a:rPr>
              <a:t> </a:t>
            </a:r>
            <a:r>
              <a:rPr lang="ru-RU" sz="1400" spc="13" dirty="0">
                <a:solidFill>
                  <a:prstClr val="white"/>
                </a:solidFill>
                <a:cs typeface="Arial"/>
              </a:rPr>
              <a:t>нарастающим итогом с 2019 года пересчитаны индексы для </a:t>
            </a:r>
            <a:r>
              <a:rPr lang="ru-RU" sz="1400" b="1" spc="13" dirty="0">
                <a:solidFill>
                  <a:prstClr val="white"/>
                </a:solidFill>
                <a:cs typeface="Arial"/>
              </a:rPr>
              <a:t>всех 85 </a:t>
            </a:r>
            <a:r>
              <a:rPr lang="ru-RU" sz="1400" spc="13" dirty="0">
                <a:solidFill>
                  <a:prstClr val="white"/>
                </a:solidFill>
                <a:cs typeface="Arial"/>
              </a:rPr>
              <a:t>субъектов Российской Федерации и города Саров и для </a:t>
            </a:r>
            <a:r>
              <a:rPr lang="ru-RU" sz="1400" b="1" spc="13" dirty="0">
                <a:solidFill>
                  <a:prstClr val="white"/>
                </a:solidFill>
                <a:cs typeface="Arial"/>
              </a:rPr>
              <a:t>149 отдельных ценовых зон</a:t>
            </a:r>
            <a:r>
              <a:rPr lang="ru-RU" sz="1400" spc="13" dirty="0">
                <a:solidFill>
                  <a:prstClr val="white"/>
                </a:solidFill>
                <a:cs typeface="Arial"/>
              </a:rPr>
              <a:t> в составе субъектов РФ, </a:t>
            </a:r>
            <a:br>
              <a:rPr lang="ru-RU" sz="1400" spc="13" dirty="0">
                <a:solidFill>
                  <a:prstClr val="white"/>
                </a:solidFill>
                <a:cs typeface="Arial"/>
              </a:rPr>
            </a:br>
            <a:r>
              <a:rPr lang="ru-RU" sz="1400" spc="13" dirty="0">
                <a:solidFill>
                  <a:prstClr val="white"/>
                </a:solidFill>
                <a:cs typeface="Arial"/>
              </a:rPr>
              <a:t>для </a:t>
            </a:r>
            <a:r>
              <a:rPr lang="ru-RU" sz="1400" b="1" spc="13" dirty="0">
                <a:solidFill>
                  <a:prstClr val="white"/>
                </a:solidFill>
                <a:cs typeface="Arial"/>
              </a:rPr>
              <a:t>84</a:t>
            </a:r>
            <a:r>
              <a:rPr lang="ru-RU" sz="1400" spc="13" dirty="0">
                <a:solidFill>
                  <a:prstClr val="white"/>
                </a:solidFill>
                <a:cs typeface="Arial"/>
              </a:rPr>
              <a:t> субъекта РФ пересчитаны индексы </a:t>
            </a:r>
            <a:r>
              <a:rPr lang="ru-RU" sz="1400" b="1" spc="13" dirty="0">
                <a:solidFill>
                  <a:prstClr val="white"/>
                </a:solidFill>
                <a:cs typeface="Arial"/>
              </a:rPr>
              <a:t>по элементам прямых затрат</a:t>
            </a:r>
            <a:endParaRPr lang="ru-RU" sz="1400" b="1" spc="5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0499" y="5085090"/>
            <a:ext cx="373078" cy="45719"/>
          </a:xfrm>
          <a:prstGeom prst="roundRect">
            <a:avLst/>
          </a:prstGeom>
          <a:solidFill>
            <a:srgbClr val="B99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88775" y="5130809"/>
            <a:ext cx="4418238" cy="1599444"/>
          </a:xfrm>
          <a:prstGeom prst="roundRect">
            <a:avLst>
              <a:gd name="adj" fmla="val 3829"/>
            </a:avLst>
          </a:prstGeom>
          <a:noFill/>
          <a:ln w="6350">
            <a:solidFill>
              <a:srgbClr val="B9977E"/>
            </a:solidFill>
          </a:ln>
          <a:effectLst>
            <a:outerShdw blurRad="114300" sx="101000" sy="101000" algn="ctr" rotWithShape="0">
              <a:schemeClr val="tx2">
                <a:lumMod val="60000"/>
                <a:lumOff val="4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00817"/>
            <a:r>
              <a:rPr lang="ru-RU" sz="1400" b="1" dirty="0">
                <a:solidFill>
                  <a:schemeClr val="bg1"/>
                </a:solidFill>
              </a:rPr>
              <a:t>23 сборника укрупненных нормативов цены 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строительства актуализированы в уровне цен на 01.01.2024</a:t>
            </a:r>
          </a:p>
          <a:p>
            <a:pPr defTabSz="400817"/>
            <a:r>
              <a:rPr lang="ru-RU" sz="1400" b="1" dirty="0">
                <a:solidFill>
                  <a:schemeClr val="bg1"/>
                </a:solidFill>
              </a:rPr>
              <a:t>С 2019 года обеспечивается ежегодная актуализация сборников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638969" y="5130809"/>
            <a:ext cx="504727" cy="45719"/>
          </a:xfrm>
          <a:prstGeom prst="roundRect">
            <a:avLst/>
          </a:prstGeom>
          <a:solidFill>
            <a:srgbClr val="B99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FC5CE1D-FDC9-AF1E-2E17-8C3A2502C7E6}"/>
              </a:ext>
            </a:extLst>
          </p:cNvPr>
          <p:cNvSpPr/>
          <p:nvPr/>
        </p:nvSpPr>
        <p:spPr>
          <a:xfrm>
            <a:off x="7598077" y="1502600"/>
            <a:ext cx="4408935" cy="329320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35777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778" algn="l" defTabSz="35777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556" algn="l" defTabSz="35777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334" algn="l" defTabSz="35777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113" algn="l" defTabSz="35777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8891" algn="l" defTabSz="35777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6668" algn="l" defTabSz="35777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4445" algn="l" defTabSz="35777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2224" algn="l" defTabSz="35777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92">
              <a:tabLst>
                <a:tab pos="404208" algn="l"/>
              </a:tabLst>
              <a:defRPr/>
            </a:pPr>
            <a:r>
              <a:rPr lang="ru-RU" sz="16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Пересчитан и установлен ОИВ субъектов РФ размер оплаты труда рабочего первого разряда за 2023 год в 84 субъектах РФ</a:t>
            </a:r>
            <a:r>
              <a:rPr lang="ru-RU" sz="16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defTabSz="342892">
              <a:tabLst>
                <a:tab pos="404208" algn="l"/>
              </a:tabLst>
              <a:defRPr/>
            </a:pPr>
            <a:endParaRPr lang="ru-RU" sz="1600" dirty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  <a:p>
            <a:pPr defTabSz="342892">
              <a:tabLst>
                <a:tab pos="404208" algn="l"/>
              </a:tabLst>
              <a:defRPr/>
            </a:pPr>
            <a:r>
              <a:rPr lang="ru-RU" sz="16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Рассчитан и согласован размер оплаты труда рабочего первого разряда для соответствующих субъектов  за 2023 год ПАО Транснефть, </a:t>
            </a:r>
            <a:endParaRPr lang="ru-RU" sz="1600" dirty="0" smtClean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  <a:p>
            <a:pPr defTabSz="342892">
              <a:tabLst>
                <a:tab pos="404208" algn="l"/>
              </a:tabLst>
              <a:defRPr/>
            </a:pPr>
            <a:r>
              <a:rPr lang="ru-RU" sz="16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АК </a:t>
            </a:r>
            <a:r>
              <a:rPr lang="ru-RU" sz="16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Алроса (ПАО).</a:t>
            </a:r>
            <a:br>
              <a:rPr lang="ru-RU" sz="16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</a:br>
            <a:endParaRPr lang="ru-RU" sz="1600" dirty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  <a:p>
            <a:pPr defTabSz="342892">
              <a:tabLst>
                <a:tab pos="404208" algn="l"/>
              </a:tabLst>
              <a:defRPr/>
            </a:pPr>
            <a:r>
              <a:rPr lang="ru-RU" sz="16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Ведется работа по согласованию среднемесячного размера оплаты труда рабочего Федерального дорожного агентства, </a:t>
            </a:r>
            <a:r>
              <a:rPr lang="ru-RU" sz="16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ГК </a:t>
            </a:r>
            <a:r>
              <a:rPr lang="ru-RU" sz="16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Росатом</a:t>
            </a:r>
            <a:r>
              <a:rPr lang="ru-RU" sz="16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», ОАО «РЖД»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00499" y="1385690"/>
            <a:ext cx="7145332" cy="2924979"/>
          </a:xfrm>
          <a:prstGeom prst="roundRect">
            <a:avLst>
              <a:gd name="adj" fmla="val 3829"/>
            </a:avLst>
          </a:prstGeom>
          <a:noFill/>
          <a:ln w="6350">
            <a:solidFill>
              <a:srgbClr val="B9977E"/>
            </a:solidFill>
          </a:ln>
          <a:effectLst>
            <a:outerShdw blurRad="114300" sx="101000" sy="101000" algn="ctr" rotWithShape="0">
              <a:schemeClr val="tx2">
                <a:lumMod val="60000"/>
                <a:lumOff val="4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marR="2540" indent="-6350" defTabSz="178944">
              <a:spcBef>
                <a:spcPts val="50"/>
              </a:spcBef>
              <a:defRPr/>
            </a:pPr>
            <a:r>
              <a:rPr lang="ru-RU" sz="1400" spc="13" dirty="0">
                <a:solidFill>
                  <a:prstClr val="white"/>
                </a:solidFill>
                <a:cs typeface="Arial"/>
              </a:rPr>
              <a:t>Приказом Минстроя России от 30.12.2021 № 1046/</a:t>
            </a:r>
            <a:r>
              <a:rPr lang="ru-RU" sz="1400" spc="13" dirty="0" err="1">
                <a:solidFill>
                  <a:prstClr val="white"/>
                </a:solidFill>
                <a:cs typeface="Arial"/>
              </a:rPr>
              <a:t>пр</a:t>
            </a:r>
            <a:r>
              <a:rPr lang="ru-RU" sz="1400" spc="13" dirty="0">
                <a:solidFill>
                  <a:prstClr val="white"/>
                </a:solidFill>
                <a:cs typeface="Arial"/>
              </a:rPr>
              <a:t> утверждена новая сметно-нормативная база ФСНБ-2022, содержащая 51563 сметных норм, 24871 сметных цен строительных материалов и 1568 сметных цен машин</a:t>
            </a:r>
            <a:br>
              <a:rPr lang="ru-RU" sz="1400" spc="13" dirty="0">
                <a:solidFill>
                  <a:prstClr val="white"/>
                </a:solidFill>
                <a:cs typeface="Arial"/>
              </a:rPr>
            </a:br>
            <a:r>
              <a:rPr lang="ru-RU" sz="1400" spc="13" dirty="0">
                <a:solidFill>
                  <a:prstClr val="white"/>
                </a:solidFill>
                <a:cs typeface="Arial"/>
              </a:rPr>
              <a:t>и механизмов. ФСНБ-2022 вступила в действие с 25.02.2023.</a:t>
            </a:r>
          </a:p>
          <a:p>
            <a:pPr marL="6350" marR="2540" indent="-6350" defTabSz="178944">
              <a:spcBef>
                <a:spcPts val="50"/>
              </a:spcBef>
              <a:defRPr/>
            </a:pPr>
            <a:endParaRPr lang="ru-RU" sz="1400" spc="13" dirty="0">
              <a:solidFill>
                <a:prstClr val="white"/>
              </a:solidFill>
              <a:cs typeface="Arial"/>
            </a:endParaRPr>
          </a:p>
          <a:p>
            <a:pPr marL="6350" marR="2540" indent="-6350" defTabSz="178944">
              <a:spcBef>
                <a:spcPts val="50"/>
              </a:spcBef>
              <a:defRPr/>
            </a:pPr>
            <a:r>
              <a:rPr lang="ru-RU" sz="1400" spc="13" dirty="0">
                <a:solidFill>
                  <a:prstClr val="white"/>
                </a:solidFill>
                <a:cs typeface="Arial"/>
              </a:rPr>
              <a:t>К ФСНБ-2022 выпущено </a:t>
            </a:r>
            <a:r>
              <a:rPr lang="ru-RU" sz="1400" spc="13" dirty="0" smtClean="0">
                <a:solidFill>
                  <a:prstClr val="white"/>
                </a:solidFill>
                <a:cs typeface="Arial"/>
              </a:rPr>
              <a:t>11 </a:t>
            </a:r>
            <a:r>
              <a:rPr lang="ru-RU" sz="1400" spc="13" dirty="0">
                <a:solidFill>
                  <a:prstClr val="white"/>
                </a:solidFill>
                <a:cs typeface="Arial"/>
              </a:rPr>
              <a:t>дополнений (№ 9 - </a:t>
            </a:r>
            <a:r>
              <a:rPr lang="ru-RU" sz="1400" spc="13" dirty="0" smtClean="0">
                <a:solidFill>
                  <a:prstClr val="white"/>
                </a:solidFill>
                <a:cs typeface="Arial"/>
              </a:rPr>
              <a:t>11 </a:t>
            </a:r>
            <a:r>
              <a:rPr lang="ru-RU" sz="1400" spc="13" dirty="0">
                <a:solidFill>
                  <a:prstClr val="white"/>
                </a:solidFill>
                <a:cs typeface="Arial"/>
              </a:rPr>
              <a:t>в 2024 году),</a:t>
            </a:r>
            <a:br>
              <a:rPr lang="ru-RU" sz="1400" spc="13" dirty="0">
                <a:solidFill>
                  <a:prstClr val="white"/>
                </a:solidFill>
                <a:cs typeface="Arial"/>
              </a:rPr>
            </a:br>
            <a:r>
              <a:rPr lang="ru-RU" sz="1400" spc="13" dirty="0">
                <a:solidFill>
                  <a:prstClr val="white"/>
                </a:solidFill>
                <a:cs typeface="Arial"/>
              </a:rPr>
              <a:t>включающие </a:t>
            </a:r>
            <a:r>
              <a:rPr lang="ru-RU" sz="1400" spc="13" dirty="0" smtClean="0">
                <a:solidFill>
                  <a:prstClr val="white"/>
                </a:solidFill>
                <a:cs typeface="Arial"/>
              </a:rPr>
              <a:t>657 </a:t>
            </a:r>
            <a:r>
              <a:rPr lang="ru-RU" sz="1400" spc="13" dirty="0">
                <a:solidFill>
                  <a:prstClr val="white"/>
                </a:solidFill>
                <a:cs typeface="Arial"/>
              </a:rPr>
              <a:t>новых </a:t>
            </a:r>
            <a:r>
              <a:rPr lang="ru-RU" sz="1400" spc="13" dirty="0" smtClean="0">
                <a:solidFill>
                  <a:prstClr val="white"/>
                </a:solidFill>
                <a:cs typeface="Arial"/>
              </a:rPr>
              <a:t>норм, 4612 </a:t>
            </a:r>
            <a:r>
              <a:rPr lang="ru-RU" sz="1400" spc="13" dirty="0">
                <a:solidFill>
                  <a:prstClr val="white"/>
                </a:solidFill>
                <a:cs typeface="Arial"/>
              </a:rPr>
              <a:t>актуализированных норм из них разработанных Учреждением – </a:t>
            </a:r>
            <a:r>
              <a:rPr lang="ru-RU" sz="1400" spc="13" dirty="0" smtClean="0">
                <a:solidFill>
                  <a:prstClr val="white"/>
                </a:solidFill>
                <a:cs typeface="Arial"/>
              </a:rPr>
              <a:t>48, </a:t>
            </a:r>
            <a:r>
              <a:rPr lang="ru-RU" sz="1400" spc="13" dirty="0">
                <a:solidFill>
                  <a:prstClr val="white"/>
                </a:solidFill>
                <a:cs typeface="Arial"/>
              </a:rPr>
              <a:t>кроме того включено </a:t>
            </a:r>
            <a:r>
              <a:rPr lang="ru-RU" sz="1400" spc="13" dirty="0" smtClean="0">
                <a:solidFill>
                  <a:prstClr val="white"/>
                </a:solidFill>
                <a:cs typeface="Arial"/>
              </a:rPr>
              <a:t>684 </a:t>
            </a:r>
            <a:r>
              <a:rPr lang="ru-RU" sz="1400" spc="13" dirty="0">
                <a:solidFill>
                  <a:prstClr val="white"/>
                </a:solidFill>
                <a:cs typeface="Arial"/>
              </a:rPr>
              <a:t>новых</a:t>
            </a:r>
            <a:br>
              <a:rPr lang="ru-RU" sz="1400" spc="13" dirty="0">
                <a:solidFill>
                  <a:prstClr val="white"/>
                </a:solidFill>
                <a:cs typeface="Arial"/>
              </a:rPr>
            </a:br>
            <a:r>
              <a:rPr lang="ru-RU" sz="1400" spc="13" dirty="0">
                <a:solidFill>
                  <a:prstClr val="white"/>
                </a:solidFill>
                <a:cs typeface="Arial"/>
              </a:rPr>
              <a:t>и </a:t>
            </a:r>
            <a:r>
              <a:rPr lang="ru-RU" sz="1400" spc="13" dirty="0" smtClean="0">
                <a:solidFill>
                  <a:prstClr val="white"/>
                </a:solidFill>
                <a:cs typeface="Arial"/>
              </a:rPr>
              <a:t>723 </a:t>
            </a:r>
            <a:r>
              <a:rPr lang="ru-RU" sz="1400" spc="13" dirty="0">
                <a:solidFill>
                  <a:prstClr val="white"/>
                </a:solidFill>
                <a:cs typeface="Arial"/>
              </a:rPr>
              <a:t>актуализированных позиций строительных материалов,</a:t>
            </a:r>
            <a:br>
              <a:rPr lang="ru-RU" sz="1400" spc="13" dirty="0">
                <a:solidFill>
                  <a:prstClr val="white"/>
                </a:solidFill>
                <a:cs typeface="Arial"/>
              </a:rPr>
            </a:br>
            <a:r>
              <a:rPr lang="ru-RU" sz="1400" spc="13" dirty="0">
                <a:solidFill>
                  <a:prstClr val="white"/>
                </a:solidFill>
                <a:cs typeface="Arial"/>
              </a:rPr>
              <a:t>а также 20 новых и </a:t>
            </a:r>
            <a:r>
              <a:rPr lang="ru-RU" sz="1400" spc="13" dirty="0" smtClean="0">
                <a:solidFill>
                  <a:prstClr val="white"/>
                </a:solidFill>
                <a:cs typeface="Arial"/>
              </a:rPr>
              <a:t>57 </a:t>
            </a:r>
            <a:r>
              <a:rPr lang="ru-RU" sz="1400" spc="13" dirty="0">
                <a:solidFill>
                  <a:prstClr val="white"/>
                </a:solidFill>
                <a:cs typeface="Arial"/>
              </a:rPr>
              <a:t>актуализированных позиций машин и механизмов.</a:t>
            </a:r>
          </a:p>
          <a:p>
            <a:pPr marL="6350" marR="2540" indent="-6350" defTabSz="178944">
              <a:spcBef>
                <a:spcPts val="50"/>
              </a:spcBef>
              <a:defRPr/>
            </a:pPr>
            <a:r>
              <a:rPr lang="ru-RU" sz="1400" spc="13" dirty="0">
                <a:solidFill>
                  <a:prstClr val="white"/>
                </a:solidFill>
                <a:cs typeface="Arial"/>
              </a:rPr>
              <a:t>В настоящее время ведется работа по формированию дополнений</a:t>
            </a:r>
            <a:br>
              <a:rPr lang="ru-RU" sz="1400" spc="13" dirty="0">
                <a:solidFill>
                  <a:prstClr val="white"/>
                </a:solidFill>
                <a:cs typeface="Arial"/>
              </a:rPr>
            </a:br>
            <a:r>
              <a:rPr lang="ru-RU" sz="1400" spc="13" dirty="0">
                <a:solidFill>
                  <a:prstClr val="white"/>
                </a:solidFill>
                <a:cs typeface="Arial"/>
              </a:rPr>
              <a:t>и изменений № </a:t>
            </a:r>
            <a:r>
              <a:rPr lang="ru-RU" sz="1400" spc="13" dirty="0" smtClean="0">
                <a:solidFill>
                  <a:prstClr val="white"/>
                </a:solidFill>
                <a:cs typeface="Arial"/>
              </a:rPr>
              <a:t>12 </a:t>
            </a:r>
            <a:r>
              <a:rPr lang="ru-RU" sz="1400" spc="13" dirty="0">
                <a:solidFill>
                  <a:prstClr val="white"/>
                </a:solidFill>
                <a:cs typeface="Arial"/>
              </a:rPr>
              <a:t>к ФСНБ-2022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5616" y="1385690"/>
            <a:ext cx="373078" cy="45719"/>
          </a:xfrm>
          <a:prstGeom prst="roundRect">
            <a:avLst/>
          </a:prstGeom>
          <a:solidFill>
            <a:srgbClr val="B99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</p:spTree>
    <p:extLst>
      <p:ext uri="{BB962C8B-B14F-4D97-AF65-F5344CB8AC3E}">
        <p14:creationId xmlns:p14="http://schemas.microsoft.com/office/powerpoint/2010/main" val="188054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EFE7A3F1-3002-92F9-CCAD-04C1E6AFF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628" b="43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5CBABBD7-EFD0-8649-A2D5-10189E7C024F}"/>
              </a:ext>
            </a:extLst>
          </p:cNvPr>
          <p:cNvSpPr/>
          <p:nvPr/>
        </p:nvSpPr>
        <p:spPr>
          <a:xfrm>
            <a:off x="534819" y="1102225"/>
            <a:ext cx="11209505" cy="5491522"/>
          </a:xfrm>
          <a:prstGeom prst="roundRect">
            <a:avLst>
              <a:gd name="adj" fmla="val 1331"/>
            </a:avLst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Пятиугольник 135"/>
          <p:cNvSpPr/>
          <p:nvPr/>
        </p:nvSpPr>
        <p:spPr>
          <a:xfrm rot="5400000">
            <a:off x="5939845" y="4712959"/>
            <a:ext cx="312312" cy="1019174"/>
          </a:xfrm>
          <a:prstGeom prst="homePlate">
            <a:avLst/>
          </a:prstGeom>
          <a:solidFill>
            <a:srgbClr val="484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586414" y="1875515"/>
            <a:ext cx="1019174" cy="312312"/>
            <a:chOff x="5586414" y="1988732"/>
            <a:chExt cx="1019174" cy="312312"/>
          </a:xfrm>
        </p:grpSpPr>
        <p:sp>
          <p:nvSpPr>
            <p:cNvPr id="132" name="Пятиугольник 131"/>
            <p:cNvSpPr/>
            <p:nvPr/>
          </p:nvSpPr>
          <p:spPr>
            <a:xfrm rot="5400000">
              <a:off x="5939845" y="1635301"/>
              <a:ext cx="312312" cy="1019174"/>
            </a:xfrm>
            <a:prstGeom prst="homePlate">
              <a:avLst/>
            </a:prstGeom>
            <a:solidFill>
              <a:srgbClr val="484F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5797681" y="1989781"/>
              <a:ext cx="60785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b="1" dirty="0">
                  <a:solidFill>
                    <a:schemeClr val="bg1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СМЭВ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0168218-1F07-01E2-A2E5-3B131DD58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088" y="268315"/>
            <a:ext cx="1745588" cy="4133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EE8C065-C7DD-ABDB-C415-45427D68F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41061" y="242529"/>
            <a:ext cx="1173600" cy="4659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4D4F30F-5280-E7AD-101D-EDB0BDCE81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7292" y="268315"/>
            <a:ext cx="840420" cy="414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860756" y="5497897"/>
            <a:ext cx="4470488" cy="415045"/>
            <a:chOff x="3860756" y="5611114"/>
            <a:chExt cx="4470488" cy="415045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3860756" y="5611114"/>
              <a:ext cx="4470488" cy="415045"/>
            </a:xfrm>
            <a:prstGeom prst="roundRect">
              <a:avLst>
                <a:gd name="adj" fmla="val 8818"/>
              </a:avLst>
            </a:prstGeom>
            <a:solidFill>
              <a:srgbClr val="484F74"/>
            </a:solidFill>
            <a:ln>
              <a:solidFill>
                <a:srgbClr val="484F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4525313" y="5649359"/>
              <a:ext cx="31413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Программные комплексы</a:t>
              </a:r>
            </a:p>
          </p:txBody>
        </p:sp>
      </p:grpSp>
      <p:sp>
        <p:nvSpPr>
          <p:cNvPr id="63" name="Скругленный прямоугольник 62"/>
          <p:cNvSpPr/>
          <p:nvPr/>
        </p:nvSpPr>
        <p:spPr>
          <a:xfrm>
            <a:off x="3860757" y="2329499"/>
            <a:ext cx="4470488" cy="2740035"/>
          </a:xfrm>
          <a:prstGeom prst="roundRect">
            <a:avLst>
              <a:gd name="adj" fmla="val 3043"/>
            </a:avLst>
          </a:prstGeom>
          <a:solidFill>
            <a:srgbClr val="FFFFFF"/>
          </a:solidFill>
          <a:ln w="6350">
            <a:solidFill>
              <a:srgbClr val="484F74"/>
            </a:solidFill>
          </a:ln>
          <a:effectLst>
            <a:outerShdw blurRad="558800" algn="ctr" rotWithShape="0">
              <a:schemeClr val="tx2">
                <a:lumMod val="60000"/>
                <a:lumOff val="4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3860756" y="2230296"/>
            <a:ext cx="4470488" cy="511180"/>
          </a:xfrm>
          <a:prstGeom prst="roundRect">
            <a:avLst>
              <a:gd name="adj" fmla="val 8818"/>
            </a:avLst>
          </a:prstGeom>
          <a:solidFill>
            <a:srgbClr val="484F74"/>
          </a:solidFill>
          <a:ln>
            <a:solidFill>
              <a:srgbClr val="484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5413762" y="2283354"/>
            <a:ext cx="13644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ФГИС ЦС</a:t>
            </a: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4005989" y="2874714"/>
            <a:ext cx="4180024" cy="458002"/>
          </a:xfrm>
          <a:prstGeom prst="roundRect">
            <a:avLst>
              <a:gd name="adj" fmla="val 7292"/>
            </a:avLst>
          </a:prstGeom>
          <a:gradFill>
            <a:gsLst>
              <a:gs pos="0">
                <a:srgbClr val="C12641"/>
              </a:gs>
              <a:gs pos="100000">
                <a:srgbClr val="9D1C3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4905374" y="2914249"/>
            <a:ext cx="2381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Личные кабинеты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4005989" y="3453069"/>
            <a:ext cx="2004286" cy="837098"/>
          </a:xfrm>
          <a:prstGeom prst="roundRect">
            <a:avLst>
              <a:gd name="adj" fmla="val 7292"/>
            </a:avLst>
          </a:prstGeom>
          <a:gradFill>
            <a:gsLst>
              <a:gs pos="0">
                <a:srgbClr val="C12641"/>
              </a:gs>
              <a:gs pos="100000">
                <a:srgbClr val="9D1C3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6181727" y="3453069"/>
            <a:ext cx="2004286" cy="837098"/>
          </a:xfrm>
          <a:prstGeom prst="roundRect">
            <a:avLst>
              <a:gd name="adj" fmla="val 7292"/>
            </a:avLst>
          </a:prstGeom>
          <a:gradFill>
            <a:gsLst>
              <a:gs pos="0">
                <a:srgbClr val="C12641"/>
              </a:gs>
              <a:gs pos="100000">
                <a:srgbClr val="9D1C3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>
          <a:xfrm>
            <a:off x="4005989" y="4415278"/>
            <a:ext cx="4180024" cy="503802"/>
          </a:xfrm>
          <a:prstGeom prst="roundRect">
            <a:avLst>
              <a:gd name="adj" fmla="val 7292"/>
            </a:avLst>
          </a:prstGeom>
          <a:gradFill>
            <a:gsLst>
              <a:gs pos="0">
                <a:srgbClr val="C12641"/>
              </a:gs>
              <a:gs pos="100000">
                <a:srgbClr val="9D1C3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4010025" y="4436347"/>
            <a:ext cx="4171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Сметные цены строительных ресурсов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индексы к группам однородных ресурсов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4010025" y="3456119"/>
            <a:ext cx="2000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Подсистема расчета индексов изменения сметной стоимости строительства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6172200" y="3456119"/>
            <a:ext cx="2000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Подсистема расчета сметных цен строительных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ресурсов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860756" y="1281722"/>
            <a:ext cx="4470488" cy="593790"/>
            <a:chOff x="3860756" y="1394939"/>
            <a:chExt cx="4470488" cy="593790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3860756" y="1394939"/>
              <a:ext cx="4470488" cy="593790"/>
            </a:xfrm>
            <a:prstGeom prst="roundRect">
              <a:avLst>
                <a:gd name="adj" fmla="val 6269"/>
              </a:avLst>
            </a:prstGeom>
            <a:solidFill>
              <a:schemeClr val="bg1"/>
            </a:solidFill>
            <a:ln>
              <a:solidFill>
                <a:srgbClr val="484F74"/>
              </a:solidFill>
            </a:ln>
            <a:effectLst>
              <a:outerShdw blurRad="558800" algn="ctr" rotWithShape="0">
                <a:schemeClr val="tx2">
                  <a:lumMod val="60000"/>
                  <a:lumOff val="4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4275322" y="1573729"/>
              <a:ext cx="51007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b="1" dirty="0">
                  <a:solidFill>
                    <a:srgbClr val="00B05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ФАС</a:t>
              </a: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5176738" y="1573729"/>
              <a:ext cx="49885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b="1" dirty="0">
                  <a:solidFill>
                    <a:srgbClr val="C0000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ФТС</a:t>
              </a: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6086583" y="1573729"/>
              <a:ext cx="74411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b="1" dirty="0">
                  <a:solidFill>
                    <a:srgbClr val="C0000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Росстат</a:t>
              </a: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7229475" y="1573729"/>
              <a:ext cx="8707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b="1" dirty="0">
                  <a:solidFill>
                    <a:srgbClr val="00B05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Минтранс</a:t>
              </a:r>
            </a:p>
          </p:txBody>
        </p:sp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8091" y="1513486"/>
              <a:ext cx="302285" cy="330963"/>
            </a:xfrm>
            <a:prstGeom prst="rect">
              <a:avLst/>
            </a:prstGeom>
          </p:spPr>
        </p:pic>
        <p:pic>
          <p:nvPicPr>
            <p:cNvPr id="101" name="Picture 2" descr="C:\Users\nigmatullina\Desktop\ФТС.Эмблема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675" y="1516820"/>
              <a:ext cx="301092" cy="32762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9029" y="1513486"/>
              <a:ext cx="318428" cy="330963"/>
            </a:xfrm>
            <a:prstGeom prst="rect">
              <a:avLst/>
            </a:prstGeom>
          </p:spPr>
        </p:pic>
        <p:pic>
          <p:nvPicPr>
            <p:cNvPr id="103" name="Рисунок 10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798" y="1515424"/>
              <a:ext cx="308865" cy="329025"/>
            </a:xfrm>
            <a:prstGeom prst="rect">
              <a:avLst/>
            </a:prstGeom>
            <a:effectLst/>
          </p:spPr>
        </p:pic>
      </p:grpSp>
      <p:grpSp>
        <p:nvGrpSpPr>
          <p:cNvPr id="3" name="Группа 2"/>
          <p:cNvGrpSpPr/>
          <p:nvPr/>
        </p:nvGrpSpPr>
        <p:grpSpPr>
          <a:xfrm>
            <a:off x="8379247" y="2326128"/>
            <a:ext cx="2795172" cy="2747665"/>
            <a:chOff x="8379247" y="2439345"/>
            <a:chExt cx="2795172" cy="2747665"/>
          </a:xfrm>
        </p:grpSpPr>
        <p:grpSp>
          <p:nvGrpSpPr>
            <p:cNvPr id="109" name="Группа 108"/>
            <p:cNvGrpSpPr/>
            <p:nvPr/>
          </p:nvGrpSpPr>
          <p:grpSpPr>
            <a:xfrm>
              <a:off x="8897895" y="2442715"/>
              <a:ext cx="2276524" cy="2740036"/>
              <a:chOff x="550863" y="2442716"/>
              <a:chExt cx="2732131" cy="2545699"/>
            </a:xfrm>
          </p:grpSpPr>
          <p:sp>
            <p:nvSpPr>
              <p:cNvPr id="110" name="Скругленный прямоугольник 109"/>
              <p:cNvSpPr/>
              <p:nvPr/>
            </p:nvSpPr>
            <p:spPr>
              <a:xfrm>
                <a:off x="550863" y="2442716"/>
                <a:ext cx="2732131" cy="42479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BD997F"/>
                </a:solidFill>
              </a:ln>
              <a:effectLst>
                <a:outerShdw blurRad="558800" algn="ctr" rotWithShape="0">
                  <a:schemeClr val="tx2">
                    <a:lumMod val="60000"/>
                    <a:lumOff val="40000"/>
                    <a:alpha val="1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1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Скругленный прямоугольник 110"/>
              <p:cNvSpPr/>
              <p:nvPr/>
            </p:nvSpPr>
            <p:spPr>
              <a:xfrm>
                <a:off x="550863" y="2972941"/>
                <a:ext cx="2732131" cy="42479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BD997F"/>
                </a:solidFill>
              </a:ln>
              <a:effectLst>
                <a:outerShdw blurRad="558800" algn="ctr" rotWithShape="0">
                  <a:schemeClr val="tx2">
                    <a:lumMod val="60000"/>
                    <a:lumOff val="40000"/>
                    <a:alpha val="1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1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Скругленный прямоугольник 111"/>
              <p:cNvSpPr/>
              <p:nvPr/>
            </p:nvSpPr>
            <p:spPr>
              <a:xfrm>
                <a:off x="550863" y="3503166"/>
                <a:ext cx="2732131" cy="42479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BD997F"/>
                </a:solidFill>
              </a:ln>
              <a:effectLst>
                <a:outerShdw blurRad="558800" algn="ctr" rotWithShape="0">
                  <a:schemeClr val="tx2">
                    <a:lumMod val="60000"/>
                    <a:lumOff val="40000"/>
                    <a:alpha val="1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1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Скругленный прямоугольник 112"/>
              <p:cNvSpPr/>
              <p:nvPr/>
            </p:nvSpPr>
            <p:spPr>
              <a:xfrm>
                <a:off x="550863" y="4033391"/>
                <a:ext cx="2732131" cy="42479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BD997F"/>
                </a:solidFill>
              </a:ln>
              <a:effectLst>
                <a:outerShdw blurRad="558800" algn="ctr" rotWithShape="0">
                  <a:schemeClr val="tx2">
                    <a:lumMod val="60000"/>
                    <a:lumOff val="40000"/>
                    <a:alpha val="1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1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Скругленный прямоугольник 113"/>
              <p:cNvSpPr/>
              <p:nvPr/>
            </p:nvSpPr>
            <p:spPr>
              <a:xfrm>
                <a:off x="550863" y="4563616"/>
                <a:ext cx="2732131" cy="42479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BD997F"/>
                </a:solidFill>
              </a:ln>
              <a:effectLst>
                <a:outerShdw blurRad="558800" algn="ctr" rotWithShape="0">
                  <a:schemeClr val="tx2">
                    <a:lumMod val="60000"/>
                    <a:lumOff val="40000"/>
                    <a:alpha val="1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1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" name="Группа 1"/>
            <p:cNvGrpSpPr/>
            <p:nvPr/>
          </p:nvGrpSpPr>
          <p:grpSpPr>
            <a:xfrm>
              <a:off x="8379247" y="2439345"/>
              <a:ext cx="2795171" cy="2491452"/>
              <a:chOff x="8379247" y="2439345"/>
              <a:chExt cx="2795171" cy="2491452"/>
            </a:xfrm>
          </p:grpSpPr>
          <p:cxnSp>
            <p:nvCxnSpPr>
              <p:cNvPr id="115" name="Прямая со стрелкой 114"/>
              <p:cNvCxnSpPr/>
              <p:nvPr/>
            </p:nvCxnSpPr>
            <p:spPr>
              <a:xfrm flipH="1">
                <a:off x="8379247" y="2663847"/>
                <a:ext cx="481756" cy="0"/>
              </a:xfrm>
              <a:prstGeom prst="straightConnector1">
                <a:avLst/>
              </a:prstGeom>
              <a:ln w="22225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Прямая со стрелкой 115"/>
              <p:cNvCxnSpPr/>
              <p:nvPr/>
            </p:nvCxnSpPr>
            <p:spPr>
              <a:xfrm flipH="1">
                <a:off x="8379247" y="3235347"/>
                <a:ext cx="481756" cy="0"/>
              </a:xfrm>
              <a:prstGeom prst="straightConnector1">
                <a:avLst/>
              </a:prstGeom>
              <a:ln w="22225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Прямая со стрелкой 116"/>
              <p:cNvCxnSpPr/>
              <p:nvPr/>
            </p:nvCxnSpPr>
            <p:spPr>
              <a:xfrm flipH="1">
                <a:off x="8379247" y="3797322"/>
                <a:ext cx="481756" cy="0"/>
              </a:xfrm>
              <a:prstGeom prst="straightConnector1">
                <a:avLst/>
              </a:prstGeom>
              <a:ln w="22225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Прямая со стрелкой 117"/>
              <p:cNvCxnSpPr/>
              <p:nvPr/>
            </p:nvCxnSpPr>
            <p:spPr>
              <a:xfrm flipH="1">
                <a:off x="8379247" y="4387872"/>
                <a:ext cx="481756" cy="0"/>
              </a:xfrm>
              <a:prstGeom prst="straightConnector1">
                <a:avLst/>
              </a:prstGeom>
              <a:ln w="22225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Прямая со стрелкой 118"/>
              <p:cNvCxnSpPr/>
              <p:nvPr/>
            </p:nvCxnSpPr>
            <p:spPr>
              <a:xfrm flipH="1">
                <a:off x="8379247" y="4930797"/>
                <a:ext cx="481756" cy="0"/>
              </a:xfrm>
              <a:prstGeom prst="straightConnector1">
                <a:avLst/>
              </a:prstGeom>
              <a:ln w="22225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Прямоугольник 123"/>
              <p:cNvSpPr/>
              <p:nvPr/>
            </p:nvSpPr>
            <p:spPr>
              <a:xfrm>
                <a:off x="8960934" y="2439345"/>
                <a:ext cx="221348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  <a:t>Перевозчик </a:t>
                </a:r>
                <a:br>
                  <a:rPr lang="ru-RU" sz="12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</a:br>
                <a:r>
                  <a:rPr lang="ru-RU" sz="12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  <a:t>строительных </a:t>
                </a:r>
                <a:r>
                  <a:rPr lang="ru-RU" sz="1200" b="1" dirty="0" smtClean="0">
                    <a:solidFill>
                      <a:srgbClr val="00B050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  <a:t>ресурсов</a:t>
                </a:r>
                <a:endParaRPr lang="ru-RU" sz="1200" b="1" dirty="0">
                  <a:solidFill>
                    <a:srgbClr val="00B05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Прямоугольник 124"/>
              <p:cNvSpPr/>
              <p:nvPr/>
            </p:nvSpPr>
            <p:spPr>
              <a:xfrm>
                <a:off x="8960934" y="3010845"/>
                <a:ext cx="221348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srgbClr val="00B0F0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  <a:t>Погрузчик </a:t>
                </a:r>
                <a:br>
                  <a:rPr lang="ru-RU" sz="1200" b="1" dirty="0">
                    <a:solidFill>
                      <a:srgbClr val="00B0F0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</a:br>
                <a:r>
                  <a:rPr lang="ru-RU" sz="1200" b="1" dirty="0">
                    <a:solidFill>
                      <a:srgbClr val="00B0F0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  <a:t>строительных </a:t>
                </a:r>
                <a:r>
                  <a:rPr lang="ru-RU" sz="1200" b="1" dirty="0" smtClean="0">
                    <a:solidFill>
                      <a:srgbClr val="00B0F0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  <a:t>ресурсов</a:t>
                </a:r>
                <a:endParaRPr lang="ru-RU" sz="1200" b="1" dirty="0">
                  <a:solidFill>
                    <a:srgbClr val="00B0F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Прямоугольник 125"/>
              <p:cNvSpPr/>
              <p:nvPr/>
            </p:nvSpPr>
            <p:spPr>
              <a:xfrm>
                <a:off x="8960934" y="3591870"/>
                <a:ext cx="221348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srgbClr val="00B0F0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  <a:t>Стивидор строительных </a:t>
                </a:r>
                <a:r>
                  <a:rPr lang="ru-RU" sz="1200" b="1" dirty="0" smtClean="0">
                    <a:solidFill>
                      <a:srgbClr val="00B0F0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  <a:t>ресурсов</a:t>
                </a:r>
                <a:endParaRPr lang="ru-RU" sz="1200" b="1" dirty="0">
                  <a:solidFill>
                    <a:srgbClr val="00B0F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Прямоугольник 126"/>
              <p:cNvSpPr/>
              <p:nvPr/>
            </p:nvSpPr>
            <p:spPr>
              <a:xfrm>
                <a:off x="8960934" y="4153845"/>
                <a:ext cx="221348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srgbClr val="1369DE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  <a:t>Федеральные органы власти и </a:t>
                </a:r>
                <a:r>
                  <a:rPr lang="ru-RU" sz="1200" b="1" dirty="0" smtClean="0">
                    <a:solidFill>
                      <a:srgbClr val="1369DE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  <a:t>Госкомпании</a:t>
                </a:r>
                <a:endParaRPr lang="ru-RU" sz="1200" b="1" dirty="0">
                  <a:solidFill>
                    <a:srgbClr val="1369DE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8" name="Прямоугольник 127"/>
            <p:cNvSpPr/>
            <p:nvPr/>
          </p:nvSpPr>
          <p:spPr>
            <a:xfrm>
              <a:off x="8960934" y="4725345"/>
              <a:ext cx="22134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rgbClr val="1369DE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Региональные органы </a:t>
              </a:r>
              <a:r>
                <a:rPr lang="ru-RU" sz="1200" b="1" dirty="0">
                  <a:solidFill>
                    <a:srgbClr val="7030A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исполнительной </a:t>
              </a:r>
              <a:r>
                <a:rPr lang="ru-RU" sz="1200" b="1" dirty="0" smtClean="0">
                  <a:solidFill>
                    <a:srgbClr val="7030A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власти</a:t>
              </a:r>
              <a:endParaRPr lang="ru-RU" sz="1200" b="1" dirty="0">
                <a:solidFill>
                  <a:srgbClr val="7030A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1" name="Рисунок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132" y="2280835"/>
            <a:ext cx="505182" cy="36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731751" y="2329498"/>
            <a:ext cx="3059199" cy="2589581"/>
            <a:chOff x="731751" y="2442715"/>
            <a:chExt cx="3059199" cy="2589581"/>
          </a:xfrm>
        </p:grpSpPr>
        <p:grpSp>
          <p:nvGrpSpPr>
            <p:cNvPr id="104" name="Группа 103"/>
            <p:cNvGrpSpPr/>
            <p:nvPr/>
          </p:nvGrpSpPr>
          <p:grpSpPr>
            <a:xfrm>
              <a:off x="780264" y="2442715"/>
              <a:ext cx="2608682" cy="2589581"/>
              <a:chOff x="550863" y="2442716"/>
              <a:chExt cx="2732131" cy="2015474"/>
            </a:xfrm>
          </p:grpSpPr>
          <p:sp>
            <p:nvSpPr>
              <p:cNvPr id="105" name="Скругленный прямоугольник 104"/>
              <p:cNvSpPr/>
              <p:nvPr/>
            </p:nvSpPr>
            <p:spPr>
              <a:xfrm>
                <a:off x="550863" y="2442716"/>
                <a:ext cx="2732131" cy="42479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BD997F"/>
                </a:solidFill>
              </a:ln>
              <a:effectLst>
                <a:outerShdw blurRad="558800" algn="ctr" rotWithShape="0">
                  <a:schemeClr val="tx2">
                    <a:lumMod val="60000"/>
                    <a:lumOff val="40000"/>
                    <a:alpha val="1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1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Скругленный прямоугольник 105"/>
              <p:cNvSpPr/>
              <p:nvPr/>
            </p:nvSpPr>
            <p:spPr>
              <a:xfrm>
                <a:off x="550863" y="2972941"/>
                <a:ext cx="2732131" cy="42479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BD997F"/>
                </a:solidFill>
              </a:ln>
              <a:effectLst>
                <a:outerShdw blurRad="558800" algn="ctr" rotWithShape="0">
                  <a:schemeClr val="tx2">
                    <a:lumMod val="60000"/>
                    <a:lumOff val="40000"/>
                    <a:alpha val="1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1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Скругленный прямоугольник 106"/>
              <p:cNvSpPr/>
              <p:nvPr/>
            </p:nvSpPr>
            <p:spPr>
              <a:xfrm>
                <a:off x="550863" y="3503166"/>
                <a:ext cx="2732131" cy="42479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BD997F"/>
                </a:solidFill>
              </a:ln>
              <a:effectLst>
                <a:outerShdw blurRad="558800" algn="ctr" rotWithShape="0">
                  <a:schemeClr val="tx2">
                    <a:lumMod val="60000"/>
                    <a:lumOff val="40000"/>
                    <a:alpha val="1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1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Скругленный прямоугольник 107"/>
              <p:cNvSpPr/>
              <p:nvPr/>
            </p:nvSpPr>
            <p:spPr>
              <a:xfrm>
                <a:off x="550863" y="4033391"/>
                <a:ext cx="2732131" cy="42479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BD997F"/>
                </a:solidFill>
              </a:ln>
              <a:effectLst>
                <a:outerShdw blurRad="558800" algn="ctr" rotWithShape="0">
                  <a:schemeClr val="tx2">
                    <a:lumMod val="60000"/>
                    <a:lumOff val="40000"/>
                    <a:alpha val="1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1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0" name="Прямоугольник 119"/>
            <p:cNvSpPr/>
            <p:nvPr/>
          </p:nvSpPr>
          <p:spPr>
            <a:xfrm>
              <a:off x="1072553" y="2490009"/>
              <a:ext cx="22134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200" b="1" dirty="0">
                  <a:solidFill>
                    <a:srgbClr val="9D2235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Импортер строительных </a:t>
              </a:r>
              <a:r>
                <a:rPr lang="ru-RU" sz="1200" b="1" dirty="0" smtClean="0">
                  <a:solidFill>
                    <a:srgbClr val="9D2235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ресурсов</a:t>
              </a:r>
              <a:endParaRPr lang="ru-RU" sz="1200" b="1" dirty="0">
                <a:solidFill>
                  <a:srgbClr val="9D223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Прямоугольник 120"/>
            <p:cNvSpPr/>
            <p:nvPr/>
          </p:nvSpPr>
          <p:spPr>
            <a:xfrm>
              <a:off x="1072553" y="3166284"/>
              <a:ext cx="22134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200" b="1" dirty="0">
                  <a:solidFill>
                    <a:srgbClr val="9D2235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Производитель строительных ресурсов</a:t>
              </a:r>
            </a:p>
          </p:txBody>
        </p:sp>
        <p:sp>
          <p:nvSpPr>
            <p:cNvPr id="122" name="Прямоугольник 121"/>
            <p:cNvSpPr/>
            <p:nvPr/>
          </p:nvSpPr>
          <p:spPr>
            <a:xfrm>
              <a:off x="731751" y="3842559"/>
              <a:ext cx="25542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200" b="1" dirty="0">
                  <a:solidFill>
                    <a:srgbClr val="00B0F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Официальный торговый представитель производителя</a:t>
              </a:r>
            </a:p>
          </p:txBody>
        </p:sp>
        <p:sp>
          <p:nvSpPr>
            <p:cNvPr id="123" name="Прямоугольник 122"/>
            <p:cNvSpPr/>
            <p:nvPr/>
          </p:nvSpPr>
          <p:spPr>
            <a:xfrm>
              <a:off x="731751" y="4537884"/>
              <a:ext cx="25542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200" b="1" dirty="0" smtClean="0">
                  <a:solidFill>
                    <a:srgbClr val="1369DE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Поставщик </a:t>
              </a:r>
              <a:r>
                <a:rPr lang="ru-RU" sz="1200" b="1" dirty="0">
                  <a:solidFill>
                    <a:srgbClr val="1369DE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строительных </a:t>
              </a:r>
              <a:r>
                <a:rPr lang="ru-RU" sz="1200" b="1" dirty="0" smtClean="0">
                  <a:solidFill>
                    <a:srgbClr val="1369DE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ресурсов</a:t>
              </a:r>
              <a:endParaRPr lang="ru-RU" sz="1200" b="1" dirty="0">
                <a:solidFill>
                  <a:srgbClr val="9D223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7" name="Прямая со стрелкой 136"/>
            <p:cNvCxnSpPr/>
            <p:nvPr/>
          </p:nvCxnSpPr>
          <p:spPr>
            <a:xfrm>
              <a:off x="3429000" y="2692422"/>
              <a:ext cx="361950" cy="0"/>
            </a:xfrm>
            <a:prstGeom prst="straightConnector1">
              <a:avLst/>
            </a:prstGeom>
            <a:ln w="22225" cap="rnd">
              <a:solidFill>
                <a:schemeClr val="tx1">
                  <a:lumMod val="50000"/>
                  <a:lumOff val="50000"/>
                </a:schemeClr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я со стрелкой 137"/>
            <p:cNvCxnSpPr/>
            <p:nvPr/>
          </p:nvCxnSpPr>
          <p:spPr>
            <a:xfrm>
              <a:off x="3429000" y="3368697"/>
              <a:ext cx="361950" cy="0"/>
            </a:xfrm>
            <a:prstGeom prst="straightConnector1">
              <a:avLst/>
            </a:prstGeom>
            <a:ln w="22225" cap="rnd">
              <a:solidFill>
                <a:schemeClr val="tx1">
                  <a:lumMod val="50000"/>
                  <a:lumOff val="50000"/>
                </a:schemeClr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Прямая со стрелкой 166"/>
            <p:cNvCxnSpPr/>
            <p:nvPr/>
          </p:nvCxnSpPr>
          <p:spPr>
            <a:xfrm>
              <a:off x="3429000" y="4044972"/>
              <a:ext cx="361950" cy="0"/>
            </a:xfrm>
            <a:prstGeom prst="straightConnector1">
              <a:avLst/>
            </a:prstGeom>
            <a:ln w="22225" cap="rnd">
              <a:solidFill>
                <a:schemeClr val="tx1">
                  <a:lumMod val="50000"/>
                  <a:lumOff val="50000"/>
                </a:schemeClr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Прямая со стрелкой 167"/>
            <p:cNvCxnSpPr/>
            <p:nvPr/>
          </p:nvCxnSpPr>
          <p:spPr>
            <a:xfrm>
              <a:off x="3429000" y="4730772"/>
              <a:ext cx="361950" cy="0"/>
            </a:xfrm>
            <a:prstGeom prst="straightConnector1">
              <a:avLst/>
            </a:prstGeom>
            <a:ln w="22225" cap="rnd">
              <a:solidFill>
                <a:schemeClr val="tx1">
                  <a:lumMod val="50000"/>
                  <a:lumOff val="50000"/>
                </a:schemeClr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Группа 12"/>
          <p:cNvGrpSpPr/>
          <p:nvPr/>
        </p:nvGrpSpPr>
        <p:grpSpPr>
          <a:xfrm>
            <a:off x="780265" y="5497897"/>
            <a:ext cx="3010685" cy="415045"/>
            <a:chOff x="780265" y="5611114"/>
            <a:chExt cx="3010685" cy="415045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780265" y="5611114"/>
              <a:ext cx="2610636" cy="415045"/>
            </a:xfrm>
            <a:prstGeom prst="roundRect">
              <a:avLst>
                <a:gd name="adj" fmla="val 8818"/>
              </a:avLst>
            </a:prstGeom>
            <a:solidFill>
              <a:schemeClr val="bg1"/>
            </a:solidFill>
            <a:ln>
              <a:solidFill>
                <a:srgbClr val="484F74"/>
              </a:solidFill>
            </a:ln>
            <a:effectLst>
              <a:outerShdw blurRad="558800" algn="ctr" rotWithShape="0">
                <a:schemeClr val="tx2">
                  <a:lumMod val="60000"/>
                  <a:lumOff val="4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Прямоугольник 129"/>
            <p:cNvSpPr/>
            <p:nvPr/>
          </p:nvSpPr>
          <p:spPr>
            <a:xfrm>
              <a:off x="1567784" y="5680136"/>
              <a:ext cx="142131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Пользователи</a:t>
              </a:r>
            </a:p>
          </p:txBody>
        </p:sp>
        <p:cxnSp>
          <p:nvCxnSpPr>
            <p:cNvPr id="170" name="Прямая со стрелкой 169"/>
            <p:cNvCxnSpPr/>
            <p:nvPr/>
          </p:nvCxnSpPr>
          <p:spPr>
            <a:xfrm>
              <a:off x="3429000" y="5835672"/>
              <a:ext cx="361950" cy="0"/>
            </a:xfrm>
            <a:prstGeom prst="straightConnector1">
              <a:avLst/>
            </a:prstGeom>
            <a:ln w="22225" cap="rnd">
              <a:solidFill>
                <a:schemeClr val="tx1">
                  <a:lumMod val="50000"/>
                  <a:lumOff val="50000"/>
                </a:schemeClr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Группа 68"/>
            <p:cNvGrpSpPr/>
            <p:nvPr/>
          </p:nvGrpSpPr>
          <p:grpSpPr>
            <a:xfrm>
              <a:off x="3027676" y="5703122"/>
              <a:ext cx="184538" cy="246050"/>
              <a:chOff x="-630238" y="3419475"/>
              <a:chExt cx="309563" cy="412750"/>
            </a:xfrm>
            <a:solidFill>
              <a:srgbClr val="003761"/>
            </a:solidFill>
          </p:grpSpPr>
          <p:sp>
            <p:nvSpPr>
              <p:cNvPr id="70" name="Freeform 5"/>
              <p:cNvSpPr>
                <a:spLocks noEditPoints="1"/>
              </p:cNvSpPr>
              <p:nvPr/>
            </p:nvSpPr>
            <p:spPr bwMode="auto">
              <a:xfrm>
                <a:off x="-577850" y="3419475"/>
                <a:ext cx="206375" cy="206375"/>
              </a:xfrm>
              <a:custGeom>
                <a:avLst/>
                <a:gdLst>
                  <a:gd name="T0" fmla="*/ 512 w 1024"/>
                  <a:gd name="T1" fmla="*/ 1024 h 1024"/>
                  <a:gd name="T2" fmla="*/ 1024 w 1024"/>
                  <a:gd name="T3" fmla="*/ 512 h 1024"/>
                  <a:gd name="T4" fmla="*/ 512 w 1024"/>
                  <a:gd name="T5" fmla="*/ 0 h 1024"/>
                  <a:gd name="T6" fmla="*/ 0 w 1024"/>
                  <a:gd name="T7" fmla="*/ 512 h 1024"/>
                  <a:gd name="T8" fmla="*/ 512 w 1024"/>
                  <a:gd name="T9" fmla="*/ 1024 h 1024"/>
                  <a:gd name="T10" fmla="*/ 512 w 1024"/>
                  <a:gd name="T11" fmla="*/ 171 h 1024"/>
                  <a:gd name="T12" fmla="*/ 853 w 1024"/>
                  <a:gd name="T13" fmla="*/ 512 h 1024"/>
                  <a:gd name="T14" fmla="*/ 512 w 1024"/>
                  <a:gd name="T15" fmla="*/ 853 h 1024"/>
                  <a:gd name="T16" fmla="*/ 171 w 1024"/>
                  <a:gd name="T17" fmla="*/ 512 h 1024"/>
                  <a:gd name="T18" fmla="*/ 512 w 1024"/>
                  <a:gd name="T19" fmla="*/ 171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4" h="1024">
                    <a:moveTo>
                      <a:pt x="512" y="1024"/>
                    </a:moveTo>
                    <a:cubicBezTo>
                      <a:pt x="795" y="1024"/>
                      <a:pt x="1024" y="795"/>
                      <a:pt x="1024" y="512"/>
                    </a:cubicBezTo>
                    <a:cubicBezTo>
                      <a:pt x="1024" y="229"/>
                      <a:pt x="795" y="0"/>
                      <a:pt x="512" y="0"/>
                    </a:cubicBezTo>
                    <a:cubicBezTo>
                      <a:pt x="229" y="0"/>
                      <a:pt x="0" y="229"/>
                      <a:pt x="0" y="512"/>
                    </a:cubicBezTo>
                    <a:cubicBezTo>
                      <a:pt x="0" y="795"/>
                      <a:pt x="229" y="1024"/>
                      <a:pt x="512" y="1024"/>
                    </a:cubicBezTo>
                    <a:close/>
                    <a:moveTo>
                      <a:pt x="512" y="171"/>
                    </a:moveTo>
                    <a:cubicBezTo>
                      <a:pt x="701" y="171"/>
                      <a:pt x="853" y="323"/>
                      <a:pt x="853" y="512"/>
                    </a:cubicBezTo>
                    <a:cubicBezTo>
                      <a:pt x="853" y="701"/>
                      <a:pt x="701" y="853"/>
                      <a:pt x="512" y="853"/>
                    </a:cubicBezTo>
                    <a:cubicBezTo>
                      <a:pt x="323" y="853"/>
                      <a:pt x="171" y="701"/>
                      <a:pt x="171" y="512"/>
                    </a:cubicBezTo>
                    <a:cubicBezTo>
                      <a:pt x="171" y="323"/>
                      <a:pt x="323" y="171"/>
                      <a:pt x="512" y="1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Freeform 6"/>
              <p:cNvSpPr>
                <a:spLocks/>
              </p:cNvSpPr>
              <p:nvPr/>
            </p:nvSpPr>
            <p:spPr bwMode="auto">
              <a:xfrm>
                <a:off x="-630238" y="3660775"/>
                <a:ext cx="309563" cy="171450"/>
              </a:xfrm>
              <a:custGeom>
                <a:avLst/>
                <a:gdLst>
                  <a:gd name="T0" fmla="*/ 768 w 1536"/>
                  <a:gd name="T1" fmla="*/ 0 h 853"/>
                  <a:gd name="T2" fmla="*/ 0 w 1536"/>
                  <a:gd name="T3" fmla="*/ 768 h 853"/>
                  <a:gd name="T4" fmla="*/ 85 w 1536"/>
                  <a:gd name="T5" fmla="*/ 853 h 853"/>
                  <a:gd name="T6" fmla="*/ 171 w 1536"/>
                  <a:gd name="T7" fmla="*/ 768 h 853"/>
                  <a:gd name="T8" fmla="*/ 768 w 1536"/>
                  <a:gd name="T9" fmla="*/ 170 h 853"/>
                  <a:gd name="T10" fmla="*/ 1365 w 1536"/>
                  <a:gd name="T11" fmla="*/ 768 h 853"/>
                  <a:gd name="T12" fmla="*/ 1451 w 1536"/>
                  <a:gd name="T13" fmla="*/ 853 h 853"/>
                  <a:gd name="T14" fmla="*/ 1536 w 1536"/>
                  <a:gd name="T15" fmla="*/ 768 h 853"/>
                  <a:gd name="T16" fmla="*/ 768 w 1536"/>
                  <a:gd name="T17" fmla="*/ 0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6" h="853">
                    <a:moveTo>
                      <a:pt x="768" y="0"/>
                    </a:moveTo>
                    <a:cubicBezTo>
                      <a:pt x="344" y="0"/>
                      <a:pt x="0" y="344"/>
                      <a:pt x="0" y="768"/>
                    </a:cubicBezTo>
                    <a:cubicBezTo>
                      <a:pt x="0" y="815"/>
                      <a:pt x="38" y="853"/>
                      <a:pt x="85" y="853"/>
                    </a:cubicBezTo>
                    <a:cubicBezTo>
                      <a:pt x="132" y="853"/>
                      <a:pt x="171" y="815"/>
                      <a:pt x="171" y="768"/>
                    </a:cubicBezTo>
                    <a:cubicBezTo>
                      <a:pt x="171" y="438"/>
                      <a:pt x="438" y="170"/>
                      <a:pt x="768" y="170"/>
                    </a:cubicBezTo>
                    <a:cubicBezTo>
                      <a:pt x="1098" y="170"/>
                      <a:pt x="1365" y="438"/>
                      <a:pt x="1365" y="768"/>
                    </a:cubicBezTo>
                    <a:cubicBezTo>
                      <a:pt x="1365" y="815"/>
                      <a:pt x="1404" y="853"/>
                      <a:pt x="1451" y="853"/>
                    </a:cubicBezTo>
                    <a:cubicBezTo>
                      <a:pt x="1498" y="853"/>
                      <a:pt x="1536" y="815"/>
                      <a:pt x="1536" y="768"/>
                    </a:cubicBezTo>
                    <a:cubicBezTo>
                      <a:pt x="1536" y="344"/>
                      <a:pt x="1192" y="0"/>
                      <a:pt x="76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10" name="Группа 9"/>
          <p:cNvGrpSpPr/>
          <p:nvPr/>
        </p:nvGrpSpPr>
        <p:grpSpPr>
          <a:xfrm>
            <a:off x="8379247" y="5497897"/>
            <a:ext cx="2795170" cy="415045"/>
            <a:chOff x="8379247" y="5611114"/>
            <a:chExt cx="2795170" cy="415045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8897894" y="5611114"/>
              <a:ext cx="2276523" cy="415045"/>
            </a:xfrm>
            <a:prstGeom prst="roundRect">
              <a:avLst>
                <a:gd name="adj" fmla="val 8818"/>
              </a:avLst>
            </a:prstGeom>
            <a:solidFill>
              <a:schemeClr val="bg1"/>
            </a:solidFill>
            <a:ln>
              <a:solidFill>
                <a:srgbClr val="484F74"/>
              </a:solidFill>
            </a:ln>
            <a:effectLst>
              <a:outerShdw blurRad="558800" algn="ctr" rotWithShape="0">
                <a:schemeClr val="tx2">
                  <a:lumMod val="60000"/>
                  <a:lumOff val="4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Прямоугольник 128"/>
            <p:cNvSpPr/>
            <p:nvPr/>
          </p:nvSpPr>
          <p:spPr>
            <a:xfrm>
              <a:off x="9292127" y="5680136"/>
              <a:ext cx="142131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Пользователи</a:t>
              </a:r>
            </a:p>
          </p:txBody>
        </p:sp>
        <p:cxnSp>
          <p:nvCxnSpPr>
            <p:cNvPr id="169" name="Прямая со стрелкой 168"/>
            <p:cNvCxnSpPr/>
            <p:nvPr/>
          </p:nvCxnSpPr>
          <p:spPr>
            <a:xfrm flipH="1">
              <a:off x="8379247" y="5826147"/>
              <a:ext cx="481756" cy="0"/>
            </a:xfrm>
            <a:prstGeom prst="straightConnector1">
              <a:avLst/>
            </a:prstGeom>
            <a:ln w="22225" cap="rnd">
              <a:solidFill>
                <a:schemeClr val="tx1">
                  <a:lumMod val="50000"/>
                  <a:lumOff val="50000"/>
                </a:schemeClr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Группа 71"/>
            <p:cNvGrpSpPr/>
            <p:nvPr/>
          </p:nvGrpSpPr>
          <p:grpSpPr>
            <a:xfrm>
              <a:off x="9057001" y="5703122"/>
              <a:ext cx="184538" cy="246050"/>
              <a:chOff x="-630238" y="3419475"/>
              <a:chExt cx="309563" cy="412750"/>
            </a:xfrm>
            <a:solidFill>
              <a:srgbClr val="003761"/>
            </a:solidFill>
          </p:grpSpPr>
          <p:sp>
            <p:nvSpPr>
              <p:cNvPr id="73" name="Freeform 5"/>
              <p:cNvSpPr>
                <a:spLocks noEditPoints="1"/>
              </p:cNvSpPr>
              <p:nvPr/>
            </p:nvSpPr>
            <p:spPr bwMode="auto">
              <a:xfrm>
                <a:off x="-577850" y="3419475"/>
                <a:ext cx="206375" cy="206375"/>
              </a:xfrm>
              <a:custGeom>
                <a:avLst/>
                <a:gdLst>
                  <a:gd name="T0" fmla="*/ 512 w 1024"/>
                  <a:gd name="T1" fmla="*/ 1024 h 1024"/>
                  <a:gd name="T2" fmla="*/ 1024 w 1024"/>
                  <a:gd name="T3" fmla="*/ 512 h 1024"/>
                  <a:gd name="T4" fmla="*/ 512 w 1024"/>
                  <a:gd name="T5" fmla="*/ 0 h 1024"/>
                  <a:gd name="T6" fmla="*/ 0 w 1024"/>
                  <a:gd name="T7" fmla="*/ 512 h 1024"/>
                  <a:gd name="T8" fmla="*/ 512 w 1024"/>
                  <a:gd name="T9" fmla="*/ 1024 h 1024"/>
                  <a:gd name="T10" fmla="*/ 512 w 1024"/>
                  <a:gd name="T11" fmla="*/ 171 h 1024"/>
                  <a:gd name="T12" fmla="*/ 853 w 1024"/>
                  <a:gd name="T13" fmla="*/ 512 h 1024"/>
                  <a:gd name="T14" fmla="*/ 512 w 1024"/>
                  <a:gd name="T15" fmla="*/ 853 h 1024"/>
                  <a:gd name="T16" fmla="*/ 171 w 1024"/>
                  <a:gd name="T17" fmla="*/ 512 h 1024"/>
                  <a:gd name="T18" fmla="*/ 512 w 1024"/>
                  <a:gd name="T19" fmla="*/ 171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4" h="1024">
                    <a:moveTo>
                      <a:pt x="512" y="1024"/>
                    </a:moveTo>
                    <a:cubicBezTo>
                      <a:pt x="795" y="1024"/>
                      <a:pt x="1024" y="795"/>
                      <a:pt x="1024" y="512"/>
                    </a:cubicBezTo>
                    <a:cubicBezTo>
                      <a:pt x="1024" y="229"/>
                      <a:pt x="795" y="0"/>
                      <a:pt x="512" y="0"/>
                    </a:cubicBezTo>
                    <a:cubicBezTo>
                      <a:pt x="229" y="0"/>
                      <a:pt x="0" y="229"/>
                      <a:pt x="0" y="512"/>
                    </a:cubicBezTo>
                    <a:cubicBezTo>
                      <a:pt x="0" y="795"/>
                      <a:pt x="229" y="1024"/>
                      <a:pt x="512" y="1024"/>
                    </a:cubicBezTo>
                    <a:close/>
                    <a:moveTo>
                      <a:pt x="512" y="171"/>
                    </a:moveTo>
                    <a:cubicBezTo>
                      <a:pt x="701" y="171"/>
                      <a:pt x="853" y="323"/>
                      <a:pt x="853" y="512"/>
                    </a:cubicBezTo>
                    <a:cubicBezTo>
                      <a:pt x="853" y="701"/>
                      <a:pt x="701" y="853"/>
                      <a:pt x="512" y="853"/>
                    </a:cubicBezTo>
                    <a:cubicBezTo>
                      <a:pt x="323" y="853"/>
                      <a:pt x="171" y="701"/>
                      <a:pt x="171" y="512"/>
                    </a:cubicBezTo>
                    <a:cubicBezTo>
                      <a:pt x="171" y="323"/>
                      <a:pt x="323" y="171"/>
                      <a:pt x="512" y="1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Freeform 6"/>
              <p:cNvSpPr>
                <a:spLocks/>
              </p:cNvSpPr>
              <p:nvPr/>
            </p:nvSpPr>
            <p:spPr bwMode="auto">
              <a:xfrm>
                <a:off x="-630238" y="3660775"/>
                <a:ext cx="309563" cy="171450"/>
              </a:xfrm>
              <a:custGeom>
                <a:avLst/>
                <a:gdLst>
                  <a:gd name="T0" fmla="*/ 768 w 1536"/>
                  <a:gd name="T1" fmla="*/ 0 h 853"/>
                  <a:gd name="T2" fmla="*/ 0 w 1536"/>
                  <a:gd name="T3" fmla="*/ 768 h 853"/>
                  <a:gd name="T4" fmla="*/ 85 w 1536"/>
                  <a:gd name="T5" fmla="*/ 853 h 853"/>
                  <a:gd name="T6" fmla="*/ 171 w 1536"/>
                  <a:gd name="T7" fmla="*/ 768 h 853"/>
                  <a:gd name="T8" fmla="*/ 768 w 1536"/>
                  <a:gd name="T9" fmla="*/ 170 h 853"/>
                  <a:gd name="T10" fmla="*/ 1365 w 1536"/>
                  <a:gd name="T11" fmla="*/ 768 h 853"/>
                  <a:gd name="T12" fmla="*/ 1451 w 1536"/>
                  <a:gd name="T13" fmla="*/ 853 h 853"/>
                  <a:gd name="T14" fmla="*/ 1536 w 1536"/>
                  <a:gd name="T15" fmla="*/ 768 h 853"/>
                  <a:gd name="T16" fmla="*/ 768 w 1536"/>
                  <a:gd name="T17" fmla="*/ 0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6" h="853">
                    <a:moveTo>
                      <a:pt x="768" y="0"/>
                    </a:moveTo>
                    <a:cubicBezTo>
                      <a:pt x="344" y="0"/>
                      <a:pt x="0" y="344"/>
                      <a:pt x="0" y="768"/>
                    </a:cubicBezTo>
                    <a:cubicBezTo>
                      <a:pt x="0" y="815"/>
                      <a:pt x="38" y="853"/>
                      <a:pt x="85" y="853"/>
                    </a:cubicBezTo>
                    <a:cubicBezTo>
                      <a:pt x="132" y="853"/>
                      <a:pt x="171" y="815"/>
                      <a:pt x="171" y="768"/>
                    </a:cubicBezTo>
                    <a:cubicBezTo>
                      <a:pt x="171" y="438"/>
                      <a:pt x="438" y="170"/>
                      <a:pt x="768" y="170"/>
                    </a:cubicBezTo>
                    <a:cubicBezTo>
                      <a:pt x="1098" y="170"/>
                      <a:pt x="1365" y="438"/>
                      <a:pt x="1365" y="768"/>
                    </a:cubicBezTo>
                    <a:cubicBezTo>
                      <a:pt x="1365" y="815"/>
                      <a:pt x="1404" y="853"/>
                      <a:pt x="1451" y="853"/>
                    </a:cubicBezTo>
                    <a:cubicBezTo>
                      <a:pt x="1498" y="853"/>
                      <a:pt x="1536" y="815"/>
                      <a:pt x="1536" y="768"/>
                    </a:cubicBezTo>
                    <a:cubicBezTo>
                      <a:pt x="1536" y="344"/>
                      <a:pt x="1192" y="0"/>
                      <a:pt x="76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75" name="Группа 74"/>
          <p:cNvGrpSpPr/>
          <p:nvPr/>
        </p:nvGrpSpPr>
        <p:grpSpPr>
          <a:xfrm>
            <a:off x="4749369" y="2947626"/>
            <a:ext cx="245711" cy="312978"/>
            <a:chOff x="-1106488" y="3000375"/>
            <a:chExt cx="417513" cy="531813"/>
          </a:xfrm>
          <a:solidFill>
            <a:schemeClr val="bg1"/>
          </a:solidFill>
        </p:grpSpPr>
        <p:sp>
          <p:nvSpPr>
            <p:cNvPr id="76" name="Freeform 5"/>
            <p:cNvSpPr>
              <a:spLocks noEditPoints="1"/>
            </p:cNvSpPr>
            <p:nvPr/>
          </p:nvSpPr>
          <p:spPr bwMode="auto">
            <a:xfrm>
              <a:off x="-1106488" y="3000375"/>
              <a:ext cx="417513" cy="531813"/>
            </a:xfrm>
            <a:custGeom>
              <a:avLst/>
              <a:gdLst>
                <a:gd name="T0" fmla="*/ 841 w 1212"/>
                <a:gd name="T1" fmla="*/ 0 h 1536"/>
                <a:gd name="T2" fmla="*/ 874 w 1212"/>
                <a:gd name="T3" fmla="*/ 8 h 1536"/>
                <a:gd name="T4" fmla="*/ 1052 w 1212"/>
                <a:gd name="T5" fmla="*/ 239 h 1536"/>
                <a:gd name="T6" fmla="*/ 1085 w 1212"/>
                <a:gd name="T7" fmla="*/ 300 h 1536"/>
                <a:gd name="T8" fmla="*/ 1174 w 1212"/>
                <a:gd name="T9" fmla="*/ 355 h 1536"/>
                <a:gd name="T10" fmla="*/ 1208 w 1212"/>
                <a:gd name="T11" fmla="*/ 410 h 1536"/>
                <a:gd name="T12" fmla="*/ 1207 w 1212"/>
                <a:gd name="T13" fmla="*/ 762 h 1536"/>
                <a:gd name="T14" fmla="*/ 1008 w 1212"/>
                <a:gd name="T15" fmla="*/ 1037 h 1536"/>
                <a:gd name="T16" fmla="*/ 866 w 1212"/>
                <a:gd name="T17" fmla="*/ 1088 h 1536"/>
                <a:gd name="T18" fmla="*/ 820 w 1212"/>
                <a:gd name="T19" fmla="*/ 1088 h 1536"/>
                <a:gd name="T20" fmla="*/ 679 w 1212"/>
                <a:gd name="T21" fmla="*/ 1038 h 1536"/>
                <a:gd name="T22" fmla="*/ 478 w 1212"/>
                <a:gd name="T23" fmla="*/ 749 h 1536"/>
                <a:gd name="T24" fmla="*/ 477 w 1212"/>
                <a:gd name="T25" fmla="*/ 414 h 1536"/>
                <a:gd name="T26" fmla="*/ 512 w 1212"/>
                <a:gd name="T27" fmla="*/ 355 h 1536"/>
                <a:gd name="T28" fmla="*/ 597 w 1212"/>
                <a:gd name="T29" fmla="*/ 303 h 1536"/>
                <a:gd name="T30" fmla="*/ 653 w 1212"/>
                <a:gd name="T31" fmla="*/ 240 h 1536"/>
                <a:gd name="T32" fmla="*/ 715 w 1212"/>
                <a:gd name="T33" fmla="*/ 203 h 1536"/>
                <a:gd name="T34" fmla="*/ 908 w 1212"/>
                <a:gd name="T35" fmla="*/ 203 h 1536"/>
                <a:gd name="T36" fmla="*/ 927 w 1212"/>
                <a:gd name="T37" fmla="*/ 203 h 1536"/>
                <a:gd name="T38" fmla="*/ 921 w 1212"/>
                <a:gd name="T39" fmla="*/ 187 h 1536"/>
                <a:gd name="T40" fmla="*/ 817 w 1212"/>
                <a:gd name="T41" fmla="*/ 120 h 1536"/>
                <a:gd name="T42" fmla="*/ 237 w 1212"/>
                <a:gd name="T43" fmla="*/ 120 h 1536"/>
                <a:gd name="T44" fmla="*/ 120 w 1212"/>
                <a:gd name="T45" fmla="*/ 231 h 1536"/>
                <a:gd name="T46" fmla="*/ 120 w 1212"/>
                <a:gd name="T47" fmla="*/ 247 h 1536"/>
                <a:gd name="T48" fmla="*/ 120 w 1212"/>
                <a:gd name="T49" fmla="*/ 1288 h 1536"/>
                <a:gd name="T50" fmla="*/ 134 w 1212"/>
                <a:gd name="T51" fmla="*/ 1353 h 1536"/>
                <a:gd name="T52" fmla="*/ 236 w 1212"/>
                <a:gd name="T53" fmla="*/ 1416 h 1536"/>
                <a:gd name="T54" fmla="*/ 816 w 1212"/>
                <a:gd name="T55" fmla="*/ 1416 h 1536"/>
                <a:gd name="T56" fmla="*/ 932 w 1212"/>
                <a:gd name="T57" fmla="*/ 1311 h 1536"/>
                <a:gd name="T58" fmla="*/ 933 w 1212"/>
                <a:gd name="T59" fmla="*/ 1284 h 1536"/>
                <a:gd name="T60" fmla="*/ 993 w 1212"/>
                <a:gd name="T61" fmla="*/ 1222 h 1536"/>
                <a:gd name="T62" fmla="*/ 1053 w 1212"/>
                <a:gd name="T63" fmla="*/ 1282 h 1536"/>
                <a:gd name="T64" fmla="*/ 943 w 1212"/>
                <a:gd name="T65" fmla="*/ 1498 h 1536"/>
                <a:gd name="T66" fmla="*/ 849 w 1212"/>
                <a:gd name="T67" fmla="*/ 1533 h 1536"/>
                <a:gd name="T68" fmla="*/ 841 w 1212"/>
                <a:gd name="T69" fmla="*/ 1536 h 1536"/>
                <a:gd name="T70" fmla="*/ 211 w 1212"/>
                <a:gd name="T71" fmla="*/ 1536 h 1536"/>
                <a:gd name="T72" fmla="*/ 137 w 1212"/>
                <a:gd name="T73" fmla="*/ 1513 h 1536"/>
                <a:gd name="T74" fmla="*/ 0 w 1212"/>
                <a:gd name="T75" fmla="*/ 1291 h 1536"/>
                <a:gd name="T76" fmla="*/ 0 w 1212"/>
                <a:gd name="T77" fmla="*/ 245 h 1536"/>
                <a:gd name="T78" fmla="*/ 0 w 1212"/>
                <a:gd name="T79" fmla="*/ 224 h 1536"/>
                <a:gd name="T80" fmla="*/ 181 w 1212"/>
                <a:gd name="T81" fmla="*/ 7 h 1536"/>
                <a:gd name="T82" fmla="*/ 211 w 1212"/>
                <a:gd name="T83" fmla="*/ 0 h 1536"/>
                <a:gd name="T84" fmla="*/ 841 w 1212"/>
                <a:gd name="T85" fmla="*/ 0 h 1536"/>
                <a:gd name="T86" fmla="*/ 1088 w 1212"/>
                <a:gd name="T87" fmla="*/ 611 h 1536"/>
                <a:gd name="T88" fmla="*/ 1088 w 1212"/>
                <a:gd name="T89" fmla="*/ 611 h 1536"/>
                <a:gd name="T90" fmla="*/ 1089 w 1212"/>
                <a:gd name="T91" fmla="*/ 459 h 1536"/>
                <a:gd name="T92" fmla="*/ 1076 w 1212"/>
                <a:gd name="T93" fmla="*/ 437 h 1536"/>
                <a:gd name="T94" fmla="*/ 946 w 1212"/>
                <a:gd name="T95" fmla="*/ 330 h 1536"/>
                <a:gd name="T96" fmla="*/ 930 w 1212"/>
                <a:gd name="T97" fmla="*/ 324 h 1536"/>
                <a:gd name="T98" fmla="*/ 774 w 1212"/>
                <a:gd name="T99" fmla="*/ 323 h 1536"/>
                <a:gd name="T100" fmla="*/ 727 w 1212"/>
                <a:gd name="T101" fmla="*/ 345 h 1536"/>
                <a:gd name="T102" fmla="*/ 712 w 1212"/>
                <a:gd name="T103" fmla="*/ 362 h 1536"/>
                <a:gd name="T104" fmla="*/ 608 w 1212"/>
                <a:gd name="T105" fmla="*/ 438 h 1536"/>
                <a:gd name="T106" fmla="*/ 597 w 1212"/>
                <a:gd name="T107" fmla="*/ 456 h 1536"/>
                <a:gd name="T108" fmla="*/ 598 w 1212"/>
                <a:gd name="T109" fmla="*/ 746 h 1536"/>
                <a:gd name="T110" fmla="*/ 725 w 1212"/>
                <a:gd name="T111" fmla="*/ 927 h 1536"/>
                <a:gd name="T112" fmla="*/ 835 w 1212"/>
                <a:gd name="T113" fmla="*/ 966 h 1536"/>
                <a:gd name="T114" fmla="*/ 852 w 1212"/>
                <a:gd name="T115" fmla="*/ 966 h 1536"/>
                <a:gd name="T116" fmla="*/ 967 w 1212"/>
                <a:gd name="T117" fmla="*/ 924 h 1536"/>
                <a:gd name="T118" fmla="*/ 1087 w 1212"/>
                <a:gd name="T119" fmla="*/ 754 h 1536"/>
                <a:gd name="T120" fmla="*/ 1088 w 1212"/>
                <a:gd name="T121" fmla="*/ 611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12" h="1536">
                  <a:moveTo>
                    <a:pt x="841" y="0"/>
                  </a:moveTo>
                  <a:cubicBezTo>
                    <a:pt x="852" y="3"/>
                    <a:pt x="863" y="5"/>
                    <a:pt x="874" y="8"/>
                  </a:cubicBezTo>
                  <a:cubicBezTo>
                    <a:pt x="980" y="36"/>
                    <a:pt x="1053" y="128"/>
                    <a:pt x="1052" y="239"/>
                  </a:cubicBezTo>
                  <a:cubicBezTo>
                    <a:pt x="1052" y="268"/>
                    <a:pt x="1062" y="286"/>
                    <a:pt x="1085" y="300"/>
                  </a:cubicBezTo>
                  <a:cubicBezTo>
                    <a:pt x="1115" y="319"/>
                    <a:pt x="1144" y="337"/>
                    <a:pt x="1174" y="355"/>
                  </a:cubicBezTo>
                  <a:cubicBezTo>
                    <a:pt x="1195" y="368"/>
                    <a:pt x="1208" y="385"/>
                    <a:pt x="1208" y="410"/>
                  </a:cubicBezTo>
                  <a:cubicBezTo>
                    <a:pt x="1208" y="527"/>
                    <a:pt x="1212" y="645"/>
                    <a:pt x="1207" y="762"/>
                  </a:cubicBezTo>
                  <a:cubicBezTo>
                    <a:pt x="1200" y="894"/>
                    <a:pt x="1130" y="986"/>
                    <a:pt x="1008" y="1037"/>
                  </a:cubicBezTo>
                  <a:cubicBezTo>
                    <a:pt x="962" y="1056"/>
                    <a:pt x="914" y="1072"/>
                    <a:pt x="866" y="1088"/>
                  </a:cubicBezTo>
                  <a:cubicBezTo>
                    <a:pt x="852" y="1092"/>
                    <a:pt x="834" y="1092"/>
                    <a:pt x="820" y="1088"/>
                  </a:cubicBezTo>
                  <a:cubicBezTo>
                    <a:pt x="773" y="1073"/>
                    <a:pt x="726" y="1055"/>
                    <a:pt x="679" y="1038"/>
                  </a:cubicBezTo>
                  <a:cubicBezTo>
                    <a:pt x="559" y="992"/>
                    <a:pt x="479" y="877"/>
                    <a:pt x="478" y="749"/>
                  </a:cubicBezTo>
                  <a:cubicBezTo>
                    <a:pt x="477" y="637"/>
                    <a:pt x="478" y="526"/>
                    <a:pt x="477" y="414"/>
                  </a:cubicBezTo>
                  <a:cubicBezTo>
                    <a:pt x="477" y="387"/>
                    <a:pt x="489" y="369"/>
                    <a:pt x="512" y="355"/>
                  </a:cubicBezTo>
                  <a:cubicBezTo>
                    <a:pt x="540" y="338"/>
                    <a:pt x="569" y="321"/>
                    <a:pt x="597" y="303"/>
                  </a:cubicBezTo>
                  <a:cubicBezTo>
                    <a:pt x="621" y="287"/>
                    <a:pt x="640" y="266"/>
                    <a:pt x="653" y="240"/>
                  </a:cubicBezTo>
                  <a:cubicBezTo>
                    <a:pt x="666" y="214"/>
                    <a:pt x="686" y="203"/>
                    <a:pt x="715" y="203"/>
                  </a:cubicBezTo>
                  <a:cubicBezTo>
                    <a:pt x="779" y="204"/>
                    <a:pt x="844" y="203"/>
                    <a:pt x="908" y="203"/>
                  </a:cubicBezTo>
                  <a:cubicBezTo>
                    <a:pt x="914" y="203"/>
                    <a:pt x="919" y="203"/>
                    <a:pt x="927" y="203"/>
                  </a:cubicBezTo>
                  <a:cubicBezTo>
                    <a:pt x="925" y="197"/>
                    <a:pt x="924" y="192"/>
                    <a:pt x="921" y="187"/>
                  </a:cubicBezTo>
                  <a:cubicBezTo>
                    <a:pt x="899" y="145"/>
                    <a:pt x="865" y="121"/>
                    <a:pt x="817" y="120"/>
                  </a:cubicBezTo>
                  <a:cubicBezTo>
                    <a:pt x="624" y="120"/>
                    <a:pt x="430" y="120"/>
                    <a:pt x="237" y="120"/>
                  </a:cubicBezTo>
                  <a:cubicBezTo>
                    <a:pt x="174" y="120"/>
                    <a:pt x="124" y="169"/>
                    <a:pt x="120" y="231"/>
                  </a:cubicBezTo>
                  <a:cubicBezTo>
                    <a:pt x="120" y="236"/>
                    <a:pt x="120" y="242"/>
                    <a:pt x="120" y="247"/>
                  </a:cubicBezTo>
                  <a:cubicBezTo>
                    <a:pt x="120" y="594"/>
                    <a:pt x="120" y="941"/>
                    <a:pt x="120" y="1288"/>
                  </a:cubicBezTo>
                  <a:cubicBezTo>
                    <a:pt x="120" y="1311"/>
                    <a:pt x="122" y="1333"/>
                    <a:pt x="134" y="1353"/>
                  </a:cubicBezTo>
                  <a:cubicBezTo>
                    <a:pt x="156" y="1393"/>
                    <a:pt x="190" y="1415"/>
                    <a:pt x="236" y="1416"/>
                  </a:cubicBezTo>
                  <a:cubicBezTo>
                    <a:pt x="430" y="1416"/>
                    <a:pt x="623" y="1416"/>
                    <a:pt x="816" y="1416"/>
                  </a:cubicBezTo>
                  <a:cubicBezTo>
                    <a:pt x="876" y="1416"/>
                    <a:pt x="925" y="1370"/>
                    <a:pt x="932" y="1311"/>
                  </a:cubicBezTo>
                  <a:cubicBezTo>
                    <a:pt x="933" y="1302"/>
                    <a:pt x="933" y="1293"/>
                    <a:pt x="933" y="1284"/>
                  </a:cubicBezTo>
                  <a:cubicBezTo>
                    <a:pt x="934" y="1248"/>
                    <a:pt x="959" y="1222"/>
                    <a:pt x="993" y="1222"/>
                  </a:cubicBezTo>
                  <a:cubicBezTo>
                    <a:pt x="1026" y="1221"/>
                    <a:pt x="1052" y="1247"/>
                    <a:pt x="1053" y="1282"/>
                  </a:cubicBezTo>
                  <a:cubicBezTo>
                    <a:pt x="1055" y="1374"/>
                    <a:pt x="1020" y="1447"/>
                    <a:pt x="943" y="1498"/>
                  </a:cubicBezTo>
                  <a:cubicBezTo>
                    <a:pt x="914" y="1517"/>
                    <a:pt x="883" y="1528"/>
                    <a:pt x="849" y="1533"/>
                  </a:cubicBezTo>
                  <a:cubicBezTo>
                    <a:pt x="847" y="1534"/>
                    <a:pt x="844" y="1535"/>
                    <a:pt x="841" y="1536"/>
                  </a:cubicBezTo>
                  <a:cubicBezTo>
                    <a:pt x="631" y="1536"/>
                    <a:pt x="421" y="1536"/>
                    <a:pt x="211" y="1536"/>
                  </a:cubicBezTo>
                  <a:cubicBezTo>
                    <a:pt x="186" y="1528"/>
                    <a:pt x="160" y="1524"/>
                    <a:pt x="137" y="1513"/>
                  </a:cubicBezTo>
                  <a:cubicBezTo>
                    <a:pt x="46" y="1468"/>
                    <a:pt x="0" y="1393"/>
                    <a:pt x="0" y="1291"/>
                  </a:cubicBezTo>
                  <a:cubicBezTo>
                    <a:pt x="0" y="942"/>
                    <a:pt x="0" y="594"/>
                    <a:pt x="0" y="245"/>
                  </a:cubicBezTo>
                  <a:cubicBezTo>
                    <a:pt x="0" y="238"/>
                    <a:pt x="0" y="231"/>
                    <a:pt x="0" y="224"/>
                  </a:cubicBezTo>
                  <a:cubicBezTo>
                    <a:pt x="6" y="121"/>
                    <a:pt x="80" y="32"/>
                    <a:pt x="181" y="7"/>
                  </a:cubicBezTo>
                  <a:cubicBezTo>
                    <a:pt x="191" y="4"/>
                    <a:pt x="201" y="2"/>
                    <a:pt x="211" y="0"/>
                  </a:cubicBezTo>
                  <a:cubicBezTo>
                    <a:pt x="421" y="0"/>
                    <a:pt x="631" y="0"/>
                    <a:pt x="841" y="0"/>
                  </a:cubicBezTo>
                  <a:close/>
                  <a:moveTo>
                    <a:pt x="1088" y="611"/>
                  </a:moveTo>
                  <a:cubicBezTo>
                    <a:pt x="1088" y="611"/>
                    <a:pt x="1088" y="611"/>
                    <a:pt x="1088" y="611"/>
                  </a:cubicBezTo>
                  <a:cubicBezTo>
                    <a:pt x="1088" y="560"/>
                    <a:pt x="1088" y="510"/>
                    <a:pt x="1089" y="459"/>
                  </a:cubicBezTo>
                  <a:cubicBezTo>
                    <a:pt x="1089" y="448"/>
                    <a:pt x="1086" y="442"/>
                    <a:pt x="1076" y="437"/>
                  </a:cubicBezTo>
                  <a:cubicBezTo>
                    <a:pt x="1026" y="409"/>
                    <a:pt x="980" y="377"/>
                    <a:pt x="946" y="330"/>
                  </a:cubicBezTo>
                  <a:cubicBezTo>
                    <a:pt x="944" y="326"/>
                    <a:pt x="935" y="324"/>
                    <a:pt x="930" y="324"/>
                  </a:cubicBezTo>
                  <a:cubicBezTo>
                    <a:pt x="878" y="323"/>
                    <a:pt x="826" y="324"/>
                    <a:pt x="774" y="323"/>
                  </a:cubicBezTo>
                  <a:cubicBezTo>
                    <a:pt x="753" y="322"/>
                    <a:pt x="737" y="325"/>
                    <a:pt x="727" y="345"/>
                  </a:cubicBezTo>
                  <a:cubicBezTo>
                    <a:pt x="724" y="352"/>
                    <a:pt x="717" y="357"/>
                    <a:pt x="712" y="362"/>
                  </a:cubicBezTo>
                  <a:cubicBezTo>
                    <a:pt x="682" y="394"/>
                    <a:pt x="646" y="417"/>
                    <a:pt x="608" y="438"/>
                  </a:cubicBezTo>
                  <a:cubicBezTo>
                    <a:pt x="601" y="442"/>
                    <a:pt x="597" y="447"/>
                    <a:pt x="597" y="456"/>
                  </a:cubicBezTo>
                  <a:cubicBezTo>
                    <a:pt x="598" y="553"/>
                    <a:pt x="597" y="649"/>
                    <a:pt x="598" y="746"/>
                  </a:cubicBezTo>
                  <a:cubicBezTo>
                    <a:pt x="598" y="828"/>
                    <a:pt x="647" y="898"/>
                    <a:pt x="725" y="927"/>
                  </a:cubicBezTo>
                  <a:cubicBezTo>
                    <a:pt x="761" y="940"/>
                    <a:pt x="798" y="953"/>
                    <a:pt x="835" y="966"/>
                  </a:cubicBezTo>
                  <a:cubicBezTo>
                    <a:pt x="840" y="967"/>
                    <a:pt x="847" y="967"/>
                    <a:pt x="852" y="966"/>
                  </a:cubicBezTo>
                  <a:cubicBezTo>
                    <a:pt x="890" y="952"/>
                    <a:pt x="929" y="940"/>
                    <a:pt x="967" y="924"/>
                  </a:cubicBezTo>
                  <a:cubicBezTo>
                    <a:pt x="1041" y="892"/>
                    <a:pt x="1083" y="835"/>
                    <a:pt x="1087" y="754"/>
                  </a:cubicBezTo>
                  <a:cubicBezTo>
                    <a:pt x="1090" y="707"/>
                    <a:pt x="1088" y="659"/>
                    <a:pt x="1088" y="6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6"/>
            <p:cNvSpPr>
              <a:spLocks/>
            </p:cNvSpPr>
            <p:nvPr/>
          </p:nvSpPr>
          <p:spPr bwMode="auto">
            <a:xfrm>
              <a:off x="-957263" y="3413125"/>
              <a:ext cx="63500" cy="41275"/>
            </a:xfrm>
            <a:custGeom>
              <a:avLst/>
              <a:gdLst>
                <a:gd name="T0" fmla="*/ 92 w 185"/>
                <a:gd name="T1" fmla="*/ 121 h 121"/>
                <a:gd name="T2" fmla="*/ 56 w 185"/>
                <a:gd name="T3" fmla="*/ 121 h 121"/>
                <a:gd name="T4" fmla="*/ 1 w 185"/>
                <a:gd name="T5" fmla="*/ 65 h 121"/>
                <a:gd name="T6" fmla="*/ 50 w 185"/>
                <a:gd name="T7" fmla="*/ 3 h 121"/>
                <a:gd name="T8" fmla="*/ 135 w 185"/>
                <a:gd name="T9" fmla="*/ 3 h 121"/>
                <a:gd name="T10" fmla="*/ 184 w 185"/>
                <a:gd name="T11" fmla="*/ 64 h 121"/>
                <a:gd name="T12" fmla="*/ 129 w 185"/>
                <a:gd name="T13" fmla="*/ 120 h 121"/>
                <a:gd name="T14" fmla="*/ 92 w 185"/>
                <a:gd name="T15" fmla="*/ 121 h 121"/>
                <a:gd name="T16" fmla="*/ 92 w 185"/>
                <a:gd name="T1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121">
                  <a:moveTo>
                    <a:pt x="92" y="121"/>
                  </a:moveTo>
                  <a:cubicBezTo>
                    <a:pt x="80" y="121"/>
                    <a:pt x="68" y="121"/>
                    <a:pt x="56" y="121"/>
                  </a:cubicBezTo>
                  <a:cubicBezTo>
                    <a:pt x="26" y="119"/>
                    <a:pt x="3" y="95"/>
                    <a:pt x="1" y="65"/>
                  </a:cubicBezTo>
                  <a:cubicBezTo>
                    <a:pt x="0" y="34"/>
                    <a:pt x="20" y="6"/>
                    <a:pt x="50" y="3"/>
                  </a:cubicBezTo>
                  <a:cubicBezTo>
                    <a:pt x="78" y="0"/>
                    <a:pt x="107" y="0"/>
                    <a:pt x="135" y="3"/>
                  </a:cubicBezTo>
                  <a:cubicBezTo>
                    <a:pt x="165" y="6"/>
                    <a:pt x="185" y="35"/>
                    <a:pt x="184" y="64"/>
                  </a:cubicBezTo>
                  <a:cubicBezTo>
                    <a:pt x="182" y="94"/>
                    <a:pt x="159" y="118"/>
                    <a:pt x="129" y="120"/>
                  </a:cubicBezTo>
                  <a:cubicBezTo>
                    <a:pt x="117" y="121"/>
                    <a:pt x="104" y="121"/>
                    <a:pt x="92" y="121"/>
                  </a:cubicBezTo>
                  <a:cubicBezTo>
                    <a:pt x="92" y="121"/>
                    <a:pt x="92" y="121"/>
                    <a:pt x="92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7"/>
            <p:cNvSpPr>
              <a:spLocks/>
            </p:cNvSpPr>
            <p:nvPr/>
          </p:nvSpPr>
          <p:spPr bwMode="auto">
            <a:xfrm>
              <a:off x="-855663" y="3186113"/>
              <a:ext cx="85725" cy="76200"/>
            </a:xfrm>
            <a:custGeom>
              <a:avLst/>
              <a:gdLst>
                <a:gd name="T0" fmla="*/ 103 w 245"/>
                <a:gd name="T1" fmla="*/ 63 h 222"/>
                <a:gd name="T2" fmla="*/ 132 w 245"/>
                <a:gd name="T3" fmla="*/ 29 h 222"/>
                <a:gd name="T4" fmla="*/ 216 w 245"/>
                <a:gd name="T5" fmla="*/ 22 h 222"/>
                <a:gd name="T6" fmla="*/ 224 w 245"/>
                <a:gd name="T7" fmla="*/ 105 h 222"/>
                <a:gd name="T8" fmla="*/ 153 w 245"/>
                <a:gd name="T9" fmla="*/ 192 h 222"/>
                <a:gd name="T10" fmla="*/ 61 w 245"/>
                <a:gd name="T11" fmla="*/ 194 h 222"/>
                <a:gd name="T12" fmla="*/ 24 w 245"/>
                <a:gd name="T13" fmla="*/ 154 h 222"/>
                <a:gd name="T14" fmla="*/ 19 w 245"/>
                <a:gd name="T15" fmla="*/ 75 h 222"/>
                <a:gd name="T16" fmla="*/ 98 w 245"/>
                <a:gd name="T17" fmla="*/ 60 h 222"/>
                <a:gd name="T18" fmla="*/ 103 w 245"/>
                <a:gd name="T19" fmla="*/ 63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5" h="222">
                  <a:moveTo>
                    <a:pt x="103" y="63"/>
                  </a:moveTo>
                  <a:cubicBezTo>
                    <a:pt x="113" y="51"/>
                    <a:pt x="122" y="40"/>
                    <a:pt x="132" y="29"/>
                  </a:cubicBezTo>
                  <a:cubicBezTo>
                    <a:pt x="154" y="4"/>
                    <a:pt x="191" y="0"/>
                    <a:pt x="216" y="22"/>
                  </a:cubicBezTo>
                  <a:cubicBezTo>
                    <a:pt x="241" y="43"/>
                    <a:pt x="245" y="78"/>
                    <a:pt x="224" y="105"/>
                  </a:cubicBezTo>
                  <a:cubicBezTo>
                    <a:pt x="201" y="134"/>
                    <a:pt x="177" y="163"/>
                    <a:pt x="153" y="192"/>
                  </a:cubicBezTo>
                  <a:cubicBezTo>
                    <a:pt x="127" y="222"/>
                    <a:pt x="88" y="222"/>
                    <a:pt x="61" y="194"/>
                  </a:cubicBezTo>
                  <a:cubicBezTo>
                    <a:pt x="49" y="181"/>
                    <a:pt x="37" y="167"/>
                    <a:pt x="24" y="154"/>
                  </a:cubicBezTo>
                  <a:cubicBezTo>
                    <a:pt x="3" y="130"/>
                    <a:pt x="0" y="98"/>
                    <a:pt x="19" y="75"/>
                  </a:cubicBezTo>
                  <a:cubicBezTo>
                    <a:pt x="37" y="50"/>
                    <a:pt x="68" y="44"/>
                    <a:pt x="98" y="60"/>
                  </a:cubicBezTo>
                  <a:cubicBezTo>
                    <a:pt x="100" y="61"/>
                    <a:pt x="101" y="62"/>
                    <a:pt x="10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3" name="Прямоугольник 132"/>
          <p:cNvSpPr/>
          <p:nvPr/>
        </p:nvSpPr>
        <p:spPr>
          <a:xfrm>
            <a:off x="915785" y="6045124"/>
            <a:ext cx="10188980" cy="40010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91436" tIns="45719" rIns="91436" bIns="45719">
            <a:spAutoFit/>
          </a:bodyPr>
          <a:lstStyle/>
          <a:p>
            <a:pPr algn="ctr"/>
            <a:r>
              <a:rPr lang="ru-RU" sz="1000" b="1" dirty="0">
                <a:solidFill>
                  <a:srgbClr val="9D2235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Дополнительные </a:t>
            </a:r>
            <a:r>
              <a:rPr lang="ru-RU" sz="1000" b="1" dirty="0" smtClean="0">
                <a:solidFill>
                  <a:srgbClr val="9D2235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источники информации внесены в рамках изменений ПП РФ №1452 от 23.12.2016 «О мониторинге цен строительных ресурсов»</a:t>
            </a:r>
          </a:p>
          <a:p>
            <a:pPr algn="ctr"/>
            <a:r>
              <a:rPr lang="ru-RU" sz="1000" b="1" dirty="0" smtClean="0">
                <a:solidFill>
                  <a:srgbClr val="9D2235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000" b="1" dirty="0" smtClean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27.04.2018</a:t>
            </a:r>
            <a:r>
              <a:rPr lang="ru-RU" sz="1000" b="1" dirty="0" smtClean="0">
                <a:solidFill>
                  <a:srgbClr val="9D2235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1000" b="1" dirty="0" smtClean="0">
                <a:solidFill>
                  <a:srgbClr val="1369D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15.05.2019</a:t>
            </a:r>
            <a:r>
              <a:rPr lang="ru-RU" sz="1000" b="1" dirty="0" smtClean="0">
                <a:solidFill>
                  <a:srgbClr val="9D2235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1000" b="1" dirty="0" smtClean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12.07.2021</a:t>
            </a:r>
            <a:r>
              <a:rPr lang="ru-RU" sz="1000" b="1" smtClean="0">
                <a:solidFill>
                  <a:srgbClr val="9D2235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ru-RU" sz="1000" b="1" smtClean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000" b="1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15.04.2022</a:t>
            </a:r>
            <a:endParaRPr lang="ru-RU" sz="1000" b="1" dirty="0">
              <a:solidFill>
                <a:schemeClr val="accent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447472" y="393708"/>
            <a:ext cx="7380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BD98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ФГИС ЦС – УСОВЕРШЕНСТВОВАННЫЙ МЕХАНИЗМ </a:t>
            </a:r>
            <a:br>
              <a:rPr lang="ru-RU" sz="1600" b="1" dirty="0">
                <a:solidFill>
                  <a:srgbClr val="BD98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ru-RU" sz="1600" b="1" dirty="0">
                <a:solidFill>
                  <a:srgbClr val="BD98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ФОРМИРОВАНИЯ СМЕТНЫХ ЦЕН СТРОИТЕЛЬНЫХ РЕСУРСОВ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9415927" y="6484020"/>
            <a:ext cx="2743200" cy="365125"/>
          </a:xfrm>
        </p:spPr>
        <p:txBody>
          <a:bodyPr/>
          <a:lstStyle/>
          <a:p>
            <a:fld id="{7B470002-D1A7-B44D-B6E8-21F6415B9B7A}" type="slidenum">
              <a:rPr lang="ru-RU" sz="1050" smtClean="0">
                <a:solidFill>
                  <a:srgbClr val="BD997F"/>
                </a:solidFill>
              </a:rPr>
              <a:t>5</a:t>
            </a:fld>
            <a:endParaRPr lang="ru-RU" sz="1050" dirty="0">
              <a:solidFill>
                <a:srgbClr val="BD99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0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EFE7A3F1-3002-92F9-CCAD-04C1E6AFF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628" b="43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DC3D1E3-8712-07B3-F6DD-28B92BC8F9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32619" r="84076" b="28024"/>
          <a:stretch/>
        </p:blipFill>
        <p:spPr>
          <a:xfrm>
            <a:off x="43293" y="2863113"/>
            <a:ext cx="1897023" cy="263690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C0168218-1F07-01E2-A2E5-3B131DD58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088" y="268315"/>
            <a:ext cx="1745588" cy="41335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AEE8C065-C7DD-ABDB-C415-45427D68F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41061" y="242529"/>
            <a:ext cx="1173600" cy="46598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14D4F30F-5280-E7AD-101D-EDB0BDCE8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67292" y="268315"/>
            <a:ext cx="840420" cy="414000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187226" y="675437"/>
            <a:ext cx="10709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BD98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Создание ФАУ «</a:t>
            </a:r>
            <a:r>
              <a:rPr lang="ru-RU" sz="1600" b="1" dirty="0" err="1">
                <a:solidFill>
                  <a:srgbClr val="BD98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Главгосэкспертиза</a:t>
            </a:r>
            <a:r>
              <a:rPr lang="ru-RU" sz="1600" b="1" dirty="0">
                <a:solidFill>
                  <a:srgbClr val="BD98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России» центров мониторинга стоимости строительных ресурсов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48800" y="6480639"/>
            <a:ext cx="2743200" cy="365125"/>
          </a:xfrm>
        </p:spPr>
        <p:txBody>
          <a:bodyPr/>
          <a:lstStyle/>
          <a:p>
            <a:fld id="{7B470002-D1A7-B44D-B6E8-21F6415B9B7A}" type="slidenum">
              <a:rPr lang="ru-RU" sz="1050" smtClean="0">
                <a:solidFill>
                  <a:srgbClr val="BD997F"/>
                </a:solidFill>
              </a:rPr>
              <a:t>6</a:t>
            </a:fld>
            <a:endParaRPr lang="ru-RU" sz="1050" dirty="0">
              <a:solidFill>
                <a:srgbClr val="BD997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6745" y="1272062"/>
            <a:ext cx="8908875" cy="755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defTabSz="342892" hangingPunct="1">
              <a:tabLst>
                <a:tab pos="404208" algn="l"/>
              </a:tabLst>
              <a:defRPr/>
            </a:pPr>
            <a:r>
              <a:rPr lang="ru-RU" sz="1500" kern="1200" dirty="0">
                <a:solidFill>
                  <a:prstClr val="white"/>
                </a:solidFill>
                <a:latin typeface="Arial" panose="020B0604020202020204"/>
                <a:cs typeface="Times New Roman" panose="02020603050405020304" pitchFamily="18" charset="0"/>
              </a:rPr>
              <a:t>ФАУ «Главгосэкспертиза России» созданы 8 центров компетенции для верификации </a:t>
            </a:r>
            <a:r>
              <a:rPr lang="ru-RU" sz="1500" kern="1200" dirty="0">
                <a:solidFill>
                  <a:prstClr val="white"/>
                </a:solidFill>
                <a:latin typeface="Arial" panose="020B0604020202020204"/>
              </a:rPr>
              <a:t>данных о фактической стоимости строительных ресурсов представляемых субъектами Российской Федерации для пересчета индексов изменения сметной стоимости строительства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616C2A0-EF4D-F79D-A254-8F459D65D9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21094823">
            <a:off x="1624946" y="1771403"/>
            <a:ext cx="9751554" cy="47790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162683" y="6071924"/>
            <a:ext cx="1554265" cy="496290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defTabSz="441821" fontAlgn="ctr" hangingPunct="1">
              <a:defRPr/>
            </a:pPr>
            <a:r>
              <a:rPr lang="ru-RU" sz="1500" b="1" kern="1200" dirty="0">
                <a:solidFill>
                  <a:schemeClr val="bg1"/>
                </a:solidFill>
                <a:latin typeface="Arial" panose="020B0604020202020204"/>
              </a:rPr>
              <a:t>Уральский</a:t>
            </a:r>
          </a:p>
          <a:p>
            <a:pPr defTabSz="441821" fontAlgn="ctr" hangingPunct="1">
              <a:defRPr/>
            </a:pPr>
            <a:r>
              <a:rPr lang="ru-RU" sz="1500" b="1" kern="1200" dirty="0">
                <a:solidFill>
                  <a:schemeClr val="bg1"/>
                </a:solidFill>
                <a:latin typeface="Arial" panose="020B0604020202020204"/>
              </a:rPr>
              <a:t>г. Екатеринбург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3083" y="4096719"/>
            <a:ext cx="1670085" cy="496290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defTabSz="441821" fontAlgn="ctr" hangingPunct="1">
              <a:defRPr/>
            </a:pPr>
            <a:r>
              <a:rPr lang="ru-RU" sz="1500" b="1" kern="1200" dirty="0">
                <a:solidFill>
                  <a:schemeClr val="bg1"/>
                </a:solidFill>
                <a:latin typeface="Arial" panose="020B0604020202020204"/>
              </a:rPr>
              <a:t>Центральный</a:t>
            </a:r>
          </a:p>
          <a:p>
            <a:pPr defTabSz="441821" fontAlgn="ctr" hangingPunct="1">
              <a:defRPr/>
            </a:pPr>
            <a:r>
              <a:rPr lang="ru-RU" sz="1500" b="1" kern="1200" dirty="0">
                <a:solidFill>
                  <a:schemeClr val="bg1"/>
                </a:solidFill>
                <a:latin typeface="Arial" panose="020B0604020202020204"/>
              </a:rPr>
              <a:t>г. Москва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688854" y="5898388"/>
            <a:ext cx="1632906" cy="496290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defTabSz="441821" fontAlgn="ctr" hangingPunct="1">
              <a:defRPr/>
            </a:pPr>
            <a:r>
              <a:rPr lang="ru-RU" sz="1500" b="1" kern="1200" dirty="0">
                <a:solidFill>
                  <a:schemeClr val="bg1"/>
                </a:solidFill>
                <a:latin typeface="Arial" panose="020B0604020202020204"/>
              </a:rPr>
              <a:t>Приволжский</a:t>
            </a:r>
          </a:p>
          <a:p>
            <a:pPr defTabSz="441821" fontAlgn="ctr" hangingPunct="1">
              <a:defRPr/>
            </a:pPr>
            <a:r>
              <a:rPr lang="ru-RU" sz="1500" b="1" kern="1200" dirty="0">
                <a:solidFill>
                  <a:schemeClr val="bg1"/>
                </a:solidFill>
                <a:latin typeface="Arial" panose="020B0604020202020204"/>
              </a:rPr>
              <a:t>г. Самара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27977" y="2960211"/>
            <a:ext cx="2184872" cy="496290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defTabSz="441821" fontAlgn="ctr" hangingPunct="1">
              <a:defRPr/>
            </a:pPr>
            <a:r>
              <a:rPr lang="ru-RU" sz="1500" b="1" kern="1200" dirty="0">
                <a:solidFill>
                  <a:schemeClr val="bg1"/>
                </a:solidFill>
                <a:latin typeface="Arial" panose="020B0604020202020204"/>
              </a:rPr>
              <a:t>Северо-Западный</a:t>
            </a:r>
          </a:p>
          <a:p>
            <a:pPr defTabSz="441821" fontAlgn="ctr" hangingPunct="1">
              <a:defRPr/>
            </a:pPr>
            <a:r>
              <a:rPr lang="ru-RU" sz="1500" b="1" kern="1200" dirty="0">
                <a:solidFill>
                  <a:schemeClr val="bg1"/>
                </a:solidFill>
                <a:latin typeface="Arial" panose="020B0604020202020204"/>
              </a:rPr>
              <a:t>г. Санкт-Петербург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819274" y="6303890"/>
            <a:ext cx="1420798" cy="496290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defTabSz="441821" fontAlgn="ctr" hangingPunct="1">
              <a:defRPr/>
            </a:pPr>
            <a:r>
              <a:rPr lang="ru-RU" sz="1500" b="1" kern="1200" dirty="0">
                <a:solidFill>
                  <a:schemeClr val="bg1"/>
                </a:solidFill>
                <a:latin typeface="Arial" panose="020B0604020202020204"/>
              </a:rPr>
              <a:t>Сибирский</a:t>
            </a:r>
          </a:p>
          <a:p>
            <a:pPr defTabSz="441821" fontAlgn="ctr" hangingPunct="1">
              <a:defRPr/>
            </a:pPr>
            <a:r>
              <a:rPr lang="ru-RU" sz="1500" b="1" kern="1200" dirty="0">
                <a:solidFill>
                  <a:schemeClr val="bg1"/>
                </a:solidFill>
                <a:latin typeface="Arial" panose="020B0604020202020204"/>
              </a:rPr>
              <a:t>г. Омск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07382" y="5823779"/>
            <a:ext cx="1761487" cy="496290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defTabSz="441821" fontAlgn="ctr" hangingPunct="1">
              <a:defRPr/>
            </a:pPr>
            <a:r>
              <a:rPr lang="ru-RU" sz="1500" b="1" kern="1200" dirty="0">
                <a:solidFill>
                  <a:schemeClr val="bg1"/>
                </a:solidFill>
                <a:latin typeface="Arial" panose="020B0604020202020204"/>
              </a:rPr>
              <a:t>Южный</a:t>
            </a:r>
          </a:p>
          <a:p>
            <a:pPr defTabSz="441821" fontAlgn="ctr" hangingPunct="1">
              <a:defRPr/>
            </a:pPr>
            <a:r>
              <a:rPr lang="ru-RU" sz="1500" b="1" kern="1200" dirty="0">
                <a:solidFill>
                  <a:schemeClr val="bg1"/>
                </a:solidFill>
                <a:latin typeface="Arial" panose="020B0604020202020204"/>
              </a:rPr>
              <a:t>г. Ростов-на-Дону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6745" y="4774139"/>
            <a:ext cx="1761487" cy="727122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defTabSz="441821" fontAlgn="ctr" hangingPunct="1">
              <a:defRPr/>
            </a:pPr>
            <a:r>
              <a:rPr lang="ru-RU" sz="1500" b="1" kern="1200" dirty="0">
                <a:solidFill>
                  <a:schemeClr val="bg1"/>
                </a:solidFill>
                <a:latin typeface="Arial" panose="020B0604020202020204"/>
              </a:rPr>
              <a:t>Юго-Западный</a:t>
            </a:r>
          </a:p>
          <a:p>
            <a:pPr defTabSz="441821" fontAlgn="ctr" hangingPunct="1">
              <a:defRPr/>
            </a:pPr>
            <a:r>
              <a:rPr lang="ru-RU" sz="1500" b="1" kern="1200" dirty="0">
                <a:solidFill>
                  <a:schemeClr val="bg1"/>
                </a:solidFill>
                <a:latin typeface="Arial" panose="020B0604020202020204"/>
              </a:rPr>
              <a:t>г. Донецк и </a:t>
            </a:r>
            <a:br>
              <a:rPr lang="ru-RU" sz="1500" b="1" kern="1200" dirty="0">
                <a:solidFill>
                  <a:schemeClr val="bg1"/>
                </a:solidFill>
                <a:latin typeface="Arial" panose="020B0604020202020204"/>
              </a:rPr>
            </a:br>
            <a:r>
              <a:rPr lang="ru-RU" sz="1500" b="1" kern="1200" dirty="0">
                <a:solidFill>
                  <a:schemeClr val="bg1"/>
                </a:solidFill>
                <a:latin typeface="Arial" panose="020B0604020202020204"/>
              </a:rPr>
              <a:t>г. Луганск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448800" y="5993926"/>
            <a:ext cx="2264540" cy="496290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defTabSz="441821" fontAlgn="ctr" hangingPunct="1">
              <a:defRPr/>
            </a:pPr>
            <a:r>
              <a:rPr lang="ru-RU" sz="1500" b="1" kern="1200" dirty="0">
                <a:solidFill>
                  <a:schemeClr val="bg1"/>
                </a:solidFill>
                <a:latin typeface="Arial" panose="020B0604020202020204"/>
              </a:rPr>
              <a:t>Дальневосточный</a:t>
            </a:r>
          </a:p>
          <a:p>
            <a:pPr defTabSz="441821" fontAlgn="ctr" hangingPunct="1">
              <a:defRPr/>
            </a:pPr>
            <a:r>
              <a:rPr lang="ru-RU" sz="1500" b="1" kern="1200" dirty="0">
                <a:solidFill>
                  <a:schemeClr val="bg1"/>
                </a:solidFill>
                <a:latin typeface="Arial" panose="020B0604020202020204"/>
              </a:rPr>
              <a:t>г. Владивосток</a:t>
            </a:r>
          </a:p>
        </p:txBody>
      </p:sp>
    </p:spTree>
    <p:extLst>
      <p:ext uri="{BB962C8B-B14F-4D97-AF65-F5344CB8AC3E}">
        <p14:creationId xmlns:p14="http://schemas.microsoft.com/office/powerpoint/2010/main" val="314934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FE7A3F1-3002-92F9-CCAD-04C1E6AFF9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628" b="43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550863" y="996291"/>
            <a:ext cx="11164993" cy="5228663"/>
          </a:xfrm>
          <a:prstGeom prst="roundRect">
            <a:avLst>
              <a:gd name="adj" fmla="val 2250"/>
            </a:avLst>
          </a:prstGeom>
          <a:solidFill>
            <a:schemeClr val="bg1"/>
          </a:solidFill>
          <a:ln>
            <a:noFill/>
          </a:ln>
          <a:effectLst>
            <a:outerShdw blurRad="558800" algn="ctr" rotWithShape="0">
              <a:schemeClr val="tx2">
                <a:lumMod val="60000"/>
                <a:lumOff val="4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964276" y="2473231"/>
            <a:ext cx="2252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Мониторинг </a:t>
            </a:r>
            <a:r>
              <a:rPr lang="ru-RU" sz="12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2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строительных ресурсов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093532" y="3712361"/>
            <a:ext cx="37785" cy="1574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093532" y="3864876"/>
            <a:ext cx="37785" cy="1574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731520" y="4184267"/>
            <a:ext cx="2403764" cy="0"/>
          </a:xfrm>
          <a:prstGeom prst="line">
            <a:avLst/>
          </a:prstGeom>
          <a:ln w="19050">
            <a:solidFill>
              <a:srgbClr val="FFFF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290526" y="1108989"/>
            <a:ext cx="170591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33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2022 </a:t>
            </a:r>
            <a:r>
              <a:rPr lang="ru-RU" sz="21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ru-RU" sz="2133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2025</a:t>
            </a:r>
            <a:endParaRPr lang="ru-RU" sz="2133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653094" y="2461608"/>
            <a:ext cx="10815408" cy="2609183"/>
            <a:chOff x="2915656" y="3070321"/>
            <a:chExt cx="3261163" cy="2010658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 flipV="1">
              <a:off x="2939303" y="3070321"/>
              <a:ext cx="3237516" cy="4712"/>
            </a:xfrm>
            <a:prstGeom prst="line">
              <a:avLst/>
            </a:prstGeom>
            <a:ln w="19050">
              <a:solidFill>
                <a:srgbClr val="CCCCCC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flipV="1">
              <a:off x="2915656" y="5076199"/>
              <a:ext cx="3256636" cy="4780"/>
            </a:xfrm>
            <a:prstGeom prst="line">
              <a:avLst/>
            </a:prstGeom>
            <a:ln w="19050">
              <a:solidFill>
                <a:srgbClr val="CCCCCC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Скругленный прямоугольник 55"/>
          <p:cNvSpPr/>
          <p:nvPr/>
        </p:nvSpPr>
        <p:spPr>
          <a:xfrm>
            <a:off x="3481581" y="2650286"/>
            <a:ext cx="7971908" cy="2305236"/>
          </a:xfrm>
          <a:prstGeom prst="roundRect">
            <a:avLst>
              <a:gd name="adj" fmla="val 3811"/>
            </a:avLst>
          </a:prstGeom>
          <a:solidFill>
            <a:srgbClr val="F0EDE8"/>
          </a:solidFill>
          <a:ln w="6350">
            <a:solidFill>
              <a:srgbClr val="DFD5CB"/>
            </a:solidFill>
          </a:ln>
          <a:effectLst>
            <a:outerShdw blurRad="558800" algn="ctr" rotWithShape="0">
              <a:schemeClr val="tx2">
                <a:lumMod val="60000"/>
                <a:lumOff val="4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3499655" y="5136915"/>
            <a:ext cx="7971908" cy="998083"/>
          </a:xfrm>
          <a:prstGeom prst="roundRect">
            <a:avLst>
              <a:gd name="adj" fmla="val 8499"/>
            </a:avLst>
          </a:prstGeom>
          <a:solidFill>
            <a:srgbClr val="F0EDE8"/>
          </a:solidFill>
          <a:ln w="6350">
            <a:solidFill>
              <a:srgbClr val="DFD5CB"/>
            </a:solidFill>
          </a:ln>
          <a:effectLst>
            <a:outerShdw blurRad="558800" algn="ctr" rotWithShape="0">
              <a:schemeClr val="tx2">
                <a:lumMod val="60000"/>
                <a:lumOff val="4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/>
          </a:p>
        </p:txBody>
      </p:sp>
      <p:sp>
        <p:nvSpPr>
          <p:cNvPr id="68" name="Прямоугольник 67"/>
          <p:cNvSpPr/>
          <p:nvPr/>
        </p:nvSpPr>
        <p:spPr>
          <a:xfrm>
            <a:off x="4981944" y="5191312"/>
            <a:ext cx="491999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Интеграция с информационными системами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3923130" y="5638083"/>
            <a:ext cx="1422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ГИС ЕГРЗ (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XML)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6053292" y="5620017"/>
            <a:ext cx="2736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Товарно-сырьевые биржи</a:t>
            </a:r>
          </a:p>
          <a:p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Электронные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торговые площадки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9202367" y="5620016"/>
            <a:ext cx="15725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ГИС ОГД РФ (КСИ)</a:t>
            </a: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3587399" y="2811827"/>
            <a:ext cx="163305" cy="31227"/>
          </a:xfrm>
          <a:prstGeom prst="roundRect">
            <a:avLst/>
          </a:prstGeom>
          <a:solidFill>
            <a:srgbClr val="BD9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/>
          <p:cNvSpPr/>
          <p:nvPr/>
        </p:nvSpPr>
        <p:spPr>
          <a:xfrm>
            <a:off x="3726703" y="4494373"/>
            <a:ext cx="76270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Получение агрегированных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данных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о фактических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сделках с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торговых площадок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3729573" y="2679950"/>
            <a:ext cx="77239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Личные кабинеты: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официальных торговых представителей/дилеров (доступ открыт)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производителей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для размещения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информации о ценах на самостоятельно реализуемые строительные ресурсы в субъектах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РФ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(возможность предоставлена)</a:t>
            </a:r>
            <a:endParaRPr lang="ru-RU" sz="1200" b="1" dirty="0" smtClean="0">
              <a:solidFill>
                <a:schemeClr val="tx1">
                  <a:lumMod val="85000"/>
                  <a:lumOff val="1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ОИВ для подачи предложений оптовых поставщиков (реализовано)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для предоставления сведений об оказании стивидорных услуг в морских и речных портах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(обеспечена подача данных)</a:t>
            </a: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для юридических лиц, осуществляющих погрузочно-разгрузочные работы на грузовых железнодорожных станциях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(обеспечена подача данных)</a:t>
            </a: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3587399" y="4612747"/>
            <a:ext cx="163305" cy="31227"/>
          </a:xfrm>
          <a:prstGeom prst="roundRect">
            <a:avLst/>
          </a:prstGeom>
          <a:solidFill>
            <a:srgbClr val="BD9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4027583" y="5604130"/>
            <a:ext cx="163305" cy="31227"/>
          </a:xfrm>
          <a:prstGeom prst="roundRect">
            <a:avLst/>
          </a:prstGeom>
          <a:solidFill>
            <a:srgbClr val="BD9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Скругленный прямоугольник 95"/>
          <p:cNvSpPr/>
          <p:nvPr/>
        </p:nvSpPr>
        <p:spPr>
          <a:xfrm>
            <a:off x="6160799" y="5598475"/>
            <a:ext cx="163305" cy="31227"/>
          </a:xfrm>
          <a:prstGeom prst="roundRect">
            <a:avLst/>
          </a:prstGeom>
          <a:solidFill>
            <a:srgbClr val="BD9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9311343" y="5598474"/>
            <a:ext cx="163305" cy="31227"/>
          </a:xfrm>
          <a:prstGeom prst="roundRect">
            <a:avLst/>
          </a:prstGeom>
          <a:solidFill>
            <a:srgbClr val="BD9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04" y="1142143"/>
            <a:ext cx="505181" cy="36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4024634" y="1478918"/>
            <a:ext cx="41507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РАСШИРЕНИЕ ФУНКЦИОНАЛА ПОДСИСТЕМ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87202" y="3438430"/>
            <a:ext cx="2598913" cy="639768"/>
          </a:xfrm>
          <a:prstGeom prst="roundRect">
            <a:avLst>
              <a:gd name="adj" fmla="val 9684"/>
            </a:avLst>
          </a:prstGeom>
          <a:gradFill>
            <a:gsLst>
              <a:gs pos="0">
                <a:srgbClr val="C12641"/>
              </a:gs>
              <a:gs pos="100000">
                <a:srgbClr val="9D1C3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/>
          </a:p>
        </p:txBody>
      </p:sp>
      <p:sp>
        <p:nvSpPr>
          <p:cNvPr id="73" name="Прямоугольник 72"/>
          <p:cNvSpPr/>
          <p:nvPr/>
        </p:nvSpPr>
        <p:spPr>
          <a:xfrm>
            <a:off x="693037" y="3518073"/>
            <a:ext cx="277242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Подсистема Мониторинга строительных ресурсов</a:t>
            </a:r>
            <a:endParaRPr lang="ru-RU" sz="1300" dirty="0"/>
          </a:p>
        </p:txBody>
      </p:sp>
      <p:sp>
        <p:nvSpPr>
          <p:cNvPr id="75" name="Равнобедренный треугольник 74"/>
          <p:cNvSpPr/>
          <p:nvPr/>
        </p:nvSpPr>
        <p:spPr>
          <a:xfrm rot="5400000">
            <a:off x="3330380" y="3725961"/>
            <a:ext cx="217680" cy="121432"/>
          </a:xfrm>
          <a:prstGeom prst="triangle">
            <a:avLst/>
          </a:prstGeom>
          <a:solidFill>
            <a:srgbClr val="AB2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774460" y="5352803"/>
            <a:ext cx="2598913" cy="639768"/>
          </a:xfrm>
          <a:prstGeom prst="roundRect">
            <a:avLst>
              <a:gd name="adj" fmla="val 9684"/>
            </a:avLst>
          </a:prstGeom>
          <a:gradFill>
            <a:gsLst>
              <a:gs pos="0">
                <a:srgbClr val="C12641"/>
              </a:gs>
              <a:gs pos="100000">
                <a:srgbClr val="9D1C3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/>
          </a:p>
        </p:txBody>
      </p:sp>
      <p:sp>
        <p:nvSpPr>
          <p:cNvPr id="77" name="Равнобедренный треугольник 76"/>
          <p:cNvSpPr/>
          <p:nvPr/>
        </p:nvSpPr>
        <p:spPr>
          <a:xfrm rot="5400000">
            <a:off x="3330405" y="5616512"/>
            <a:ext cx="217680" cy="121432"/>
          </a:xfrm>
          <a:prstGeom prst="triangle">
            <a:avLst/>
          </a:prstGeom>
          <a:solidFill>
            <a:srgbClr val="AB2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734217" y="5434004"/>
            <a:ext cx="262605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Подсистема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Интеграции</a:t>
            </a:r>
            <a:endParaRPr lang="ru-RU" sz="1300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471976" y="1851370"/>
            <a:ext cx="7971908" cy="509788"/>
          </a:xfrm>
          <a:prstGeom prst="roundRect">
            <a:avLst>
              <a:gd name="adj" fmla="val 8499"/>
            </a:avLst>
          </a:prstGeom>
          <a:solidFill>
            <a:srgbClr val="F0EDE8"/>
          </a:solidFill>
          <a:ln w="6350">
            <a:solidFill>
              <a:srgbClr val="DFD5CB"/>
            </a:solidFill>
          </a:ln>
          <a:effectLst>
            <a:outerShdw blurRad="558800" algn="ctr" rotWithShape="0">
              <a:schemeClr val="tx2">
                <a:lumMod val="60000"/>
                <a:lumOff val="4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/>
          </a:p>
        </p:txBody>
      </p:sp>
      <p:sp>
        <p:nvSpPr>
          <p:cNvPr id="42" name="Прямоугольник 41"/>
          <p:cNvSpPr/>
          <p:nvPr/>
        </p:nvSpPr>
        <p:spPr>
          <a:xfrm>
            <a:off x="3804687" y="1952673"/>
            <a:ext cx="56699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ФСНБ-2022 (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включая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изменения и дополнения) в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формате XML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629740" y="2075037"/>
            <a:ext cx="163305" cy="31227"/>
          </a:xfrm>
          <a:prstGeom prst="roundRect">
            <a:avLst/>
          </a:prstGeom>
          <a:solidFill>
            <a:srgbClr val="BD9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762738" y="1765539"/>
            <a:ext cx="2598913" cy="639768"/>
          </a:xfrm>
          <a:prstGeom prst="roundRect">
            <a:avLst>
              <a:gd name="adj" fmla="val 9684"/>
            </a:avLst>
          </a:prstGeom>
          <a:gradFill>
            <a:gsLst>
              <a:gs pos="0">
                <a:srgbClr val="C12641"/>
              </a:gs>
              <a:gs pos="100000">
                <a:srgbClr val="9D1C3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/>
          </a:p>
        </p:txBody>
      </p:sp>
      <p:sp>
        <p:nvSpPr>
          <p:cNvPr id="53" name="Равнобедренный треугольник 52"/>
          <p:cNvSpPr/>
          <p:nvPr/>
        </p:nvSpPr>
        <p:spPr>
          <a:xfrm rot="5400000">
            <a:off x="3318683" y="2029248"/>
            <a:ext cx="217680" cy="121432"/>
          </a:xfrm>
          <a:prstGeom prst="triangle">
            <a:avLst/>
          </a:prstGeom>
          <a:solidFill>
            <a:srgbClr val="AB2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722495" y="1940524"/>
            <a:ext cx="262605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Подсистема ФРСН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447472" y="393708"/>
            <a:ext cx="45897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BD98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ФГИС ЦС – ПЛАНИРУЕМОЕ РАЗВИТИЕ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14D4F30F-5280-E7AD-101D-EDB0BDCE8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7292" y="268315"/>
            <a:ext cx="840420" cy="41400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AEE8C065-C7DD-ABDB-C415-45427D68F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41061" y="242529"/>
            <a:ext cx="1173600" cy="46598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C0168218-1F07-01E2-A2E5-3B131DD58C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31088" y="268315"/>
            <a:ext cx="1745588" cy="41335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1924875" y="6612193"/>
            <a:ext cx="184731" cy="176245"/>
          </a:xfrm>
        </p:spPr>
        <p:txBody>
          <a:bodyPr/>
          <a:lstStyle/>
          <a:p>
            <a:fld id="{E8DD0F05-9152-48D7-BAD1-3C9B5094FDFC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929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FE7A3F1-3002-92F9-CCAD-04C1E6AFF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628" b="43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0168218-1F07-01E2-A2E5-3B131DD58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088" y="268315"/>
            <a:ext cx="1745588" cy="4133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EE8C065-C7DD-ABDB-C415-45427D68F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41061" y="242529"/>
            <a:ext cx="1173600" cy="4659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4D4F30F-5280-E7AD-101D-EDB0BDCE81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7292" y="268315"/>
            <a:ext cx="840420" cy="414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550863" y="1187321"/>
            <a:ext cx="11164993" cy="5119359"/>
          </a:xfrm>
          <a:prstGeom prst="roundRect">
            <a:avLst>
              <a:gd name="adj" fmla="val 2250"/>
            </a:avLst>
          </a:prstGeom>
          <a:solidFill>
            <a:schemeClr val="bg1"/>
          </a:solidFill>
          <a:ln>
            <a:noFill/>
          </a:ln>
          <a:effectLst>
            <a:outerShdw blurRad="558800" algn="ctr" rotWithShape="0">
              <a:schemeClr val="tx2">
                <a:lumMod val="60000"/>
                <a:lumOff val="4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0862" y="1187321"/>
            <a:ext cx="3233462" cy="5119359"/>
          </a:xfrm>
          <a:prstGeom prst="roundRect">
            <a:avLst>
              <a:gd name="adj" fmla="val 3874"/>
            </a:avLst>
          </a:prstGeom>
          <a:solidFill>
            <a:srgbClr val="2B3663"/>
          </a:solidFill>
          <a:ln>
            <a:solidFill>
              <a:srgbClr val="CED5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81411" y="1682362"/>
            <a:ext cx="3430732" cy="1175826"/>
          </a:xfrm>
          <a:prstGeom prst="roundRect">
            <a:avLst>
              <a:gd name="adj" fmla="val 2250"/>
            </a:avLst>
          </a:prstGeom>
          <a:solidFill>
            <a:schemeClr val="bg1"/>
          </a:solidFill>
          <a:ln>
            <a:solidFill>
              <a:srgbClr val="41719C"/>
            </a:solidFill>
          </a:ln>
          <a:effectLst>
            <a:outerShdw blurRad="558800" algn="ctr" rotWithShape="0">
              <a:schemeClr val="tx2">
                <a:lumMod val="60000"/>
                <a:lumOff val="4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78431" y="1544494"/>
            <a:ext cx="3432907" cy="377814"/>
          </a:xfrm>
          <a:prstGeom prst="roundRect">
            <a:avLst/>
          </a:prstGeom>
          <a:solidFill>
            <a:srgbClr val="2B3663"/>
          </a:solidFill>
          <a:ln>
            <a:solidFill>
              <a:srgbClr val="484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96893" y="1548734"/>
            <a:ext cx="27843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ФГИС ЦС</a:t>
            </a:r>
          </a:p>
        </p:txBody>
      </p:sp>
      <p:pic>
        <p:nvPicPr>
          <p:cNvPr id="16" name="Рисунок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750" y="1590897"/>
            <a:ext cx="379550" cy="27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878431" y="1955428"/>
            <a:ext cx="3728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Федеральная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государственная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информационная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система ценообразования в строительстве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092470" y="1554449"/>
            <a:ext cx="420740" cy="4666249"/>
          </a:xfrm>
          <a:prstGeom prst="roundRect">
            <a:avLst>
              <a:gd name="adj" fmla="val 12086"/>
            </a:avLst>
          </a:prstGeom>
          <a:solidFill>
            <a:srgbClr val="C12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3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480043" y="1492048"/>
            <a:ext cx="2889246" cy="630929"/>
            <a:chOff x="480043" y="1280280"/>
            <a:chExt cx="2889246" cy="630929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587793" y="1280280"/>
              <a:ext cx="7814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alt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Росстат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80043" y="1480322"/>
              <a:ext cx="288924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50" dirty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Перечень производителей (по ОКВЭД) </a:t>
              </a:r>
            </a:p>
            <a:p>
              <a:pPr algn="r"/>
              <a:r>
                <a:rPr lang="ru-RU" sz="1050" dirty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Поставщики услуг аренды ж/д-вагонов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80041" y="2141343"/>
            <a:ext cx="2889248" cy="615540"/>
            <a:chOff x="480041" y="1918455"/>
            <a:chExt cx="2889248" cy="615540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2260204" y="1918455"/>
              <a:ext cx="11090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alt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ФТС России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80041" y="2118497"/>
              <a:ext cx="2889247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50" dirty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Перечень юридических лиц, </a:t>
              </a:r>
              <a:r>
                <a:rPr lang="ru-RU" sz="105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осуществля</a:t>
              </a:r>
              <a:r>
                <a:rPr lang="en-US" sz="1050" dirty="0" smtClean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-</a:t>
              </a:r>
              <a:br>
                <a:rPr lang="en-US" sz="1050" dirty="0" smtClean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</a:br>
              <a:r>
                <a:rPr lang="ru-RU" sz="105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ющих</a:t>
              </a:r>
              <a:r>
                <a:rPr lang="ru-RU" sz="1050" dirty="0" smtClean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 ввоз </a:t>
              </a:r>
              <a:r>
                <a:rPr lang="ru-RU" sz="1050" dirty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продукции </a:t>
              </a:r>
              <a:r>
                <a:rPr lang="ru-RU" sz="1050" dirty="0" smtClean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(</a:t>
              </a:r>
              <a:r>
                <a:rPr lang="ru-RU" sz="1050" dirty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по ТН ВЭД) 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80043" y="2775249"/>
            <a:ext cx="2889246" cy="615540"/>
            <a:chOff x="480043" y="2604255"/>
            <a:chExt cx="2889246" cy="615540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1953003" y="2604255"/>
              <a:ext cx="14162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alt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Минфин России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80043" y="2804297"/>
              <a:ext cx="288924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50" dirty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Реестр </a:t>
              </a:r>
              <a:r>
                <a:rPr lang="ru-RU" sz="1050" dirty="0" smtClean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недобросовестных</a:t>
              </a:r>
              <a:r>
                <a:rPr lang="en-US" sz="1050" dirty="0" smtClean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 </a:t>
              </a:r>
              <a:r>
                <a:rPr lang="ru-RU" sz="1050" dirty="0" smtClean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поставщиков</a:t>
              </a:r>
              <a:endParaRPr lang="ru-RU" sz="1050" dirty="0">
                <a:solidFill>
                  <a:schemeClr val="bg1"/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endParaRPr>
            </a:p>
            <a:p>
              <a:pPr algn="r"/>
              <a:r>
                <a:rPr lang="ru-RU" sz="1050" dirty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Выручка юридических лиц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480043" y="3409155"/>
            <a:ext cx="2889246" cy="615540"/>
            <a:chOff x="480043" y="3251955"/>
            <a:chExt cx="2889246" cy="615540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1554753" y="3251955"/>
              <a:ext cx="18145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altLang="ru-R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Минпромторг</a:t>
              </a:r>
              <a:r>
                <a:rPr lang="ru-RU" alt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России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480043" y="3451997"/>
              <a:ext cx="2889246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50" dirty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Перечень </a:t>
              </a:r>
              <a:r>
                <a:rPr lang="ru-RU" sz="1050" dirty="0" smtClean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отечественных</a:t>
              </a:r>
              <a:r>
                <a:rPr lang="en-US" sz="1050" dirty="0" smtClean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 </a:t>
              </a:r>
              <a:br>
                <a:rPr lang="en-US" sz="1050" dirty="0" smtClean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</a:br>
              <a:r>
                <a:rPr lang="ru-RU" sz="1050" dirty="0" smtClean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производителей</a:t>
              </a:r>
              <a:r>
                <a:rPr lang="en-US" sz="1050" dirty="0" smtClean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 </a:t>
              </a:r>
              <a:r>
                <a:rPr lang="ru-RU" sz="1050" dirty="0" smtClean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строительных </a:t>
              </a:r>
              <a:r>
                <a:rPr lang="ru-RU" sz="1050" dirty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ресурсов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80043" y="4043060"/>
            <a:ext cx="2889246" cy="615540"/>
            <a:chOff x="480043" y="3890130"/>
            <a:chExt cx="2889246" cy="61554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2268538" y="3890130"/>
              <a:ext cx="11007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altLang="ru-R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Росавиация</a:t>
              </a:r>
              <a:endPara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480043" y="4090172"/>
              <a:ext cx="2889246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50" dirty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Перечень перевозчиков </a:t>
              </a:r>
              <a:br>
                <a:rPr lang="ru-RU" sz="1050" dirty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</a:br>
              <a:r>
                <a:rPr lang="ru-RU" sz="1050" dirty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воздушным транспортом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80043" y="4986703"/>
            <a:ext cx="2889246" cy="615540"/>
            <a:chOff x="480043" y="4815366"/>
            <a:chExt cx="2889246" cy="615540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2132219" y="4815366"/>
              <a:ext cx="123707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altLang="ru-R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Росавтотранс</a:t>
              </a:r>
              <a:endPara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480043" y="5015408"/>
              <a:ext cx="2889246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50" dirty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Перечень перевозчиков </a:t>
              </a:r>
            </a:p>
            <a:p>
              <a:pPr algn="r"/>
              <a:r>
                <a:rPr lang="ru-RU" sz="1050" dirty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автомобильным транспортом</a:t>
              </a: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80043" y="5605158"/>
            <a:ext cx="2889246" cy="615540"/>
            <a:chOff x="480043" y="5433821"/>
            <a:chExt cx="2889246" cy="615540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1949413" y="5433821"/>
              <a:ext cx="14198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altLang="ru-R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Росморречфлот</a:t>
              </a:r>
              <a:endPara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480043" y="5633863"/>
              <a:ext cx="2889246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50" dirty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Перечень перевозчиков речным </a:t>
              </a:r>
            </a:p>
            <a:p>
              <a:pPr algn="r"/>
              <a:r>
                <a:rPr lang="ru-RU" sz="1050" dirty="0">
                  <a:solidFill>
                    <a:schemeClr val="bg1"/>
                  </a:solidFill>
                  <a:latin typeface="Arial" panose="020B0604020202020204" pitchFamily="34" charset="0"/>
                  <a:ea typeface="DINPro" charset="0"/>
                  <a:cs typeface="Arial" panose="020B0604020202020204" pitchFamily="34" charset="0"/>
                </a:rPr>
                <a:t>и морским транспортом</a:t>
              </a:r>
            </a:p>
          </p:txBody>
        </p:sp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770" y="1554449"/>
            <a:ext cx="256079" cy="291956"/>
          </a:xfrm>
          <a:prstGeom prst="rect">
            <a:avLst/>
          </a:prstGeom>
        </p:spPr>
      </p:pic>
      <p:pic>
        <p:nvPicPr>
          <p:cNvPr id="42" name="Picture 6" descr="ÐÐ°ÑÑÐ¸Ð½ÐºÐ¸ Ð¿Ð¾ Ð·Ð°Ð¿ÑÐ¾ÑÑ Ð³ÐµÑÐ± Ð¼Ð¸Ð½ÑÑÐ°Ð½Ñ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691" y="5037094"/>
            <a:ext cx="254433" cy="27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11" y="2201872"/>
            <a:ext cx="255114" cy="26982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6" y="5667215"/>
            <a:ext cx="257824" cy="26942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57" y="4083484"/>
            <a:ext cx="238931" cy="26163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95" y="3425558"/>
            <a:ext cx="248701" cy="248701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39" b="-3299"/>
          <a:stretch/>
        </p:blipFill>
        <p:spPr>
          <a:xfrm>
            <a:off x="3361263" y="2844217"/>
            <a:ext cx="283283" cy="291025"/>
          </a:xfrm>
          <a:prstGeom prst="rect">
            <a:avLst/>
          </a:prstGeom>
        </p:spPr>
      </p:pic>
      <p:sp>
        <p:nvSpPr>
          <p:cNvPr id="48" name="Скругленный прямоугольник 47"/>
          <p:cNvSpPr/>
          <p:nvPr/>
        </p:nvSpPr>
        <p:spPr>
          <a:xfrm>
            <a:off x="550864" y="1162953"/>
            <a:ext cx="11164991" cy="262030"/>
          </a:xfrm>
          <a:prstGeom prst="roundRect">
            <a:avLst/>
          </a:prstGeom>
          <a:solidFill>
            <a:srgbClr val="484F7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891251" y="1145993"/>
            <a:ext cx="15829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4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РЕАЛИЗОВАНО</a:t>
            </a:r>
            <a:endParaRPr lang="ru-RU" sz="1400" b="1" dirty="0">
              <a:ln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 rot="16200000">
            <a:off x="3104093" y="3687518"/>
            <a:ext cx="2397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СМЭВ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ea typeface="DINPro" charset="0"/>
              <a:cs typeface="Arial" panose="020B0604020202020204" pitchFamily="34" charset="0"/>
            </a:endParaRPr>
          </a:p>
        </p:txBody>
      </p:sp>
      <p:cxnSp>
        <p:nvCxnSpPr>
          <p:cNvPr id="51" name="Прямая со стрелкой 50"/>
          <p:cNvCxnSpPr/>
          <p:nvPr/>
        </p:nvCxnSpPr>
        <p:spPr>
          <a:xfrm>
            <a:off x="3848100" y="1699940"/>
            <a:ext cx="224885" cy="0"/>
          </a:xfrm>
          <a:prstGeom prst="straightConnector1">
            <a:avLst/>
          </a:prstGeom>
          <a:ln w="22225" cap="rnd">
            <a:solidFill>
              <a:srgbClr val="484F74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3848100" y="2277790"/>
            <a:ext cx="224885" cy="0"/>
          </a:xfrm>
          <a:prstGeom prst="straightConnector1">
            <a:avLst/>
          </a:prstGeom>
          <a:ln w="22225" cap="rnd">
            <a:solidFill>
              <a:srgbClr val="484F74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3848100" y="3516040"/>
            <a:ext cx="224885" cy="0"/>
          </a:xfrm>
          <a:prstGeom prst="straightConnector1">
            <a:avLst/>
          </a:prstGeom>
          <a:ln w="22225" cap="rnd">
            <a:solidFill>
              <a:srgbClr val="484F74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3848100" y="4163740"/>
            <a:ext cx="224885" cy="0"/>
          </a:xfrm>
          <a:prstGeom prst="straightConnector1">
            <a:avLst/>
          </a:prstGeom>
          <a:ln w="22225" cap="rnd">
            <a:solidFill>
              <a:srgbClr val="484F74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3848100" y="2963590"/>
            <a:ext cx="224885" cy="0"/>
          </a:xfrm>
          <a:prstGeom prst="straightConnector1">
            <a:avLst/>
          </a:prstGeom>
          <a:ln w="22225" cap="rnd">
            <a:solidFill>
              <a:srgbClr val="484F74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3848100" y="5160690"/>
            <a:ext cx="224885" cy="0"/>
          </a:xfrm>
          <a:prstGeom prst="straightConnector1">
            <a:avLst/>
          </a:prstGeom>
          <a:ln w="22225" cap="rnd">
            <a:solidFill>
              <a:schemeClr val="tx1">
                <a:lumMod val="50000"/>
                <a:lumOff val="50000"/>
              </a:schemeClr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3848100" y="5808390"/>
            <a:ext cx="224885" cy="0"/>
          </a:xfrm>
          <a:prstGeom prst="straightConnector1">
            <a:avLst/>
          </a:prstGeom>
          <a:ln w="22225" cap="rnd">
            <a:solidFill>
              <a:schemeClr val="tx1">
                <a:lumMod val="50000"/>
                <a:lumOff val="50000"/>
              </a:schemeClr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4544306" y="1699940"/>
            <a:ext cx="299322" cy="0"/>
          </a:xfrm>
          <a:prstGeom prst="straightConnector1">
            <a:avLst/>
          </a:prstGeom>
          <a:ln w="22225" cap="rnd">
            <a:solidFill>
              <a:srgbClr val="484F74"/>
            </a:solidFill>
            <a:round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Скругленный прямоугольник 58"/>
          <p:cNvSpPr/>
          <p:nvPr/>
        </p:nvSpPr>
        <p:spPr>
          <a:xfrm>
            <a:off x="4881410" y="3449574"/>
            <a:ext cx="6453339" cy="859001"/>
          </a:xfrm>
          <a:prstGeom prst="roundRect">
            <a:avLst>
              <a:gd name="adj" fmla="val 2250"/>
            </a:avLst>
          </a:prstGeom>
          <a:solidFill>
            <a:srgbClr val="F0EDE8"/>
          </a:solidFill>
          <a:ln w="6350">
            <a:solidFill>
              <a:srgbClr val="DFD5CB"/>
            </a:solidFill>
          </a:ln>
          <a:effectLst>
            <a:outerShdw blurRad="558800" algn="ctr" rotWithShape="0">
              <a:schemeClr val="tx2">
                <a:lumMod val="60000"/>
                <a:lumOff val="4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871095" y="3477743"/>
            <a:ext cx="27843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B69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ГИС ОГД РФ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4871094" y="3760318"/>
            <a:ext cx="5018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Структурированные данные в области обеспечения 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градостроительной деятельности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INPro" charset="0"/>
              <a:cs typeface="Arial" panose="020B0604020202020204" pitchFamily="34" charset="0"/>
            </a:endParaRPr>
          </a:p>
        </p:txBody>
      </p:sp>
      <p:cxnSp>
        <p:nvCxnSpPr>
          <p:cNvPr id="62" name="Прямая со стрелкой 61"/>
          <p:cNvCxnSpPr/>
          <p:nvPr/>
        </p:nvCxnSpPr>
        <p:spPr>
          <a:xfrm>
            <a:off x="4553831" y="3649644"/>
            <a:ext cx="299322" cy="0"/>
          </a:xfrm>
          <a:prstGeom prst="straightConnector1">
            <a:avLst/>
          </a:prstGeom>
          <a:ln w="22225" cap="rnd">
            <a:solidFill>
              <a:srgbClr val="BD997F"/>
            </a:solidFill>
            <a:round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Скругленный прямоугольник 62"/>
          <p:cNvSpPr/>
          <p:nvPr/>
        </p:nvSpPr>
        <p:spPr>
          <a:xfrm>
            <a:off x="4881410" y="4480720"/>
            <a:ext cx="6453339" cy="1739978"/>
          </a:xfrm>
          <a:prstGeom prst="roundRect">
            <a:avLst>
              <a:gd name="adj" fmla="val 2250"/>
            </a:avLst>
          </a:prstGeom>
          <a:solidFill>
            <a:srgbClr val="F0EDE8"/>
          </a:solidFill>
          <a:ln w="6350">
            <a:solidFill>
              <a:srgbClr val="DFD5CB"/>
            </a:solidFill>
          </a:ln>
          <a:effectLst>
            <a:outerShdw blurRad="558800" algn="ctr" rotWithShape="0">
              <a:schemeClr val="tx2">
                <a:lumMod val="60000"/>
                <a:lumOff val="4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Прямая со стрелкой 63"/>
          <p:cNvCxnSpPr/>
          <p:nvPr/>
        </p:nvCxnSpPr>
        <p:spPr>
          <a:xfrm>
            <a:off x="4553831" y="4702817"/>
            <a:ext cx="299322" cy="0"/>
          </a:xfrm>
          <a:prstGeom prst="straightConnector1">
            <a:avLst/>
          </a:prstGeom>
          <a:ln w="22225" cap="rnd">
            <a:solidFill>
              <a:srgbClr val="BD997F"/>
            </a:solidFill>
            <a:round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Скругленный прямоугольник 64"/>
          <p:cNvSpPr/>
          <p:nvPr/>
        </p:nvSpPr>
        <p:spPr>
          <a:xfrm>
            <a:off x="4875800" y="3102835"/>
            <a:ext cx="6458949" cy="262030"/>
          </a:xfrm>
          <a:prstGeom prst="roundRect">
            <a:avLst/>
          </a:prstGeom>
          <a:solidFill>
            <a:srgbClr val="BD99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853153" y="3075206"/>
            <a:ext cx="1138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ru-RU" sz="14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- 2025</a:t>
            </a:r>
            <a:endParaRPr lang="ru-RU" sz="1400" b="1" dirty="0">
              <a:ln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8604398" y="4480720"/>
            <a:ext cx="2730351" cy="1739978"/>
          </a:xfrm>
          <a:prstGeom prst="roundRect">
            <a:avLst>
              <a:gd name="adj" fmla="val 2250"/>
            </a:avLst>
          </a:prstGeom>
          <a:solidFill>
            <a:srgbClr val="BD997F"/>
          </a:solidFill>
          <a:ln w="6350">
            <a:solidFill>
              <a:srgbClr val="DFD5CB"/>
            </a:solidFill>
          </a:ln>
          <a:effectLst>
            <a:outerShdw blurRad="558800" algn="ctr" rotWithShape="0">
              <a:schemeClr val="tx2">
                <a:lumMod val="60000"/>
                <a:lumOff val="4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931498" y="4584735"/>
            <a:ext cx="27843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ГИС ЕГРЗ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8926199" y="5017194"/>
            <a:ext cx="2408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Сметы в формате XML, содержащие 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информацию 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о стоимости 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строительных 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ресурсов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ea typeface="DINPro" charset="0"/>
              <a:cs typeface="Arial" panose="020B0604020202020204" pitchFamily="34" charset="0"/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1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037" y="4619634"/>
            <a:ext cx="315848" cy="315848"/>
          </a:xfrm>
          <a:prstGeom prst="rect">
            <a:avLst/>
          </a:prstGeom>
        </p:spPr>
      </p:pic>
      <p:sp>
        <p:nvSpPr>
          <p:cNvPr id="72" name="Прямоугольник 71"/>
          <p:cNvSpPr/>
          <p:nvPr/>
        </p:nvSpPr>
        <p:spPr>
          <a:xfrm>
            <a:off x="4934417" y="4681680"/>
            <a:ext cx="3530845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Частота использования сметных норм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для актуализации федеральной сметной нормативной базы </a:t>
            </a:r>
          </a:p>
          <a:p>
            <a:pPr>
              <a:spcBef>
                <a:spcPts val="1000"/>
              </a:spcBef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Частота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использования ресурсов в конъюнктурном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анализе для оценки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актуальности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 строительных ресурсов в КСР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DINPro" charset="0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5016281" y="4664505"/>
            <a:ext cx="195469" cy="34350"/>
          </a:xfrm>
          <a:prstGeom prst="roundRect">
            <a:avLst/>
          </a:prstGeom>
          <a:solidFill>
            <a:srgbClr val="BD9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5016281" y="5333534"/>
            <a:ext cx="195469" cy="34350"/>
          </a:xfrm>
          <a:prstGeom prst="roundRect">
            <a:avLst/>
          </a:prstGeom>
          <a:solidFill>
            <a:srgbClr val="BD9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447472" y="393708"/>
            <a:ext cx="7117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BD98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ФГИС ЦС – ИНТЕГРАЦИЯ С</a:t>
            </a:r>
            <a:br>
              <a:rPr lang="ru-RU" sz="1600" b="1" dirty="0">
                <a:solidFill>
                  <a:srgbClr val="BD98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ru-RU" sz="1600" b="1" dirty="0">
                <a:solidFill>
                  <a:srgbClr val="BD98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ГОСУДАРСТВЕННЫМИ ИНФОРМАЦИОННЫМИ СИСТЕМАМИ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88888"/>
            <a:ext cx="2743200" cy="365125"/>
          </a:xfrm>
        </p:spPr>
        <p:txBody>
          <a:bodyPr/>
          <a:lstStyle/>
          <a:p>
            <a:fld id="{7B470002-D1A7-B44D-B6E8-21F6415B9B7A}" type="slidenum">
              <a:rPr lang="ru-RU" sz="1050" smtClean="0">
                <a:solidFill>
                  <a:srgbClr val="BD997F"/>
                </a:solidFill>
              </a:rPr>
              <a:t>8</a:t>
            </a:fld>
            <a:endParaRPr lang="ru-RU" sz="1050" dirty="0">
              <a:solidFill>
                <a:srgbClr val="BD99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Группа 321">
            <a:extLst>
              <a:ext uri="{FF2B5EF4-FFF2-40B4-BE49-F238E27FC236}">
                <a16:creationId xmlns:a16="http://schemas.microsoft.com/office/drawing/2014/main" xmlns="" id="{8575964F-FB33-4DCA-99EE-BA2E1F2BB189}"/>
              </a:ext>
            </a:extLst>
          </p:cNvPr>
          <p:cNvGrpSpPr/>
          <p:nvPr/>
        </p:nvGrpSpPr>
        <p:grpSpPr>
          <a:xfrm rot="16200000" flipH="1">
            <a:off x="6198429" y="537715"/>
            <a:ext cx="6377044" cy="5496691"/>
            <a:chOff x="3983" y="7172665"/>
            <a:chExt cx="4740915" cy="3784678"/>
          </a:xfrm>
          <a:solidFill>
            <a:srgbClr val="EFF5FB"/>
          </a:solidFill>
        </p:grpSpPr>
        <p:sp>
          <p:nvSpPr>
            <p:cNvPr id="323" name="Freeform 5">
              <a:extLst>
                <a:ext uri="{FF2B5EF4-FFF2-40B4-BE49-F238E27FC236}">
                  <a16:creationId xmlns:a16="http://schemas.microsoft.com/office/drawing/2014/main" xmlns="" id="{F2881DCB-BAC0-4EF4-B85B-3AC9C38DD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06" y="10637219"/>
              <a:ext cx="123918" cy="30980"/>
            </a:xfrm>
            <a:custGeom>
              <a:avLst/>
              <a:gdLst>
                <a:gd name="T0" fmla="*/ 2 w 80"/>
                <a:gd name="T1" fmla="*/ 0 h 20"/>
                <a:gd name="T2" fmla="*/ 0 w 80"/>
                <a:gd name="T3" fmla="*/ 2 h 20"/>
                <a:gd name="T4" fmla="*/ 2 w 80"/>
                <a:gd name="T5" fmla="*/ 3 h 20"/>
                <a:gd name="T6" fmla="*/ 78 w 80"/>
                <a:gd name="T7" fmla="*/ 19 h 20"/>
                <a:gd name="T8" fmla="*/ 80 w 80"/>
                <a:gd name="T9" fmla="*/ 19 h 20"/>
                <a:gd name="T10" fmla="*/ 80 w 80"/>
                <a:gd name="T11" fmla="*/ 18 h 20"/>
                <a:gd name="T12" fmla="*/ 79 w 80"/>
                <a:gd name="T13" fmla="*/ 16 h 20"/>
                <a:gd name="T14" fmla="*/ 2 w 80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20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8" y="5"/>
                    <a:pt x="53" y="11"/>
                    <a:pt x="78" y="19"/>
                  </a:cubicBezTo>
                  <a:cubicBezTo>
                    <a:pt x="78" y="20"/>
                    <a:pt x="79" y="19"/>
                    <a:pt x="80" y="19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17"/>
                    <a:pt x="80" y="17"/>
                    <a:pt x="79" y="16"/>
                  </a:cubicBezTo>
                  <a:cubicBezTo>
                    <a:pt x="54" y="7"/>
                    <a:pt x="28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24" name="Freeform 6">
              <a:extLst>
                <a:ext uri="{FF2B5EF4-FFF2-40B4-BE49-F238E27FC236}">
                  <a16:creationId xmlns:a16="http://schemas.microsoft.com/office/drawing/2014/main" xmlns="" id="{BAA11D9B-D719-409E-B631-1BCC99575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2102" y="9645871"/>
              <a:ext cx="446107" cy="519425"/>
            </a:xfrm>
            <a:custGeom>
              <a:avLst/>
              <a:gdLst>
                <a:gd name="T0" fmla="*/ 33 w 287"/>
                <a:gd name="T1" fmla="*/ 0 h 334"/>
                <a:gd name="T2" fmla="*/ 0 w 287"/>
                <a:gd name="T3" fmla="*/ 34 h 334"/>
                <a:gd name="T4" fmla="*/ 0 w 287"/>
                <a:gd name="T5" fmla="*/ 36 h 334"/>
                <a:gd name="T6" fmla="*/ 178 w 287"/>
                <a:gd name="T7" fmla="*/ 214 h 334"/>
                <a:gd name="T8" fmla="*/ 179 w 287"/>
                <a:gd name="T9" fmla="*/ 215 h 334"/>
                <a:gd name="T10" fmla="*/ 181 w 287"/>
                <a:gd name="T11" fmla="*/ 215 h 334"/>
                <a:gd name="T12" fmla="*/ 197 w 287"/>
                <a:gd name="T13" fmla="*/ 199 h 334"/>
                <a:gd name="T14" fmla="*/ 282 w 287"/>
                <a:gd name="T15" fmla="*/ 285 h 334"/>
                <a:gd name="T16" fmla="*/ 236 w 287"/>
                <a:gd name="T17" fmla="*/ 331 h 334"/>
                <a:gd name="T18" fmla="*/ 236 w 287"/>
                <a:gd name="T19" fmla="*/ 334 h 334"/>
                <a:gd name="T20" fmla="*/ 238 w 287"/>
                <a:gd name="T21" fmla="*/ 334 h 334"/>
                <a:gd name="T22" fmla="*/ 286 w 287"/>
                <a:gd name="T23" fmla="*/ 286 h 334"/>
                <a:gd name="T24" fmla="*/ 286 w 287"/>
                <a:gd name="T25" fmla="*/ 284 h 334"/>
                <a:gd name="T26" fmla="*/ 199 w 287"/>
                <a:gd name="T27" fmla="*/ 197 h 334"/>
                <a:gd name="T28" fmla="*/ 215 w 287"/>
                <a:gd name="T29" fmla="*/ 181 h 334"/>
                <a:gd name="T30" fmla="*/ 215 w 287"/>
                <a:gd name="T31" fmla="*/ 180 h 334"/>
                <a:gd name="T32" fmla="*/ 215 w 287"/>
                <a:gd name="T33" fmla="*/ 180 h 334"/>
                <a:gd name="T34" fmla="*/ 215 w 287"/>
                <a:gd name="T35" fmla="*/ 179 h 334"/>
                <a:gd name="T36" fmla="*/ 215 w 287"/>
                <a:gd name="T37" fmla="*/ 179 h 334"/>
                <a:gd name="T38" fmla="*/ 215 w 287"/>
                <a:gd name="T39" fmla="*/ 179 h 334"/>
                <a:gd name="T40" fmla="*/ 36 w 287"/>
                <a:gd name="T41" fmla="*/ 0 h 334"/>
                <a:gd name="T42" fmla="*/ 33 w 287"/>
                <a:gd name="T43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7" h="334">
                  <a:moveTo>
                    <a:pt x="33" y="0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178" y="214"/>
                    <a:pt x="178" y="214"/>
                    <a:pt x="178" y="214"/>
                  </a:cubicBezTo>
                  <a:cubicBezTo>
                    <a:pt x="179" y="215"/>
                    <a:pt x="179" y="215"/>
                    <a:pt x="179" y="215"/>
                  </a:cubicBezTo>
                  <a:cubicBezTo>
                    <a:pt x="179" y="215"/>
                    <a:pt x="181" y="215"/>
                    <a:pt x="181" y="215"/>
                  </a:cubicBezTo>
                  <a:cubicBezTo>
                    <a:pt x="197" y="199"/>
                    <a:pt x="197" y="199"/>
                    <a:pt x="197" y="199"/>
                  </a:cubicBezTo>
                  <a:cubicBezTo>
                    <a:pt x="282" y="285"/>
                    <a:pt x="282" y="285"/>
                    <a:pt x="282" y="285"/>
                  </a:cubicBezTo>
                  <a:cubicBezTo>
                    <a:pt x="236" y="331"/>
                    <a:pt x="236" y="331"/>
                    <a:pt x="236" y="331"/>
                  </a:cubicBezTo>
                  <a:cubicBezTo>
                    <a:pt x="235" y="332"/>
                    <a:pt x="235" y="333"/>
                    <a:pt x="236" y="334"/>
                  </a:cubicBezTo>
                  <a:cubicBezTo>
                    <a:pt x="237" y="334"/>
                    <a:pt x="238" y="334"/>
                    <a:pt x="238" y="334"/>
                  </a:cubicBezTo>
                  <a:cubicBezTo>
                    <a:pt x="286" y="286"/>
                    <a:pt x="286" y="286"/>
                    <a:pt x="286" y="286"/>
                  </a:cubicBezTo>
                  <a:cubicBezTo>
                    <a:pt x="287" y="285"/>
                    <a:pt x="287" y="284"/>
                    <a:pt x="286" y="284"/>
                  </a:cubicBezTo>
                  <a:cubicBezTo>
                    <a:pt x="199" y="197"/>
                    <a:pt x="199" y="197"/>
                    <a:pt x="199" y="197"/>
                  </a:cubicBezTo>
                  <a:cubicBezTo>
                    <a:pt x="215" y="181"/>
                    <a:pt x="215" y="181"/>
                    <a:pt x="215" y="181"/>
                  </a:cubicBezTo>
                  <a:cubicBezTo>
                    <a:pt x="215" y="181"/>
                    <a:pt x="215" y="181"/>
                    <a:pt x="215" y="180"/>
                  </a:cubicBezTo>
                  <a:cubicBezTo>
                    <a:pt x="215" y="180"/>
                    <a:pt x="215" y="180"/>
                    <a:pt x="215" y="180"/>
                  </a:cubicBezTo>
                  <a:cubicBezTo>
                    <a:pt x="215" y="179"/>
                    <a:pt x="215" y="179"/>
                    <a:pt x="215" y="179"/>
                  </a:cubicBezTo>
                  <a:cubicBezTo>
                    <a:pt x="215" y="179"/>
                    <a:pt x="215" y="179"/>
                    <a:pt x="215" y="179"/>
                  </a:cubicBezTo>
                  <a:cubicBezTo>
                    <a:pt x="215" y="179"/>
                    <a:pt x="215" y="179"/>
                    <a:pt x="215" y="17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25" name="Freeform 8">
              <a:extLst>
                <a:ext uri="{FF2B5EF4-FFF2-40B4-BE49-F238E27FC236}">
                  <a16:creationId xmlns:a16="http://schemas.microsoft.com/office/drawing/2014/main" xmlns="" id="{60913E8B-1EF1-483B-B2C2-806361C92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67" y="8768115"/>
              <a:ext cx="47502" cy="48535"/>
            </a:xfrm>
            <a:custGeom>
              <a:avLst/>
              <a:gdLst>
                <a:gd name="T0" fmla="*/ 3 w 31"/>
                <a:gd name="T1" fmla="*/ 30 h 31"/>
                <a:gd name="T2" fmla="*/ 30 w 31"/>
                <a:gd name="T3" fmla="*/ 3 h 31"/>
                <a:gd name="T4" fmla="*/ 30 w 31"/>
                <a:gd name="T5" fmla="*/ 0 h 31"/>
                <a:gd name="T6" fmla="*/ 28 w 31"/>
                <a:gd name="T7" fmla="*/ 0 h 31"/>
                <a:gd name="T8" fmla="*/ 0 w 31"/>
                <a:gd name="T9" fmla="*/ 28 h 31"/>
                <a:gd name="T10" fmla="*/ 0 w 31"/>
                <a:gd name="T11" fmla="*/ 30 h 31"/>
                <a:gd name="T12" fmla="*/ 3 w 31"/>
                <a:gd name="T13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1">
                  <a:moveTo>
                    <a:pt x="3" y="30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1" y="2"/>
                    <a:pt x="31" y="1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1" y="31"/>
                    <a:pt x="2" y="31"/>
                    <a:pt x="3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26" name="Freeform 9">
              <a:extLst>
                <a:ext uri="{FF2B5EF4-FFF2-40B4-BE49-F238E27FC236}">
                  <a16:creationId xmlns:a16="http://schemas.microsoft.com/office/drawing/2014/main" xmlns="" id="{2DBAF7D9-4294-4686-8ECB-C32050AEB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59" y="8703058"/>
              <a:ext cx="50600" cy="48535"/>
            </a:xfrm>
            <a:custGeom>
              <a:avLst/>
              <a:gdLst>
                <a:gd name="T0" fmla="*/ 3 w 32"/>
                <a:gd name="T1" fmla="*/ 31 h 31"/>
                <a:gd name="T2" fmla="*/ 31 w 32"/>
                <a:gd name="T3" fmla="*/ 3 h 31"/>
                <a:gd name="T4" fmla="*/ 31 w 32"/>
                <a:gd name="T5" fmla="*/ 1 h 31"/>
                <a:gd name="T6" fmla="*/ 29 w 32"/>
                <a:gd name="T7" fmla="*/ 1 h 31"/>
                <a:gd name="T8" fmla="*/ 1 w 32"/>
                <a:gd name="T9" fmla="*/ 28 h 31"/>
                <a:gd name="T10" fmla="*/ 1 w 32"/>
                <a:gd name="T11" fmla="*/ 31 h 31"/>
                <a:gd name="T12" fmla="*/ 3 w 32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1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2" y="2"/>
                    <a:pt x="32" y="1"/>
                    <a:pt x="31" y="1"/>
                  </a:cubicBezTo>
                  <a:cubicBezTo>
                    <a:pt x="30" y="0"/>
                    <a:pt x="29" y="0"/>
                    <a:pt x="29" y="1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2" y="31"/>
                    <a:pt x="3" y="31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27" name="Freeform 10">
              <a:extLst>
                <a:ext uri="{FF2B5EF4-FFF2-40B4-BE49-F238E27FC236}">
                  <a16:creationId xmlns:a16="http://schemas.microsoft.com/office/drawing/2014/main" xmlns="" id="{FB73B149-113A-47DA-84A0-6D6681996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249" y="8638001"/>
              <a:ext cx="47502" cy="49567"/>
            </a:xfrm>
            <a:custGeom>
              <a:avLst/>
              <a:gdLst>
                <a:gd name="T0" fmla="*/ 3 w 31"/>
                <a:gd name="T1" fmla="*/ 31 h 32"/>
                <a:gd name="T2" fmla="*/ 31 w 31"/>
                <a:gd name="T3" fmla="*/ 3 h 32"/>
                <a:gd name="T4" fmla="*/ 31 w 31"/>
                <a:gd name="T5" fmla="*/ 1 h 32"/>
                <a:gd name="T6" fmla="*/ 28 w 31"/>
                <a:gd name="T7" fmla="*/ 1 h 32"/>
                <a:gd name="T8" fmla="*/ 1 w 31"/>
                <a:gd name="T9" fmla="*/ 29 h 32"/>
                <a:gd name="T10" fmla="*/ 1 w 31"/>
                <a:gd name="T11" fmla="*/ 31 h 32"/>
                <a:gd name="T12" fmla="*/ 3 w 31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2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2"/>
                    <a:pt x="31" y="1"/>
                  </a:cubicBezTo>
                  <a:cubicBezTo>
                    <a:pt x="30" y="0"/>
                    <a:pt x="29" y="0"/>
                    <a:pt x="28" y="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1" y="32"/>
                    <a:pt x="2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28" name="Freeform 11">
              <a:extLst>
                <a:ext uri="{FF2B5EF4-FFF2-40B4-BE49-F238E27FC236}">
                  <a16:creationId xmlns:a16="http://schemas.microsoft.com/office/drawing/2014/main" xmlns="" id="{D1E9D00B-CB82-49FF-820D-EADE2F687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077" y="8832140"/>
              <a:ext cx="48535" cy="49567"/>
            </a:xfrm>
            <a:custGeom>
              <a:avLst/>
              <a:gdLst>
                <a:gd name="T0" fmla="*/ 3 w 31"/>
                <a:gd name="T1" fmla="*/ 31 h 32"/>
                <a:gd name="T2" fmla="*/ 31 w 31"/>
                <a:gd name="T3" fmla="*/ 3 h 32"/>
                <a:gd name="T4" fmla="*/ 31 w 31"/>
                <a:gd name="T5" fmla="*/ 1 h 32"/>
                <a:gd name="T6" fmla="*/ 28 w 31"/>
                <a:gd name="T7" fmla="*/ 1 h 32"/>
                <a:gd name="T8" fmla="*/ 1 w 31"/>
                <a:gd name="T9" fmla="*/ 29 h 32"/>
                <a:gd name="T10" fmla="*/ 1 w 31"/>
                <a:gd name="T11" fmla="*/ 31 h 32"/>
                <a:gd name="T12" fmla="*/ 3 w 31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2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2"/>
                    <a:pt x="31" y="1"/>
                  </a:cubicBezTo>
                  <a:cubicBezTo>
                    <a:pt x="30" y="0"/>
                    <a:pt x="29" y="0"/>
                    <a:pt x="28" y="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1" y="32"/>
                    <a:pt x="2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29" name="Freeform 12">
              <a:extLst>
                <a:ext uri="{FF2B5EF4-FFF2-40B4-BE49-F238E27FC236}">
                  <a16:creationId xmlns:a16="http://schemas.microsoft.com/office/drawing/2014/main" xmlns="" id="{BB35664D-47E5-4A6F-8A1F-FAC4AC49D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06" y="8571911"/>
              <a:ext cx="47502" cy="50600"/>
            </a:xfrm>
            <a:custGeom>
              <a:avLst/>
              <a:gdLst>
                <a:gd name="T0" fmla="*/ 3 w 31"/>
                <a:gd name="T1" fmla="*/ 31 h 32"/>
                <a:gd name="T2" fmla="*/ 31 w 31"/>
                <a:gd name="T3" fmla="*/ 4 h 32"/>
                <a:gd name="T4" fmla="*/ 31 w 31"/>
                <a:gd name="T5" fmla="*/ 1 h 32"/>
                <a:gd name="T6" fmla="*/ 28 w 31"/>
                <a:gd name="T7" fmla="*/ 1 h 32"/>
                <a:gd name="T8" fmla="*/ 0 w 31"/>
                <a:gd name="T9" fmla="*/ 29 h 32"/>
                <a:gd name="T10" fmla="*/ 0 w 31"/>
                <a:gd name="T11" fmla="*/ 31 h 32"/>
                <a:gd name="T12" fmla="*/ 3 w 31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2">
                  <a:moveTo>
                    <a:pt x="3" y="31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1" y="3"/>
                    <a:pt x="31" y="2"/>
                    <a:pt x="31" y="1"/>
                  </a:cubicBezTo>
                  <a:cubicBezTo>
                    <a:pt x="30" y="0"/>
                    <a:pt x="29" y="0"/>
                    <a:pt x="28" y="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2"/>
                    <a:pt x="2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30" name="Freeform 13">
              <a:extLst>
                <a:ext uri="{FF2B5EF4-FFF2-40B4-BE49-F238E27FC236}">
                  <a16:creationId xmlns:a16="http://schemas.microsoft.com/office/drawing/2014/main" xmlns="" id="{1D84AD2F-6DC3-4CEA-809A-F91170BEC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98" y="8508919"/>
              <a:ext cx="50600" cy="47502"/>
            </a:xfrm>
            <a:custGeom>
              <a:avLst/>
              <a:gdLst>
                <a:gd name="T0" fmla="*/ 31 w 32"/>
                <a:gd name="T1" fmla="*/ 0 h 31"/>
                <a:gd name="T2" fmla="*/ 29 w 32"/>
                <a:gd name="T3" fmla="*/ 0 h 31"/>
                <a:gd name="T4" fmla="*/ 1 w 32"/>
                <a:gd name="T5" fmla="*/ 28 h 31"/>
                <a:gd name="T6" fmla="*/ 1 w 32"/>
                <a:gd name="T7" fmla="*/ 31 h 31"/>
                <a:gd name="T8" fmla="*/ 3 w 32"/>
                <a:gd name="T9" fmla="*/ 31 h 31"/>
                <a:gd name="T10" fmla="*/ 31 w 32"/>
                <a:gd name="T11" fmla="*/ 3 h 31"/>
                <a:gd name="T12" fmla="*/ 31 w 32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1">
                  <a:moveTo>
                    <a:pt x="31" y="0"/>
                  </a:moveTo>
                  <a:cubicBezTo>
                    <a:pt x="31" y="0"/>
                    <a:pt x="29" y="0"/>
                    <a:pt x="29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2"/>
                    <a:pt x="32" y="1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31" name="Freeform 14">
              <a:extLst>
                <a:ext uri="{FF2B5EF4-FFF2-40B4-BE49-F238E27FC236}">
                  <a16:creationId xmlns:a16="http://schemas.microsoft.com/office/drawing/2014/main" xmlns="" id="{B7BB7523-D440-46B6-A5A7-F73E8746B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20" y="8897197"/>
              <a:ext cx="49567" cy="48535"/>
            </a:xfrm>
            <a:custGeom>
              <a:avLst/>
              <a:gdLst>
                <a:gd name="T0" fmla="*/ 3 w 32"/>
                <a:gd name="T1" fmla="*/ 31 h 31"/>
                <a:gd name="T2" fmla="*/ 31 w 32"/>
                <a:gd name="T3" fmla="*/ 3 h 31"/>
                <a:gd name="T4" fmla="*/ 31 w 32"/>
                <a:gd name="T5" fmla="*/ 1 h 31"/>
                <a:gd name="T6" fmla="*/ 29 w 32"/>
                <a:gd name="T7" fmla="*/ 1 h 31"/>
                <a:gd name="T8" fmla="*/ 1 w 32"/>
                <a:gd name="T9" fmla="*/ 28 h 31"/>
                <a:gd name="T10" fmla="*/ 1 w 32"/>
                <a:gd name="T11" fmla="*/ 31 h 31"/>
                <a:gd name="T12" fmla="*/ 3 w 32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1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2" y="2"/>
                    <a:pt x="32" y="1"/>
                    <a:pt x="31" y="1"/>
                  </a:cubicBezTo>
                  <a:cubicBezTo>
                    <a:pt x="30" y="0"/>
                    <a:pt x="29" y="0"/>
                    <a:pt x="29" y="1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2" y="31"/>
                    <a:pt x="3" y="31"/>
                    <a:pt x="3" y="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32" name="Freeform 15">
              <a:extLst>
                <a:ext uri="{FF2B5EF4-FFF2-40B4-BE49-F238E27FC236}">
                  <a16:creationId xmlns:a16="http://schemas.microsoft.com/office/drawing/2014/main" xmlns="" id="{5F62D433-009D-48FE-8616-3F554CAB3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28" y="8963287"/>
              <a:ext cx="47502" cy="47502"/>
            </a:xfrm>
            <a:custGeom>
              <a:avLst/>
              <a:gdLst>
                <a:gd name="T0" fmla="*/ 3 w 31"/>
                <a:gd name="T1" fmla="*/ 31 h 31"/>
                <a:gd name="T2" fmla="*/ 30 w 31"/>
                <a:gd name="T3" fmla="*/ 3 h 31"/>
                <a:gd name="T4" fmla="*/ 30 w 31"/>
                <a:gd name="T5" fmla="*/ 0 h 31"/>
                <a:gd name="T6" fmla="*/ 28 w 31"/>
                <a:gd name="T7" fmla="*/ 0 h 31"/>
                <a:gd name="T8" fmla="*/ 0 w 31"/>
                <a:gd name="T9" fmla="*/ 28 h 31"/>
                <a:gd name="T10" fmla="*/ 0 w 31"/>
                <a:gd name="T11" fmla="*/ 31 h 31"/>
                <a:gd name="T12" fmla="*/ 3 w 31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1">
                  <a:moveTo>
                    <a:pt x="3" y="3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1" y="2"/>
                    <a:pt x="31" y="1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1" y="31"/>
                    <a:pt x="2" y="31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33" name="Freeform 16">
              <a:extLst>
                <a:ext uri="{FF2B5EF4-FFF2-40B4-BE49-F238E27FC236}">
                  <a16:creationId xmlns:a16="http://schemas.microsoft.com/office/drawing/2014/main" xmlns="" id="{09237A83-12E1-4017-BC4B-6B81C57F7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88" y="8442829"/>
              <a:ext cx="49567" cy="50600"/>
            </a:xfrm>
            <a:custGeom>
              <a:avLst/>
              <a:gdLst>
                <a:gd name="T0" fmla="*/ 3 w 32"/>
                <a:gd name="T1" fmla="*/ 31 h 32"/>
                <a:gd name="T2" fmla="*/ 31 w 32"/>
                <a:gd name="T3" fmla="*/ 3 h 32"/>
                <a:gd name="T4" fmla="*/ 31 w 32"/>
                <a:gd name="T5" fmla="*/ 1 h 32"/>
                <a:gd name="T6" fmla="*/ 29 w 32"/>
                <a:gd name="T7" fmla="*/ 1 h 32"/>
                <a:gd name="T8" fmla="*/ 1 w 32"/>
                <a:gd name="T9" fmla="*/ 29 h 32"/>
                <a:gd name="T10" fmla="*/ 1 w 32"/>
                <a:gd name="T11" fmla="*/ 31 h 32"/>
                <a:gd name="T12" fmla="*/ 3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2" y="3"/>
                    <a:pt x="32" y="1"/>
                    <a:pt x="31" y="1"/>
                  </a:cubicBezTo>
                  <a:cubicBezTo>
                    <a:pt x="30" y="0"/>
                    <a:pt x="29" y="0"/>
                    <a:pt x="29" y="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1" y="32"/>
                    <a:pt x="2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34" name="Freeform 17">
              <a:extLst>
                <a:ext uri="{FF2B5EF4-FFF2-40B4-BE49-F238E27FC236}">
                  <a16:creationId xmlns:a16="http://schemas.microsoft.com/office/drawing/2014/main" xmlns="" id="{0BB92520-2AB7-494E-A57B-92DA19BE1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016" y="9600435"/>
              <a:ext cx="1388920" cy="1292883"/>
            </a:xfrm>
            <a:custGeom>
              <a:avLst/>
              <a:gdLst>
                <a:gd name="T0" fmla="*/ 139 w 894"/>
                <a:gd name="T1" fmla="*/ 672 h 831"/>
                <a:gd name="T2" fmla="*/ 291 w 894"/>
                <a:gd name="T3" fmla="*/ 711 h 831"/>
                <a:gd name="T4" fmla="*/ 579 w 894"/>
                <a:gd name="T5" fmla="*/ 777 h 831"/>
                <a:gd name="T6" fmla="*/ 756 w 894"/>
                <a:gd name="T7" fmla="*/ 599 h 831"/>
                <a:gd name="T8" fmla="*/ 839 w 894"/>
                <a:gd name="T9" fmla="*/ 516 h 831"/>
                <a:gd name="T10" fmla="*/ 817 w 894"/>
                <a:gd name="T11" fmla="*/ 160 h 831"/>
                <a:gd name="T12" fmla="*/ 671 w 894"/>
                <a:gd name="T13" fmla="*/ 20 h 831"/>
                <a:gd name="T14" fmla="*/ 378 w 894"/>
                <a:gd name="T15" fmla="*/ 55 h 831"/>
                <a:gd name="T16" fmla="*/ 117 w 894"/>
                <a:gd name="T17" fmla="*/ 316 h 831"/>
                <a:gd name="T18" fmla="*/ 224 w 894"/>
                <a:gd name="T19" fmla="*/ 752 h 831"/>
                <a:gd name="T20" fmla="*/ 227 w 894"/>
                <a:gd name="T21" fmla="*/ 748 h 831"/>
                <a:gd name="T22" fmla="*/ 331 w 894"/>
                <a:gd name="T23" fmla="*/ 660 h 831"/>
                <a:gd name="T24" fmla="*/ 288 w 894"/>
                <a:gd name="T25" fmla="*/ 703 h 831"/>
                <a:gd name="T26" fmla="*/ 157 w 894"/>
                <a:gd name="T27" fmla="*/ 658 h 831"/>
                <a:gd name="T28" fmla="*/ 149 w 894"/>
                <a:gd name="T29" fmla="*/ 666 h 831"/>
                <a:gd name="T30" fmla="*/ 239 w 894"/>
                <a:gd name="T31" fmla="*/ 736 h 831"/>
                <a:gd name="T32" fmla="*/ 659 w 894"/>
                <a:gd name="T33" fmla="*/ 692 h 831"/>
                <a:gd name="T34" fmla="*/ 574 w 894"/>
                <a:gd name="T35" fmla="*/ 771 h 831"/>
                <a:gd name="T36" fmla="*/ 547 w 894"/>
                <a:gd name="T37" fmla="*/ 586 h 831"/>
                <a:gd name="T38" fmla="*/ 470 w 894"/>
                <a:gd name="T39" fmla="*/ 683 h 831"/>
                <a:gd name="T40" fmla="*/ 652 w 894"/>
                <a:gd name="T41" fmla="*/ 688 h 831"/>
                <a:gd name="T42" fmla="*/ 644 w 894"/>
                <a:gd name="T43" fmla="*/ 680 h 831"/>
                <a:gd name="T44" fmla="*/ 561 w 894"/>
                <a:gd name="T45" fmla="*/ 758 h 831"/>
                <a:gd name="T46" fmla="*/ 470 w 894"/>
                <a:gd name="T47" fmla="*/ 686 h 831"/>
                <a:gd name="T48" fmla="*/ 693 w 894"/>
                <a:gd name="T49" fmla="*/ 550 h 831"/>
                <a:gd name="T50" fmla="*/ 793 w 894"/>
                <a:gd name="T51" fmla="*/ 450 h 831"/>
                <a:gd name="T52" fmla="*/ 745 w 894"/>
                <a:gd name="T53" fmla="*/ 408 h 831"/>
                <a:gd name="T54" fmla="*/ 749 w 894"/>
                <a:gd name="T55" fmla="*/ 407 h 831"/>
                <a:gd name="T56" fmla="*/ 742 w 894"/>
                <a:gd name="T57" fmla="*/ 582 h 831"/>
                <a:gd name="T58" fmla="*/ 739 w 894"/>
                <a:gd name="T59" fmla="*/ 580 h 831"/>
                <a:gd name="T60" fmla="*/ 644 w 894"/>
                <a:gd name="T61" fmla="*/ 512 h 831"/>
                <a:gd name="T62" fmla="*/ 812 w 894"/>
                <a:gd name="T63" fmla="*/ 162 h 831"/>
                <a:gd name="T64" fmla="*/ 626 w 894"/>
                <a:gd name="T65" fmla="*/ 172 h 831"/>
                <a:gd name="T66" fmla="*/ 625 w 894"/>
                <a:gd name="T67" fmla="*/ 168 h 831"/>
                <a:gd name="T68" fmla="*/ 800 w 894"/>
                <a:gd name="T69" fmla="*/ 174 h 831"/>
                <a:gd name="T70" fmla="*/ 728 w 894"/>
                <a:gd name="T71" fmla="*/ 87 h 831"/>
                <a:gd name="T72" fmla="*/ 715 w 894"/>
                <a:gd name="T73" fmla="*/ 91 h 831"/>
                <a:gd name="T74" fmla="*/ 762 w 894"/>
                <a:gd name="T75" fmla="*/ 107 h 831"/>
                <a:gd name="T76" fmla="*/ 671 w 894"/>
                <a:gd name="T77" fmla="*/ 126 h 831"/>
                <a:gd name="T78" fmla="*/ 380 w 894"/>
                <a:gd name="T79" fmla="*/ 58 h 831"/>
                <a:gd name="T80" fmla="*/ 302 w 894"/>
                <a:gd name="T81" fmla="*/ 154 h 831"/>
                <a:gd name="T82" fmla="*/ 349 w 894"/>
                <a:gd name="T83" fmla="*/ 201 h 831"/>
                <a:gd name="T84" fmla="*/ 343 w 894"/>
                <a:gd name="T85" fmla="*/ 206 h 831"/>
                <a:gd name="T86" fmla="*/ 392 w 894"/>
                <a:gd name="T87" fmla="*/ 64 h 831"/>
                <a:gd name="T88" fmla="*/ 309 w 894"/>
                <a:gd name="T89" fmla="*/ 157 h 831"/>
                <a:gd name="T90" fmla="*/ 309 w 894"/>
                <a:gd name="T91" fmla="*/ 157 h 831"/>
                <a:gd name="T92" fmla="*/ 120 w 894"/>
                <a:gd name="T93" fmla="*/ 317 h 831"/>
                <a:gd name="T94" fmla="*/ 204 w 894"/>
                <a:gd name="T95" fmla="*/ 239 h 831"/>
                <a:gd name="T96" fmla="*/ 232 w 894"/>
                <a:gd name="T97" fmla="*/ 424 h 831"/>
                <a:gd name="T98" fmla="*/ 309 w 894"/>
                <a:gd name="T99" fmla="*/ 328 h 831"/>
                <a:gd name="T100" fmla="*/ 206 w 894"/>
                <a:gd name="T101" fmla="*/ 242 h 831"/>
                <a:gd name="T102" fmla="*/ 135 w 894"/>
                <a:gd name="T103" fmla="*/ 330 h 831"/>
                <a:gd name="T104" fmla="*/ 219 w 894"/>
                <a:gd name="T105" fmla="*/ 247 h 831"/>
                <a:gd name="T106" fmla="*/ 203 w 894"/>
                <a:gd name="T107" fmla="*/ 431 h 831"/>
                <a:gd name="T108" fmla="*/ 271 w 894"/>
                <a:gd name="T109" fmla="*/ 279 h 831"/>
                <a:gd name="T110" fmla="*/ 494 w 894"/>
                <a:gd name="T111" fmla="*/ 143 h 831"/>
                <a:gd name="T112" fmla="*/ 623 w 894"/>
                <a:gd name="T113" fmla="*/ 194 h 831"/>
                <a:gd name="T114" fmla="*/ 793 w 894"/>
                <a:gd name="T115" fmla="*/ 445 h 831"/>
                <a:gd name="T116" fmla="*/ 641 w 894"/>
                <a:gd name="T117" fmla="*/ 511 h 831"/>
                <a:gd name="T118" fmla="*/ 544 w 894"/>
                <a:gd name="T119" fmla="*/ 583 h 831"/>
                <a:gd name="T120" fmla="*/ 338 w 894"/>
                <a:gd name="T121" fmla="*/ 669 h 831"/>
                <a:gd name="T122" fmla="*/ 225 w 894"/>
                <a:gd name="T123" fmla="*/ 556 h 831"/>
                <a:gd name="T124" fmla="*/ 163 w 894"/>
                <a:gd name="T125" fmla="*/ 387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94" h="831">
                  <a:moveTo>
                    <a:pt x="63" y="484"/>
                  </a:moveTo>
                  <a:cubicBezTo>
                    <a:pt x="121" y="542"/>
                    <a:pt x="121" y="542"/>
                    <a:pt x="121" y="542"/>
                  </a:cubicBezTo>
                  <a:cubicBezTo>
                    <a:pt x="1" y="661"/>
                    <a:pt x="1" y="661"/>
                    <a:pt x="1" y="661"/>
                  </a:cubicBezTo>
                  <a:cubicBezTo>
                    <a:pt x="0" y="662"/>
                    <a:pt x="0" y="663"/>
                    <a:pt x="1" y="664"/>
                  </a:cubicBezTo>
                  <a:cubicBezTo>
                    <a:pt x="2" y="664"/>
                    <a:pt x="3" y="665"/>
                    <a:pt x="3" y="664"/>
                  </a:cubicBezTo>
                  <a:cubicBezTo>
                    <a:pt x="123" y="544"/>
                    <a:pt x="123" y="544"/>
                    <a:pt x="123" y="544"/>
                  </a:cubicBezTo>
                  <a:cubicBezTo>
                    <a:pt x="183" y="603"/>
                    <a:pt x="183" y="603"/>
                    <a:pt x="183" y="603"/>
                  </a:cubicBezTo>
                  <a:cubicBezTo>
                    <a:pt x="141" y="650"/>
                    <a:pt x="141" y="650"/>
                    <a:pt x="141" y="650"/>
                  </a:cubicBezTo>
                  <a:cubicBezTo>
                    <a:pt x="135" y="656"/>
                    <a:pt x="135" y="665"/>
                    <a:pt x="139" y="672"/>
                  </a:cubicBezTo>
                  <a:cubicBezTo>
                    <a:pt x="139" y="672"/>
                    <a:pt x="139" y="672"/>
                    <a:pt x="139" y="672"/>
                  </a:cubicBezTo>
                  <a:cubicBezTo>
                    <a:pt x="139" y="672"/>
                    <a:pt x="139" y="672"/>
                    <a:pt x="139" y="672"/>
                  </a:cubicBezTo>
                  <a:cubicBezTo>
                    <a:pt x="139" y="672"/>
                    <a:pt x="139" y="672"/>
                    <a:pt x="139" y="672"/>
                  </a:cubicBezTo>
                  <a:cubicBezTo>
                    <a:pt x="160" y="706"/>
                    <a:pt x="188" y="734"/>
                    <a:pt x="222" y="755"/>
                  </a:cubicBezTo>
                  <a:cubicBezTo>
                    <a:pt x="222" y="755"/>
                    <a:pt x="222" y="755"/>
                    <a:pt x="222" y="755"/>
                  </a:cubicBezTo>
                  <a:cubicBezTo>
                    <a:pt x="222" y="755"/>
                    <a:pt x="222" y="755"/>
                    <a:pt x="222" y="755"/>
                  </a:cubicBezTo>
                  <a:cubicBezTo>
                    <a:pt x="222" y="755"/>
                    <a:pt x="222" y="755"/>
                    <a:pt x="222" y="755"/>
                  </a:cubicBezTo>
                  <a:cubicBezTo>
                    <a:pt x="229" y="760"/>
                    <a:pt x="238" y="759"/>
                    <a:pt x="244" y="754"/>
                  </a:cubicBezTo>
                  <a:cubicBezTo>
                    <a:pt x="291" y="711"/>
                    <a:pt x="291" y="711"/>
                    <a:pt x="291" y="711"/>
                  </a:cubicBezTo>
                  <a:cubicBezTo>
                    <a:pt x="410" y="831"/>
                    <a:pt x="410" y="831"/>
                    <a:pt x="410" y="831"/>
                  </a:cubicBezTo>
                  <a:cubicBezTo>
                    <a:pt x="411" y="831"/>
                    <a:pt x="412" y="831"/>
                    <a:pt x="413" y="831"/>
                  </a:cubicBezTo>
                  <a:cubicBezTo>
                    <a:pt x="510" y="734"/>
                    <a:pt x="510" y="734"/>
                    <a:pt x="510" y="734"/>
                  </a:cubicBezTo>
                  <a:cubicBezTo>
                    <a:pt x="557" y="776"/>
                    <a:pt x="557" y="776"/>
                    <a:pt x="557" y="776"/>
                  </a:cubicBezTo>
                  <a:cubicBezTo>
                    <a:pt x="563" y="781"/>
                    <a:pt x="572" y="782"/>
                    <a:pt x="578" y="777"/>
                  </a:cubicBezTo>
                  <a:cubicBezTo>
                    <a:pt x="578" y="777"/>
                    <a:pt x="578" y="777"/>
                    <a:pt x="578" y="777"/>
                  </a:cubicBezTo>
                  <a:cubicBezTo>
                    <a:pt x="579" y="777"/>
                    <a:pt x="579" y="777"/>
                    <a:pt x="579" y="777"/>
                  </a:cubicBezTo>
                  <a:cubicBezTo>
                    <a:pt x="579" y="777"/>
                    <a:pt x="579" y="777"/>
                    <a:pt x="579" y="777"/>
                  </a:cubicBezTo>
                  <a:cubicBezTo>
                    <a:pt x="579" y="777"/>
                    <a:pt x="579" y="777"/>
                    <a:pt x="579" y="777"/>
                  </a:cubicBezTo>
                  <a:cubicBezTo>
                    <a:pt x="595" y="767"/>
                    <a:pt x="611" y="755"/>
                    <a:pt x="625" y="741"/>
                  </a:cubicBezTo>
                  <a:cubicBezTo>
                    <a:pt x="639" y="727"/>
                    <a:pt x="651" y="711"/>
                    <a:pt x="661" y="694"/>
                  </a:cubicBezTo>
                  <a:cubicBezTo>
                    <a:pt x="661" y="694"/>
                    <a:pt x="661" y="694"/>
                    <a:pt x="661" y="694"/>
                  </a:cubicBezTo>
                  <a:cubicBezTo>
                    <a:pt x="661" y="694"/>
                    <a:pt x="661" y="694"/>
                    <a:pt x="661" y="694"/>
                  </a:cubicBezTo>
                  <a:cubicBezTo>
                    <a:pt x="666" y="687"/>
                    <a:pt x="666" y="678"/>
                    <a:pt x="660" y="672"/>
                  </a:cubicBezTo>
                  <a:cubicBezTo>
                    <a:pt x="618" y="626"/>
                    <a:pt x="618" y="626"/>
                    <a:pt x="618" y="626"/>
                  </a:cubicBezTo>
                  <a:cubicBezTo>
                    <a:pt x="688" y="556"/>
                    <a:pt x="688" y="556"/>
                    <a:pt x="688" y="556"/>
                  </a:cubicBezTo>
                  <a:cubicBezTo>
                    <a:pt x="735" y="598"/>
                    <a:pt x="735" y="598"/>
                    <a:pt x="735" y="598"/>
                  </a:cubicBezTo>
                  <a:cubicBezTo>
                    <a:pt x="741" y="603"/>
                    <a:pt x="750" y="604"/>
                    <a:pt x="756" y="599"/>
                  </a:cubicBezTo>
                  <a:cubicBezTo>
                    <a:pt x="756" y="599"/>
                    <a:pt x="756" y="599"/>
                    <a:pt x="756" y="599"/>
                  </a:cubicBezTo>
                  <a:cubicBezTo>
                    <a:pt x="756" y="599"/>
                    <a:pt x="756" y="599"/>
                    <a:pt x="756" y="599"/>
                  </a:cubicBezTo>
                  <a:cubicBezTo>
                    <a:pt x="757" y="599"/>
                    <a:pt x="757" y="599"/>
                    <a:pt x="757" y="599"/>
                  </a:cubicBezTo>
                  <a:cubicBezTo>
                    <a:pt x="773" y="589"/>
                    <a:pt x="789" y="577"/>
                    <a:pt x="803" y="563"/>
                  </a:cubicBezTo>
                  <a:cubicBezTo>
                    <a:pt x="817" y="549"/>
                    <a:pt x="829" y="533"/>
                    <a:pt x="839" y="516"/>
                  </a:cubicBezTo>
                  <a:cubicBezTo>
                    <a:pt x="839" y="516"/>
                    <a:pt x="839" y="516"/>
                    <a:pt x="839" y="516"/>
                  </a:cubicBezTo>
                  <a:cubicBezTo>
                    <a:pt x="839" y="516"/>
                    <a:pt x="839" y="516"/>
                    <a:pt x="839" y="516"/>
                  </a:cubicBezTo>
                  <a:cubicBezTo>
                    <a:pt x="839" y="516"/>
                    <a:pt x="839" y="516"/>
                    <a:pt x="839" y="516"/>
                  </a:cubicBezTo>
                  <a:cubicBezTo>
                    <a:pt x="839" y="516"/>
                    <a:pt x="839" y="516"/>
                    <a:pt x="839" y="516"/>
                  </a:cubicBezTo>
                  <a:cubicBezTo>
                    <a:pt x="844" y="510"/>
                    <a:pt x="844" y="500"/>
                    <a:pt x="838" y="494"/>
                  </a:cubicBezTo>
                  <a:cubicBezTo>
                    <a:pt x="796" y="448"/>
                    <a:pt x="796" y="448"/>
                    <a:pt x="796" y="448"/>
                  </a:cubicBezTo>
                  <a:cubicBezTo>
                    <a:pt x="893" y="350"/>
                    <a:pt x="893" y="350"/>
                    <a:pt x="893" y="350"/>
                  </a:cubicBezTo>
                  <a:cubicBezTo>
                    <a:pt x="894" y="350"/>
                    <a:pt x="894" y="349"/>
                    <a:pt x="893" y="348"/>
                  </a:cubicBezTo>
                  <a:cubicBezTo>
                    <a:pt x="774" y="229"/>
                    <a:pt x="774" y="229"/>
                    <a:pt x="774" y="229"/>
                  </a:cubicBezTo>
                  <a:cubicBezTo>
                    <a:pt x="816" y="182"/>
                    <a:pt x="816" y="182"/>
                    <a:pt x="816" y="182"/>
                  </a:cubicBezTo>
                  <a:cubicBezTo>
                    <a:pt x="821" y="176"/>
                    <a:pt x="822" y="167"/>
                    <a:pt x="817" y="160"/>
                  </a:cubicBezTo>
                  <a:cubicBezTo>
                    <a:pt x="817" y="160"/>
                    <a:pt x="817" y="160"/>
                    <a:pt x="817" y="160"/>
                  </a:cubicBezTo>
                  <a:cubicBezTo>
                    <a:pt x="817" y="160"/>
                    <a:pt x="817" y="160"/>
                    <a:pt x="817" y="160"/>
                  </a:cubicBezTo>
                  <a:cubicBezTo>
                    <a:pt x="817" y="160"/>
                    <a:pt x="817" y="160"/>
                    <a:pt x="817" y="160"/>
                  </a:cubicBezTo>
                  <a:cubicBezTo>
                    <a:pt x="817" y="160"/>
                    <a:pt x="817" y="160"/>
                    <a:pt x="817" y="160"/>
                  </a:cubicBezTo>
                  <a:cubicBezTo>
                    <a:pt x="797" y="126"/>
                    <a:pt x="768" y="98"/>
                    <a:pt x="734" y="77"/>
                  </a:cubicBezTo>
                  <a:cubicBezTo>
                    <a:pt x="734" y="77"/>
                    <a:pt x="734" y="77"/>
                    <a:pt x="734" y="77"/>
                  </a:cubicBezTo>
                  <a:cubicBezTo>
                    <a:pt x="734" y="77"/>
                    <a:pt x="734" y="77"/>
                    <a:pt x="734" y="77"/>
                  </a:cubicBezTo>
                  <a:cubicBezTo>
                    <a:pt x="733" y="76"/>
                    <a:pt x="731" y="76"/>
                    <a:pt x="730" y="75"/>
                  </a:cubicBezTo>
                  <a:cubicBezTo>
                    <a:pt x="673" y="18"/>
                    <a:pt x="673" y="18"/>
                    <a:pt x="673" y="18"/>
                  </a:cubicBezTo>
                  <a:cubicBezTo>
                    <a:pt x="672" y="17"/>
                    <a:pt x="671" y="17"/>
                    <a:pt x="671" y="18"/>
                  </a:cubicBezTo>
                  <a:cubicBezTo>
                    <a:pt x="670" y="19"/>
                    <a:pt x="670" y="20"/>
                    <a:pt x="671" y="20"/>
                  </a:cubicBezTo>
                  <a:cubicBezTo>
                    <a:pt x="724" y="74"/>
                    <a:pt x="724" y="74"/>
                    <a:pt x="724" y="74"/>
                  </a:cubicBezTo>
                  <a:cubicBezTo>
                    <a:pt x="720" y="74"/>
                    <a:pt x="716" y="75"/>
                    <a:pt x="712" y="78"/>
                  </a:cubicBezTo>
                  <a:cubicBezTo>
                    <a:pt x="666" y="121"/>
                    <a:pt x="666" y="121"/>
                    <a:pt x="666" y="12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0"/>
                    <a:pt x="544" y="1"/>
                    <a:pt x="544" y="1"/>
                  </a:cubicBezTo>
                  <a:cubicBezTo>
                    <a:pt x="446" y="98"/>
                    <a:pt x="446" y="98"/>
                    <a:pt x="446" y="98"/>
                  </a:cubicBezTo>
                  <a:cubicBezTo>
                    <a:pt x="400" y="56"/>
                    <a:pt x="400" y="56"/>
                    <a:pt x="400" y="56"/>
                  </a:cubicBezTo>
                  <a:cubicBezTo>
                    <a:pt x="394" y="51"/>
                    <a:pt x="385" y="50"/>
                    <a:pt x="378" y="55"/>
                  </a:cubicBezTo>
                  <a:cubicBezTo>
                    <a:pt x="378" y="55"/>
                    <a:pt x="378" y="55"/>
                    <a:pt x="378" y="55"/>
                  </a:cubicBezTo>
                  <a:cubicBezTo>
                    <a:pt x="344" y="75"/>
                    <a:pt x="315" y="104"/>
                    <a:pt x="295" y="138"/>
                  </a:cubicBezTo>
                  <a:cubicBezTo>
                    <a:pt x="295" y="138"/>
                    <a:pt x="295" y="138"/>
                    <a:pt x="295" y="138"/>
                  </a:cubicBezTo>
                  <a:cubicBezTo>
                    <a:pt x="290" y="144"/>
                    <a:pt x="291" y="154"/>
                    <a:pt x="296" y="160"/>
                  </a:cubicBezTo>
                  <a:cubicBezTo>
                    <a:pt x="339" y="206"/>
                    <a:pt x="339" y="206"/>
                    <a:pt x="339" y="206"/>
                  </a:cubicBezTo>
                  <a:cubicBezTo>
                    <a:pt x="269" y="276"/>
                    <a:pt x="269" y="276"/>
                    <a:pt x="269" y="276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29"/>
                    <a:pt x="207" y="228"/>
                    <a:pt x="200" y="233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166" y="253"/>
                    <a:pt x="138" y="282"/>
                    <a:pt x="117" y="316"/>
                  </a:cubicBezTo>
                  <a:cubicBezTo>
                    <a:pt x="117" y="316"/>
                    <a:pt x="117" y="316"/>
                    <a:pt x="117" y="316"/>
                  </a:cubicBezTo>
                  <a:cubicBezTo>
                    <a:pt x="112" y="322"/>
                    <a:pt x="113" y="331"/>
                    <a:pt x="118" y="338"/>
                  </a:cubicBezTo>
                  <a:cubicBezTo>
                    <a:pt x="161" y="384"/>
                    <a:pt x="161" y="384"/>
                    <a:pt x="161" y="384"/>
                  </a:cubicBezTo>
                  <a:cubicBezTo>
                    <a:pt x="63" y="482"/>
                    <a:pt x="63" y="482"/>
                    <a:pt x="63" y="482"/>
                  </a:cubicBezTo>
                  <a:cubicBezTo>
                    <a:pt x="63" y="482"/>
                    <a:pt x="63" y="483"/>
                    <a:pt x="63" y="484"/>
                  </a:cubicBezTo>
                  <a:moveTo>
                    <a:pt x="242" y="751"/>
                  </a:moveTo>
                  <a:cubicBezTo>
                    <a:pt x="237" y="756"/>
                    <a:pt x="229" y="756"/>
                    <a:pt x="224" y="752"/>
                  </a:cubicBezTo>
                  <a:cubicBezTo>
                    <a:pt x="224" y="752"/>
                    <a:pt x="224" y="752"/>
                    <a:pt x="224" y="752"/>
                  </a:cubicBezTo>
                  <a:cubicBezTo>
                    <a:pt x="224" y="752"/>
                    <a:pt x="224" y="752"/>
                    <a:pt x="224" y="752"/>
                  </a:cubicBezTo>
                  <a:cubicBezTo>
                    <a:pt x="191" y="732"/>
                    <a:pt x="162" y="703"/>
                    <a:pt x="142" y="670"/>
                  </a:cubicBezTo>
                  <a:cubicBezTo>
                    <a:pt x="142" y="670"/>
                    <a:pt x="142" y="670"/>
                    <a:pt x="142" y="670"/>
                  </a:cubicBezTo>
                  <a:cubicBezTo>
                    <a:pt x="138" y="665"/>
                    <a:pt x="139" y="657"/>
                    <a:pt x="143" y="652"/>
                  </a:cubicBezTo>
                  <a:cubicBezTo>
                    <a:pt x="185" y="606"/>
                    <a:pt x="185" y="606"/>
                    <a:pt x="185" y="606"/>
                  </a:cubicBezTo>
                  <a:cubicBezTo>
                    <a:pt x="188" y="609"/>
                    <a:pt x="188" y="609"/>
                    <a:pt x="188" y="609"/>
                  </a:cubicBezTo>
                  <a:cubicBezTo>
                    <a:pt x="146" y="655"/>
                    <a:pt x="146" y="655"/>
                    <a:pt x="146" y="655"/>
                  </a:cubicBezTo>
                  <a:cubicBezTo>
                    <a:pt x="143" y="659"/>
                    <a:pt x="143" y="664"/>
                    <a:pt x="146" y="667"/>
                  </a:cubicBezTo>
                  <a:cubicBezTo>
                    <a:pt x="146" y="667"/>
                    <a:pt x="146" y="667"/>
                    <a:pt x="146" y="667"/>
                  </a:cubicBezTo>
                  <a:cubicBezTo>
                    <a:pt x="166" y="701"/>
                    <a:pt x="194" y="728"/>
                    <a:pt x="227" y="748"/>
                  </a:cubicBezTo>
                  <a:cubicBezTo>
                    <a:pt x="227" y="748"/>
                    <a:pt x="227" y="748"/>
                    <a:pt x="227" y="748"/>
                  </a:cubicBezTo>
                  <a:cubicBezTo>
                    <a:pt x="230" y="751"/>
                    <a:pt x="235" y="751"/>
                    <a:pt x="239" y="748"/>
                  </a:cubicBezTo>
                  <a:cubicBezTo>
                    <a:pt x="285" y="706"/>
                    <a:pt x="285" y="706"/>
                    <a:pt x="285" y="706"/>
                  </a:cubicBezTo>
                  <a:cubicBezTo>
                    <a:pt x="288" y="709"/>
                    <a:pt x="288" y="709"/>
                    <a:pt x="288" y="709"/>
                  </a:cubicBezTo>
                  <a:cubicBezTo>
                    <a:pt x="242" y="751"/>
                    <a:pt x="242" y="751"/>
                    <a:pt x="242" y="751"/>
                  </a:cubicBezTo>
                  <a:moveTo>
                    <a:pt x="331" y="640"/>
                  </a:moveTo>
                  <a:cubicBezTo>
                    <a:pt x="331" y="641"/>
                    <a:pt x="331" y="641"/>
                    <a:pt x="331" y="641"/>
                  </a:cubicBezTo>
                  <a:cubicBezTo>
                    <a:pt x="334" y="643"/>
                    <a:pt x="335" y="647"/>
                    <a:pt x="335" y="651"/>
                  </a:cubicBezTo>
                  <a:cubicBezTo>
                    <a:pt x="335" y="654"/>
                    <a:pt x="333" y="658"/>
                    <a:pt x="331" y="660"/>
                  </a:cubicBezTo>
                  <a:cubicBezTo>
                    <a:pt x="330" y="660"/>
                    <a:pt x="330" y="660"/>
                    <a:pt x="330" y="660"/>
                  </a:cubicBezTo>
                  <a:cubicBezTo>
                    <a:pt x="285" y="701"/>
                    <a:pt x="285" y="701"/>
                    <a:pt x="285" y="701"/>
                  </a:cubicBezTo>
                  <a:cubicBezTo>
                    <a:pt x="193" y="609"/>
                    <a:pt x="193" y="609"/>
                    <a:pt x="193" y="609"/>
                  </a:cubicBezTo>
                  <a:cubicBezTo>
                    <a:pt x="234" y="564"/>
                    <a:pt x="234" y="564"/>
                    <a:pt x="234" y="564"/>
                  </a:cubicBezTo>
                  <a:cubicBezTo>
                    <a:pt x="234" y="563"/>
                    <a:pt x="234" y="563"/>
                    <a:pt x="234" y="563"/>
                  </a:cubicBezTo>
                  <a:cubicBezTo>
                    <a:pt x="240" y="558"/>
                    <a:pt x="249" y="558"/>
                    <a:pt x="254" y="563"/>
                  </a:cubicBezTo>
                  <a:cubicBezTo>
                    <a:pt x="331" y="640"/>
                    <a:pt x="331" y="640"/>
                    <a:pt x="331" y="640"/>
                  </a:cubicBezTo>
                  <a:moveTo>
                    <a:pt x="291" y="707"/>
                  </a:moveTo>
                  <a:cubicBezTo>
                    <a:pt x="288" y="703"/>
                    <a:pt x="288" y="703"/>
                    <a:pt x="288" y="703"/>
                  </a:cubicBezTo>
                  <a:cubicBezTo>
                    <a:pt x="331" y="664"/>
                    <a:pt x="331" y="664"/>
                    <a:pt x="331" y="664"/>
                  </a:cubicBezTo>
                  <a:cubicBezTo>
                    <a:pt x="334" y="667"/>
                    <a:pt x="334" y="667"/>
                    <a:pt x="334" y="667"/>
                  </a:cubicBezTo>
                  <a:cubicBezTo>
                    <a:pt x="291" y="707"/>
                    <a:pt x="291" y="707"/>
                    <a:pt x="291" y="707"/>
                  </a:cubicBezTo>
                  <a:moveTo>
                    <a:pt x="149" y="666"/>
                  </a:moveTo>
                  <a:cubicBezTo>
                    <a:pt x="149" y="666"/>
                    <a:pt x="149" y="666"/>
                    <a:pt x="149" y="666"/>
                  </a:cubicBezTo>
                  <a:cubicBezTo>
                    <a:pt x="149" y="666"/>
                    <a:pt x="149" y="666"/>
                    <a:pt x="149" y="666"/>
                  </a:cubicBezTo>
                  <a:cubicBezTo>
                    <a:pt x="147" y="663"/>
                    <a:pt x="147" y="660"/>
                    <a:pt x="149" y="658"/>
                  </a:cubicBezTo>
                  <a:cubicBezTo>
                    <a:pt x="151" y="656"/>
                    <a:pt x="154" y="656"/>
                    <a:pt x="157" y="658"/>
                  </a:cubicBezTo>
                  <a:cubicBezTo>
                    <a:pt x="157" y="658"/>
                    <a:pt x="157" y="658"/>
                    <a:pt x="157" y="658"/>
                  </a:cubicBezTo>
                  <a:cubicBezTo>
                    <a:pt x="157" y="658"/>
                    <a:pt x="157" y="658"/>
                    <a:pt x="157" y="658"/>
                  </a:cubicBezTo>
                  <a:cubicBezTo>
                    <a:pt x="189" y="677"/>
                    <a:pt x="217" y="705"/>
                    <a:pt x="237" y="737"/>
                  </a:cubicBezTo>
                  <a:cubicBezTo>
                    <a:pt x="237" y="737"/>
                    <a:pt x="237" y="737"/>
                    <a:pt x="237" y="737"/>
                  </a:cubicBezTo>
                  <a:cubicBezTo>
                    <a:pt x="237" y="737"/>
                    <a:pt x="237" y="737"/>
                    <a:pt x="237" y="737"/>
                  </a:cubicBezTo>
                  <a:cubicBezTo>
                    <a:pt x="239" y="740"/>
                    <a:pt x="238" y="743"/>
                    <a:pt x="236" y="745"/>
                  </a:cubicBezTo>
                  <a:cubicBezTo>
                    <a:pt x="234" y="747"/>
                    <a:pt x="231" y="747"/>
                    <a:pt x="229" y="746"/>
                  </a:cubicBezTo>
                  <a:cubicBezTo>
                    <a:pt x="229" y="746"/>
                    <a:pt x="229" y="746"/>
                    <a:pt x="229" y="746"/>
                  </a:cubicBezTo>
                  <a:cubicBezTo>
                    <a:pt x="228" y="745"/>
                    <a:pt x="228" y="745"/>
                    <a:pt x="228" y="745"/>
                  </a:cubicBezTo>
                  <a:cubicBezTo>
                    <a:pt x="196" y="726"/>
                    <a:pt x="168" y="698"/>
                    <a:pt x="149" y="666"/>
                  </a:cubicBezTo>
                  <a:moveTo>
                    <a:pt x="239" y="736"/>
                  </a:moveTo>
                  <a:cubicBezTo>
                    <a:pt x="239" y="736"/>
                    <a:pt x="239" y="736"/>
                    <a:pt x="239" y="736"/>
                  </a:cubicBezTo>
                  <a:cubicBezTo>
                    <a:pt x="220" y="703"/>
                    <a:pt x="192" y="675"/>
                    <a:pt x="159" y="655"/>
                  </a:cubicBezTo>
                  <a:cubicBezTo>
                    <a:pt x="159" y="655"/>
                    <a:pt x="159" y="655"/>
                    <a:pt x="159" y="655"/>
                  </a:cubicBezTo>
                  <a:cubicBezTo>
                    <a:pt x="157" y="654"/>
                    <a:pt x="155" y="653"/>
                    <a:pt x="153" y="653"/>
                  </a:cubicBezTo>
                  <a:cubicBezTo>
                    <a:pt x="191" y="611"/>
                    <a:pt x="191" y="611"/>
                    <a:pt x="191" y="611"/>
                  </a:cubicBezTo>
                  <a:cubicBezTo>
                    <a:pt x="283" y="703"/>
                    <a:pt x="283" y="703"/>
                    <a:pt x="283" y="703"/>
                  </a:cubicBezTo>
                  <a:cubicBezTo>
                    <a:pt x="241" y="741"/>
                    <a:pt x="241" y="741"/>
                    <a:pt x="241" y="741"/>
                  </a:cubicBezTo>
                  <a:cubicBezTo>
                    <a:pt x="241" y="739"/>
                    <a:pt x="241" y="737"/>
                    <a:pt x="239" y="736"/>
                  </a:cubicBezTo>
                  <a:moveTo>
                    <a:pt x="227" y="560"/>
                  </a:moveTo>
                  <a:cubicBezTo>
                    <a:pt x="230" y="563"/>
                    <a:pt x="230" y="563"/>
                    <a:pt x="230" y="563"/>
                  </a:cubicBezTo>
                  <a:cubicBezTo>
                    <a:pt x="191" y="606"/>
                    <a:pt x="191" y="606"/>
                    <a:pt x="191" y="606"/>
                  </a:cubicBezTo>
                  <a:cubicBezTo>
                    <a:pt x="188" y="603"/>
                    <a:pt x="188" y="603"/>
                    <a:pt x="188" y="603"/>
                  </a:cubicBezTo>
                  <a:cubicBezTo>
                    <a:pt x="227" y="560"/>
                    <a:pt x="227" y="560"/>
                    <a:pt x="227" y="560"/>
                  </a:cubicBezTo>
                  <a:moveTo>
                    <a:pt x="658" y="675"/>
                  </a:moveTo>
                  <a:cubicBezTo>
                    <a:pt x="662" y="680"/>
                    <a:pt x="663" y="687"/>
                    <a:pt x="659" y="692"/>
                  </a:cubicBezTo>
                  <a:cubicBezTo>
                    <a:pt x="659" y="692"/>
                    <a:pt x="659" y="692"/>
                    <a:pt x="659" y="692"/>
                  </a:cubicBezTo>
                  <a:cubicBezTo>
                    <a:pt x="659" y="692"/>
                    <a:pt x="659" y="692"/>
                    <a:pt x="659" y="692"/>
                  </a:cubicBezTo>
                  <a:cubicBezTo>
                    <a:pt x="638" y="726"/>
                    <a:pt x="610" y="754"/>
                    <a:pt x="577" y="774"/>
                  </a:cubicBezTo>
                  <a:cubicBezTo>
                    <a:pt x="577" y="774"/>
                    <a:pt x="577" y="774"/>
                    <a:pt x="577" y="774"/>
                  </a:cubicBezTo>
                  <a:cubicBezTo>
                    <a:pt x="577" y="774"/>
                    <a:pt x="577" y="774"/>
                    <a:pt x="577" y="774"/>
                  </a:cubicBezTo>
                  <a:cubicBezTo>
                    <a:pt x="571" y="778"/>
                    <a:pt x="564" y="778"/>
                    <a:pt x="559" y="773"/>
                  </a:cubicBezTo>
                  <a:cubicBezTo>
                    <a:pt x="512" y="731"/>
                    <a:pt x="512" y="731"/>
                    <a:pt x="512" y="731"/>
                  </a:cubicBezTo>
                  <a:cubicBezTo>
                    <a:pt x="516" y="728"/>
                    <a:pt x="516" y="728"/>
                    <a:pt x="516" y="728"/>
                  </a:cubicBezTo>
                  <a:cubicBezTo>
                    <a:pt x="562" y="770"/>
                    <a:pt x="562" y="770"/>
                    <a:pt x="562" y="770"/>
                  </a:cubicBezTo>
                  <a:cubicBezTo>
                    <a:pt x="565" y="773"/>
                    <a:pt x="570" y="773"/>
                    <a:pt x="574" y="771"/>
                  </a:cubicBezTo>
                  <a:cubicBezTo>
                    <a:pt x="574" y="771"/>
                    <a:pt x="574" y="771"/>
                    <a:pt x="574" y="771"/>
                  </a:cubicBezTo>
                  <a:cubicBezTo>
                    <a:pt x="591" y="761"/>
                    <a:pt x="606" y="749"/>
                    <a:pt x="619" y="735"/>
                  </a:cubicBezTo>
                  <a:cubicBezTo>
                    <a:pt x="633" y="721"/>
                    <a:pt x="645" y="706"/>
                    <a:pt x="655" y="690"/>
                  </a:cubicBezTo>
                  <a:cubicBezTo>
                    <a:pt x="655" y="690"/>
                    <a:pt x="655" y="690"/>
                    <a:pt x="655" y="690"/>
                  </a:cubicBezTo>
                  <a:cubicBezTo>
                    <a:pt x="658" y="686"/>
                    <a:pt x="657" y="681"/>
                    <a:pt x="654" y="678"/>
                  </a:cubicBezTo>
                  <a:cubicBezTo>
                    <a:pt x="612" y="631"/>
                    <a:pt x="612" y="631"/>
                    <a:pt x="612" y="631"/>
                  </a:cubicBezTo>
                  <a:cubicBezTo>
                    <a:pt x="615" y="628"/>
                    <a:pt x="615" y="628"/>
                    <a:pt x="615" y="628"/>
                  </a:cubicBezTo>
                  <a:cubicBezTo>
                    <a:pt x="658" y="675"/>
                    <a:pt x="658" y="675"/>
                    <a:pt x="658" y="675"/>
                  </a:cubicBezTo>
                  <a:moveTo>
                    <a:pt x="470" y="662"/>
                  </a:moveTo>
                  <a:cubicBezTo>
                    <a:pt x="547" y="586"/>
                    <a:pt x="547" y="586"/>
                    <a:pt x="547" y="586"/>
                  </a:cubicBezTo>
                  <a:cubicBezTo>
                    <a:pt x="547" y="585"/>
                    <a:pt x="547" y="585"/>
                    <a:pt x="547" y="585"/>
                  </a:cubicBezTo>
                  <a:cubicBezTo>
                    <a:pt x="550" y="583"/>
                    <a:pt x="554" y="581"/>
                    <a:pt x="557" y="582"/>
                  </a:cubicBezTo>
                  <a:cubicBezTo>
                    <a:pt x="561" y="582"/>
                    <a:pt x="564" y="583"/>
                    <a:pt x="567" y="586"/>
                  </a:cubicBezTo>
                  <a:cubicBezTo>
                    <a:pt x="567" y="586"/>
                    <a:pt x="567" y="586"/>
                    <a:pt x="567" y="586"/>
                  </a:cubicBezTo>
                  <a:cubicBezTo>
                    <a:pt x="567" y="586"/>
                    <a:pt x="567" y="586"/>
                    <a:pt x="567" y="586"/>
                  </a:cubicBezTo>
                  <a:cubicBezTo>
                    <a:pt x="567" y="586"/>
                    <a:pt x="567" y="586"/>
                    <a:pt x="567" y="586"/>
                  </a:cubicBezTo>
                  <a:cubicBezTo>
                    <a:pt x="608" y="631"/>
                    <a:pt x="608" y="631"/>
                    <a:pt x="608" y="631"/>
                  </a:cubicBezTo>
                  <a:cubicBezTo>
                    <a:pt x="515" y="723"/>
                    <a:pt x="515" y="723"/>
                    <a:pt x="515" y="723"/>
                  </a:cubicBezTo>
                  <a:cubicBezTo>
                    <a:pt x="470" y="683"/>
                    <a:pt x="470" y="683"/>
                    <a:pt x="470" y="683"/>
                  </a:cubicBezTo>
                  <a:cubicBezTo>
                    <a:pt x="470" y="682"/>
                    <a:pt x="470" y="682"/>
                    <a:pt x="470" y="682"/>
                  </a:cubicBezTo>
                  <a:cubicBezTo>
                    <a:pt x="465" y="677"/>
                    <a:pt x="465" y="668"/>
                    <a:pt x="470" y="662"/>
                  </a:cubicBezTo>
                  <a:moveTo>
                    <a:pt x="571" y="585"/>
                  </a:moveTo>
                  <a:cubicBezTo>
                    <a:pt x="574" y="582"/>
                    <a:pt x="574" y="582"/>
                    <a:pt x="574" y="582"/>
                  </a:cubicBezTo>
                  <a:cubicBezTo>
                    <a:pt x="613" y="626"/>
                    <a:pt x="613" y="626"/>
                    <a:pt x="613" y="626"/>
                  </a:cubicBezTo>
                  <a:cubicBezTo>
                    <a:pt x="610" y="629"/>
                    <a:pt x="610" y="629"/>
                    <a:pt x="610" y="629"/>
                  </a:cubicBezTo>
                  <a:cubicBezTo>
                    <a:pt x="571" y="585"/>
                    <a:pt x="571" y="585"/>
                    <a:pt x="571" y="585"/>
                  </a:cubicBezTo>
                  <a:moveTo>
                    <a:pt x="652" y="688"/>
                  </a:moveTo>
                  <a:cubicBezTo>
                    <a:pt x="652" y="688"/>
                    <a:pt x="652" y="688"/>
                    <a:pt x="652" y="688"/>
                  </a:cubicBezTo>
                  <a:cubicBezTo>
                    <a:pt x="652" y="688"/>
                    <a:pt x="652" y="688"/>
                    <a:pt x="652" y="688"/>
                  </a:cubicBezTo>
                  <a:cubicBezTo>
                    <a:pt x="632" y="721"/>
                    <a:pt x="605" y="748"/>
                    <a:pt x="572" y="768"/>
                  </a:cubicBezTo>
                  <a:cubicBezTo>
                    <a:pt x="572" y="768"/>
                    <a:pt x="572" y="768"/>
                    <a:pt x="572" y="768"/>
                  </a:cubicBezTo>
                  <a:cubicBezTo>
                    <a:pt x="572" y="768"/>
                    <a:pt x="572" y="768"/>
                    <a:pt x="572" y="768"/>
                  </a:cubicBezTo>
                  <a:cubicBezTo>
                    <a:pt x="570" y="770"/>
                    <a:pt x="567" y="770"/>
                    <a:pt x="564" y="768"/>
                  </a:cubicBezTo>
                  <a:cubicBezTo>
                    <a:pt x="562" y="765"/>
                    <a:pt x="562" y="762"/>
                    <a:pt x="564" y="760"/>
                  </a:cubicBezTo>
                  <a:cubicBezTo>
                    <a:pt x="564" y="760"/>
                    <a:pt x="564" y="760"/>
                    <a:pt x="564" y="760"/>
                  </a:cubicBezTo>
                  <a:cubicBezTo>
                    <a:pt x="564" y="759"/>
                    <a:pt x="564" y="759"/>
                    <a:pt x="564" y="759"/>
                  </a:cubicBezTo>
                  <a:cubicBezTo>
                    <a:pt x="584" y="727"/>
                    <a:pt x="611" y="699"/>
                    <a:pt x="644" y="680"/>
                  </a:cubicBezTo>
                  <a:cubicBezTo>
                    <a:pt x="644" y="680"/>
                    <a:pt x="644" y="680"/>
                    <a:pt x="644" y="680"/>
                  </a:cubicBezTo>
                  <a:cubicBezTo>
                    <a:pt x="644" y="680"/>
                    <a:pt x="644" y="680"/>
                    <a:pt x="644" y="680"/>
                  </a:cubicBezTo>
                  <a:cubicBezTo>
                    <a:pt x="646" y="678"/>
                    <a:pt x="650" y="678"/>
                    <a:pt x="652" y="680"/>
                  </a:cubicBezTo>
                  <a:cubicBezTo>
                    <a:pt x="654" y="682"/>
                    <a:pt x="654" y="686"/>
                    <a:pt x="652" y="688"/>
                  </a:cubicBezTo>
                  <a:moveTo>
                    <a:pt x="648" y="675"/>
                  </a:moveTo>
                  <a:cubicBezTo>
                    <a:pt x="646" y="675"/>
                    <a:pt x="644" y="676"/>
                    <a:pt x="642" y="677"/>
                  </a:cubicBezTo>
                  <a:cubicBezTo>
                    <a:pt x="642" y="677"/>
                    <a:pt x="642" y="677"/>
                    <a:pt x="642" y="677"/>
                  </a:cubicBezTo>
                  <a:cubicBezTo>
                    <a:pt x="609" y="697"/>
                    <a:pt x="581" y="725"/>
                    <a:pt x="561" y="758"/>
                  </a:cubicBezTo>
                  <a:cubicBezTo>
                    <a:pt x="561" y="758"/>
                    <a:pt x="561" y="758"/>
                    <a:pt x="561" y="758"/>
                  </a:cubicBezTo>
                  <a:cubicBezTo>
                    <a:pt x="560" y="759"/>
                    <a:pt x="560" y="761"/>
                    <a:pt x="559" y="763"/>
                  </a:cubicBezTo>
                  <a:cubicBezTo>
                    <a:pt x="518" y="726"/>
                    <a:pt x="518" y="726"/>
                    <a:pt x="518" y="726"/>
                  </a:cubicBezTo>
                  <a:cubicBezTo>
                    <a:pt x="610" y="634"/>
                    <a:pt x="610" y="634"/>
                    <a:pt x="610" y="634"/>
                  </a:cubicBezTo>
                  <a:cubicBezTo>
                    <a:pt x="648" y="675"/>
                    <a:pt x="648" y="675"/>
                    <a:pt x="648" y="675"/>
                  </a:cubicBezTo>
                  <a:moveTo>
                    <a:pt x="470" y="686"/>
                  </a:moveTo>
                  <a:cubicBezTo>
                    <a:pt x="513" y="726"/>
                    <a:pt x="513" y="726"/>
                    <a:pt x="513" y="726"/>
                  </a:cubicBezTo>
                  <a:cubicBezTo>
                    <a:pt x="510" y="729"/>
                    <a:pt x="510" y="729"/>
                    <a:pt x="510" y="729"/>
                  </a:cubicBezTo>
                  <a:cubicBezTo>
                    <a:pt x="466" y="690"/>
                    <a:pt x="466" y="690"/>
                    <a:pt x="466" y="690"/>
                  </a:cubicBezTo>
                  <a:cubicBezTo>
                    <a:pt x="470" y="686"/>
                    <a:pt x="470" y="686"/>
                    <a:pt x="470" y="686"/>
                  </a:cubicBezTo>
                  <a:moveTo>
                    <a:pt x="836" y="497"/>
                  </a:moveTo>
                  <a:cubicBezTo>
                    <a:pt x="840" y="502"/>
                    <a:pt x="840" y="509"/>
                    <a:pt x="837" y="514"/>
                  </a:cubicBezTo>
                  <a:cubicBezTo>
                    <a:pt x="837" y="514"/>
                    <a:pt x="837" y="514"/>
                    <a:pt x="837" y="514"/>
                  </a:cubicBezTo>
                  <a:cubicBezTo>
                    <a:pt x="836" y="515"/>
                    <a:pt x="836" y="515"/>
                    <a:pt x="836" y="515"/>
                  </a:cubicBezTo>
                  <a:cubicBezTo>
                    <a:pt x="816" y="548"/>
                    <a:pt x="788" y="576"/>
                    <a:pt x="755" y="596"/>
                  </a:cubicBezTo>
                  <a:cubicBezTo>
                    <a:pt x="755" y="596"/>
                    <a:pt x="755" y="596"/>
                    <a:pt x="755" y="596"/>
                  </a:cubicBezTo>
                  <a:cubicBezTo>
                    <a:pt x="749" y="600"/>
                    <a:pt x="742" y="600"/>
                    <a:pt x="737" y="595"/>
                  </a:cubicBezTo>
                  <a:cubicBezTo>
                    <a:pt x="690" y="553"/>
                    <a:pt x="690" y="553"/>
                    <a:pt x="690" y="553"/>
                  </a:cubicBezTo>
                  <a:cubicBezTo>
                    <a:pt x="693" y="550"/>
                    <a:pt x="693" y="550"/>
                    <a:pt x="693" y="550"/>
                  </a:cubicBezTo>
                  <a:cubicBezTo>
                    <a:pt x="740" y="592"/>
                    <a:pt x="740" y="592"/>
                    <a:pt x="740" y="592"/>
                  </a:cubicBezTo>
                  <a:cubicBezTo>
                    <a:pt x="743" y="595"/>
                    <a:pt x="748" y="595"/>
                    <a:pt x="752" y="593"/>
                  </a:cubicBezTo>
                  <a:cubicBezTo>
                    <a:pt x="752" y="593"/>
                    <a:pt x="752" y="593"/>
                    <a:pt x="752" y="593"/>
                  </a:cubicBezTo>
                  <a:cubicBezTo>
                    <a:pt x="768" y="583"/>
                    <a:pt x="784" y="571"/>
                    <a:pt x="797" y="557"/>
                  </a:cubicBezTo>
                  <a:cubicBezTo>
                    <a:pt x="811" y="544"/>
                    <a:pt x="823" y="528"/>
                    <a:pt x="833" y="512"/>
                  </a:cubicBezTo>
                  <a:cubicBezTo>
                    <a:pt x="833" y="512"/>
                    <a:pt x="833" y="512"/>
                    <a:pt x="833" y="512"/>
                  </a:cubicBezTo>
                  <a:cubicBezTo>
                    <a:pt x="835" y="508"/>
                    <a:pt x="835" y="503"/>
                    <a:pt x="832" y="500"/>
                  </a:cubicBezTo>
                  <a:cubicBezTo>
                    <a:pt x="790" y="453"/>
                    <a:pt x="790" y="453"/>
                    <a:pt x="790" y="453"/>
                  </a:cubicBezTo>
                  <a:cubicBezTo>
                    <a:pt x="793" y="450"/>
                    <a:pt x="793" y="450"/>
                    <a:pt x="793" y="450"/>
                  </a:cubicBezTo>
                  <a:cubicBezTo>
                    <a:pt x="836" y="497"/>
                    <a:pt x="836" y="497"/>
                    <a:pt x="836" y="497"/>
                  </a:cubicBezTo>
                  <a:moveTo>
                    <a:pt x="648" y="504"/>
                  </a:moveTo>
                  <a:cubicBezTo>
                    <a:pt x="642" y="499"/>
                    <a:pt x="642" y="490"/>
                    <a:pt x="648" y="484"/>
                  </a:cubicBezTo>
                  <a:cubicBezTo>
                    <a:pt x="725" y="408"/>
                    <a:pt x="725" y="408"/>
                    <a:pt x="725" y="408"/>
                  </a:cubicBezTo>
                  <a:cubicBezTo>
                    <a:pt x="725" y="407"/>
                    <a:pt x="725" y="407"/>
                    <a:pt x="725" y="407"/>
                  </a:cubicBezTo>
                  <a:cubicBezTo>
                    <a:pt x="728" y="405"/>
                    <a:pt x="731" y="403"/>
                    <a:pt x="735" y="404"/>
                  </a:cubicBezTo>
                  <a:cubicBezTo>
                    <a:pt x="739" y="404"/>
                    <a:pt x="742" y="405"/>
                    <a:pt x="745" y="408"/>
                  </a:cubicBezTo>
                  <a:cubicBezTo>
                    <a:pt x="745" y="408"/>
                    <a:pt x="745" y="408"/>
                    <a:pt x="745" y="408"/>
                  </a:cubicBezTo>
                  <a:cubicBezTo>
                    <a:pt x="745" y="408"/>
                    <a:pt x="745" y="408"/>
                    <a:pt x="745" y="408"/>
                  </a:cubicBezTo>
                  <a:cubicBezTo>
                    <a:pt x="786" y="453"/>
                    <a:pt x="786" y="453"/>
                    <a:pt x="786" y="453"/>
                  </a:cubicBezTo>
                  <a:cubicBezTo>
                    <a:pt x="693" y="545"/>
                    <a:pt x="693" y="545"/>
                    <a:pt x="693" y="545"/>
                  </a:cubicBezTo>
                  <a:cubicBezTo>
                    <a:pt x="648" y="505"/>
                    <a:pt x="648" y="505"/>
                    <a:pt x="648" y="505"/>
                  </a:cubicBezTo>
                  <a:cubicBezTo>
                    <a:pt x="648" y="504"/>
                    <a:pt x="648" y="504"/>
                    <a:pt x="648" y="504"/>
                  </a:cubicBezTo>
                  <a:moveTo>
                    <a:pt x="749" y="407"/>
                  </a:moveTo>
                  <a:cubicBezTo>
                    <a:pt x="752" y="404"/>
                    <a:pt x="752" y="404"/>
                    <a:pt x="752" y="404"/>
                  </a:cubicBezTo>
                  <a:cubicBezTo>
                    <a:pt x="791" y="448"/>
                    <a:pt x="791" y="448"/>
                    <a:pt x="791" y="448"/>
                  </a:cubicBezTo>
                  <a:cubicBezTo>
                    <a:pt x="788" y="451"/>
                    <a:pt x="788" y="451"/>
                    <a:pt x="788" y="451"/>
                  </a:cubicBezTo>
                  <a:cubicBezTo>
                    <a:pt x="749" y="407"/>
                    <a:pt x="749" y="407"/>
                    <a:pt x="749" y="407"/>
                  </a:cubicBezTo>
                  <a:moveTo>
                    <a:pt x="830" y="510"/>
                  </a:moveTo>
                  <a:cubicBezTo>
                    <a:pt x="830" y="510"/>
                    <a:pt x="830" y="510"/>
                    <a:pt x="830" y="510"/>
                  </a:cubicBezTo>
                  <a:cubicBezTo>
                    <a:pt x="830" y="510"/>
                    <a:pt x="830" y="510"/>
                    <a:pt x="830" y="510"/>
                  </a:cubicBezTo>
                  <a:cubicBezTo>
                    <a:pt x="810" y="543"/>
                    <a:pt x="783" y="570"/>
                    <a:pt x="750" y="590"/>
                  </a:cubicBezTo>
                  <a:cubicBezTo>
                    <a:pt x="750" y="590"/>
                    <a:pt x="750" y="590"/>
                    <a:pt x="750" y="590"/>
                  </a:cubicBezTo>
                  <a:cubicBezTo>
                    <a:pt x="750" y="590"/>
                    <a:pt x="750" y="590"/>
                    <a:pt x="750" y="590"/>
                  </a:cubicBezTo>
                  <a:cubicBezTo>
                    <a:pt x="748" y="592"/>
                    <a:pt x="744" y="592"/>
                    <a:pt x="742" y="590"/>
                  </a:cubicBezTo>
                  <a:cubicBezTo>
                    <a:pt x="740" y="587"/>
                    <a:pt x="740" y="584"/>
                    <a:pt x="742" y="582"/>
                  </a:cubicBezTo>
                  <a:cubicBezTo>
                    <a:pt x="742" y="582"/>
                    <a:pt x="742" y="582"/>
                    <a:pt x="742" y="582"/>
                  </a:cubicBezTo>
                  <a:cubicBezTo>
                    <a:pt x="742" y="582"/>
                    <a:pt x="742" y="582"/>
                    <a:pt x="742" y="582"/>
                  </a:cubicBezTo>
                  <a:cubicBezTo>
                    <a:pt x="762" y="549"/>
                    <a:pt x="789" y="522"/>
                    <a:pt x="822" y="502"/>
                  </a:cubicBezTo>
                  <a:cubicBezTo>
                    <a:pt x="822" y="502"/>
                    <a:pt x="822" y="502"/>
                    <a:pt x="822" y="502"/>
                  </a:cubicBezTo>
                  <a:cubicBezTo>
                    <a:pt x="824" y="500"/>
                    <a:pt x="828" y="500"/>
                    <a:pt x="830" y="502"/>
                  </a:cubicBezTo>
                  <a:cubicBezTo>
                    <a:pt x="832" y="504"/>
                    <a:pt x="832" y="508"/>
                    <a:pt x="830" y="510"/>
                  </a:cubicBezTo>
                  <a:moveTo>
                    <a:pt x="825" y="497"/>
                  </a:moveTo>
                  <a:cubicBezTo>
                    <a:pt x="824" y="497"/>
                    <a:pt x="822" y="498"/>
                    <a:pt x="820" y="499"/>
                  </a:cubicBezTo>
                  <a:cubicBezTo>
                    <a:pt x="820" y="499"/>
                    <a:pt x="820" y="499"/>
                    <a:pt x="820" y="499"/>
                  </a:cubicBezTo>
                  <a:cubicBezTo>
                    <a:pt x="787" y="519"/>
                    <a:pt x="759" y="547"/>
                    <a:pt x="739" y="580"/>
                  </a:cubicBezTo>
                  <a:cubicBezTo>
                    <a:pt x="739" y="580"/>
                    <a:pt x="739" y="580"/>
                    <a:pt x="739" y="580"/>
                  </a:cubicBezTo>
                  <a:cubicBezTo>
                    <a:pt x="738" y="582"/>
                    <a:pt x="737" y="584"/>
                    <a:pt x="737" y="585"/>
                  </a:cubicBezTo>
                  <a:cubicBezTo>
                    <a:pt x="696" y="548"/>
                    <a:pt x="696" y="548"/>
                    <a:pt x="696" y="548"/>
                  </a:cubicBezTo>
                  <a:cubicBezTo>
                    <a:pt x="788" y="456"/>
                    <a:pt x="788" y="456"/>
                    <a:pt x="788" y="456"/>
                  </a:cubicBezTo>
                  <a:cubicBezTo>
                    <a:pt x="825" y="497"/>
                    <a:pt x="825" y="497"/>
                    <a:pt x="825" y="497"/>
                  </a:cubicBezTo>
                  <a:moveTo>
                    <a:pt x="647" y="508"/>
                  </a:moveTo>
                  <a:cubicBezTo>
                    <a:pt x="691" y="548"/>
                    <a:pt x="691" y="548"/>
                    <a:pt x="691" y="548"/>
                  </a:cubicBezTo>
                  <a:cubicBezTo>
                    <a:pt x="688" y="551"/>
                    <a:pt x="688" y="551"/>
                    <a:pt x="688" y="551"/>
                  </a:cubicBezTo>
                  <a:cubicBezTo>
                    <a:pt x="644" y="512"/>
                    <a:pt x="644" y="512"/>
                    <a:pt x="644" y="512"/>
                  </a:cubicBezTo>
                  <a:cubicBezTo>
                    <a:pt x="647" y="508"/>
                    <a:pt x="647" y="508"/>
                    <a:pt x="647" y="508"/>
                  </a:cubicBezTo>
                  <a:moveTo>
                    <a:pt x="813" y="180"/>
                  </a:moveTo>
                  <a:cubicBezTo>
                    <a:pt x="771" y="226"/>
                    <a:pt x="771" y="226"/>
                    <a:pt x="771" y="226"/>
                  </a:cubicBezTo>
                  <a:cubicBezTo>
                    <a:pt x="768" y="223"/>
                    <a:pt x="768" y="223"/>
                    <a:pt x="768" y="223"/>
                  </a:cubicBezTo>
                  <a:cubicBezTo>
                    <a:pt x="810" y="177"/>
                    <a:pt x="810" y="177"/>
                    <a:pt x="810" y="177"/>
                  </a:cubicBezTo>
                  <a:cubicBezTo>
                    <a:pt x="813" y="173"/>
                    <a:pt x="813" y="168"/>
                    <a:pt x="811" y="165"/>
                  </a:cubicBezTo>
                  <a:cubicBezTo>
                    <a:pt x="811" y="164"/>
                    <a:pt x="811" y="164"/>
                    <a:pt x="811" y="164"/>
                  </a:cubicBezTo>
                  <a:cubicBezTo>
                    <a:pt x="808" y="161"/>
                    <a:pt x="806" y="157"/>
                    <a:pt x="803" y="153"/>
                  </a:cubicBezTo>
                  <a:cubicBezTo>
                    <a:pt x="812" y="162"/>
                    <a:pt x="812" y="162"/>
                    <a:pt x="812" y="162"/>
                  </a:cubicBezTo>
                  <a:cubicBezTo>
                    <a:pt x="812" y="162"/>
                    <a:pt x="813" y="162"/>
                    <a:pt x="814" y="162"/>
                  </a:cubicBezTo>
                  <a:cubicBezTo>
                    <a:pt x="814" y="162"/>
                    <a:pt x="814" y="162"/>
                    <a:pt x="814" y="162"/>
                  </a:cubicBezTo>
                  <a:cubicBezTo>
                    <a:pt x="814" y="162"/>
                    <a:pt x="814" y="162"/>
                    <a:pt x="814" y="162"/>
                  </a:cubicBezTo>
                  <a:cubicBezTo>
                    <a:pt x="814" y="162"/>
                    <a:pt x="814" y="162"/>
                    <a:pt x="814" y="162"/>
                  </a:cubicBezTo>
                  <a:cubicBezTo>
                    <a:pt x="818" y="167"/>
                    <a:pt x="818" y="175"/>
                    <a:pt x="813" y="180"/>
                  </a:cubicBezTo>
                  <a:moveTo>
                    <a:pt x="626" y="192"/>
                  </a:moveTo>
                  <a:cubicBezTo>
                    <a:pt x="625" y="191"/>
                    <a:pt x="625" y="191"/>
                    <a:pt x="625" y="191"/>
                  </a:cubicBezTo>
                  <a:cubicBezTo>
                    <a:pt x="620" y="186"/>
                    <a:pt x="620" y="177"/>
                    <a:pt x="626" y="172"/>
                  </a:cubicBezTo>
                  <a:cubicBezTo>
                    <a:pt x="626" y="172"/>
                    <a:pt x="626" y="172"/>
                    <a:pt x="626" y="172"/>
                  </a:cubicBezTo>
                  <a:cubicBezTo>
                    <a:pt x="671" y="131"/>
                    <a:pt x="671" y="131"/>
                    <a:pt x="671" y="131"/>
                  </a:cubicBezTo>
                  <a:cubicBezTo>
                    <a:pt x="763" y="223"/>
                    <a:pt x="763" y="223"/>
                    <a:pt x="763" y="223"/>
                  </a:cubicBezTo>
                  <a:cubicBezTo>
                    <a:pt x="723" y="268"/>
                    <a:pt x="723" y="268"/>
                    <a:pt x="723" y="268"/>
                  </a:cubicBezTo>
                  <a:cubicBezTo>
                    <a:pt x="722" y="269"/>
                    <a:pt x="722" y="269"/>
                    <a:pt x="722" y="269"/>
                  </a:cubicBezTo>
                  <a:cubicBezTo>
                    <a:pt x="717" y="274"/>
                    <a:pt x="708" y="274"/>
                    <a:pt x="702" y="269"/>
                  </a:cubicBezTo>
                  <a:cubicBezTo>
                    <a:pt x="626" y="192"/>
                    <a:pt x="626" y="192"/>
                    <a:pt x="626" y="192"/>
                  </a:cubicBezTo>
                  <a:moveTo>
                    <a:pt x="665" y="125"/>
                  </a:moveTo>
                  <a:cubicBezTo>
                    <a:pt x="669" y="129"/>
                    <a:pt x="669" y="129"/>
                    <a:pt x="669" y="129"/>
                  </a:cubicBezTo>
                  <a:cubicBezTo>
                    <a:pt x="625" y="168"/>
                    <a:pt x="625" y="168"/>
                    <a:pt x="625" y="168"/>
                  </a:cubicBezTo>
                  <a:cubicBezTo>
                    <a:pt x="622" y="165"/>
                    <a:pt x="622" y="165"/>
                    <a:pt x="622" y="165"/>
                  </a:cubicBezTo>
                  <a:cubicBezTo>
                    <a:pt x="665" y="125"/>
                    <a:pt x="665" y="125"/>
                    <a:pt x="665" y="125"/>
                  </a:cubicBezTo>
                  <a:moveTo>
                    <a:pt x="760" y="110"/>
                  </a:moveTo>
                  <a:cubicBezTo>
                    <a:pt x="785" y="134"/>
                    <a:pt x="785" y="134"/>
                    <a:pt x="785" y="134"/>
                  </a:cubicBezTo>
                  <a:cubicBezTo>
                    <a:pt x="793" y="144"/>
                    <a:pt x="801" y="155"/>
                    <a:pt x="808" y="166"/>
                  </a:cubicBezTo>
                  <a:cubicBezTo>
                    <a:pt x="808" y="166"/>
                    <a:pt x="808" y="166"/>
                    <a:pt x="808" y="166"/>
                  </a:cubicBezTo>
                  <a:cubicBezTo>
                    <a:pt x="808" y="166"/>
                    <a:pt x="808" y="166"/>
                    <a:pt x="808" y="166"/>
                  </a:cubicBezTo>
                  <a:cubicBezTo>
                    <a:pt x="810" y="169"/>
                    <a:pt x="810" y="172"/>
                    <a:pt x="808" y="174"/>
                  </a:cubicBezTo>
                  <a:cubicBezTo>
                    <a:pt x="805" y="176"/>
                    <a:pt x="802" y="176"/>
                    <a:pt x="800" y="174"/>
                  </a:cubicBezTo>
                  <a:cubicBezTo>
                    <a:pt x="800" y="174"/>
                    <a:pt x="800" y="174"/>
                    <a:pt x="800" y="174"/>
                  </a:cubicBezTo>
                  <a:cubicBezTo>
                    <a:pt x="800" y="174"/>
                    <a:pt x="800" y="174"/>
                    <a:pt x="800" y="174"/>
                  </a:cubicBezTo>
                  <a:cubicBezTo>
                    <a:pt x="767" y="155"/>
                    <a:pt x="739" y="127"/>
                    <a:pt x="720" y="95"/>
                  </a:cubicBezTo>
                  <a:cubicBezTo>
                    <a:pt x="720" y="95"/>
                    <a:pt x="720" y="95"/>
                    <a:pt x="720" y="95"/>
                  </a:cubicBezTo>
                  <a:cubicBezTo>
                    <a:pt x="720" y="95"/>
                    <a:pt x="720" y="95"/>
                    <a:pt x="720" y="95"/>
                  </a:cubicBezTo>
                  <a:cubicBezTo>
                    <a:pt x="718" y="92"/>
                    <a:pt x="718" y="89"/>
                    <a:pt x="720" y="87"/>
                  </a:cubicBezTo>
                  <a:cubicBezTo>
                    <a:pt x="722" y="85"/>
                    <a:pt x="725" y="85"/>
                    <a:pt x="728" y="86"/>
                  </a:cubicBezTo>
                  <a:cubicBezTo>
                    <a:pt x="728" y="86"/>
                    <a:pt x="728" y="86"/>
                    <a:pt x="728" y="86"/>
                  </a:cubicBezTo>
                  <a:cubicBezTo>
                    <a:pt x="728" y="87"/>
                    <a:pt x="728" y="87"/>
                    <a:pt x="728" y="87"/>
                  </a:cubicBezTo>
                  <a:cubicBezTo>
                    <a:pt x="739" y="93"/>
                    <a:pt x="750" y="101"/>
                    <a:pt x="760" y="110"/>
                  </a:cubicBezTo>
                  <a:moveTo>
                    <a:pt x="717" y="96"/>
                  </a:moveTo>
                  <a:cubicBezTo>
                    <a:pt x="717" y="96"/>
                    <a:pt x="717" y="96"/>
                    <a:pt x="717" y="96"/>
                  </a:cubicBezTo>
                  <a:cubicBezTo>
                    <a:pt x="737" y="129"/>
                    <a:pt x="765" y="157"/>
                    <a:pt x="798" y="177"/>
                  </a:cubicBezTo>
                  <a:cubicBezTo>
                    <a:pt x="798" y="177"/>
                    <a:pt x="798" y="177"/>
                    <a:pt x="798" y="177"/>
                  </a:cubicBezTo>
                  <a:cubicBezTo>
                    <a:pt x="799" y="178"/>
                    <a:pt x="801" y="179"/>
                    <a:pt x="803" y="179"/>
                  </a:cubicBezTo>
                  <a:cubicBezTo>
                    <a:pt x="766" y="221"/>
                    <a:pt x="766" y="221"/>
                    <a:pt x="766" y="221"/>
                  </a:cubicBezTo>
                  <a:cubicBezTo>
                    <a:pt x="674" y="129"/>
                    <a:pt x="674" y="129"/>
                    <a:pt x="674" y="129"/>
                  </a:cubicBezTo>
                  <a:cubicBezTo>
                    <a:pt x="715" y="91"/>
                    <a:pt x="715" y="91"/>
                    <a:pt x="715" y="91"/>
                  </a:cubicBezTo>
                  <a:cubicBezTo>
                    <a:pt x="715" y="93"/>
                    <a:pt x="716" y="95"/>
                    <a:pt x="717" y="96"/>
                  </a:cubicBezTo>
                  <a:moveTo>
                    <a:pt x="730" y="272"/>
                  </a:moveTo>
                  <a:cubicBezTo>
                    <a:pt x="726" y="269"/>
                    <a:pt x="726" y="269"/>
                    <a:pt x="726" y="269"/>
                  </a:cubicBezTo>
                  <a:cubicBezTo>
                    <a:pt x="766" y="226"/>
                    <a:pt x="766" y="226"/>
                    <a:pt x="766" y="226"/>
                  </a:cubicBezTo>
                  <a:cubicBezTo>
                    <a:pt x="769" y="229"/>
                    <a:pt x="769" y="229"/>
                    <a:pt x="769" y="229"/>
                  </a:cubicBezTo>
                  <a:cubicBezTo>
                    <a:pt x="730" y="272"/>
                    <a:pt x="730" y="272"/>
                    <a:pt x="730" y="272"/>
                  </a:cubicBezTo>
                  <a:moveTo>
                    <a:pt x="810" y="155"/>
                  </a:moveTo>
                  <a:cubicBezTo>
                    <a:pt x="787" y="132"/>
                    <a:pt x="787" y="132"/>
                    <a:pt x="787" y="132"/>
                  </a:cubicBezTo>
                  <a:cubicBezTo>
                    <a:pt x="779" y="123"/>
                    <a:pt x="771" y="115"/>
                    <a:pt x="762" y="107"/>
                  </a:cubicBezTo>
                  <a:cubicBezTo>
                    <a:pt x="740" y="85"/>
                    <a:pt x="740" y="85"/>
                    <a:pt x="740" y="85"/>
                  </a:cubicBezTo>
                  <a:cubicBezTo>
                    <a:pt x="767" y="103"/>
                    <a:pt x="791" y="127"/>
                    <a:pt x="810" y="155"/>
                  </a:cubicBezTo>
                  <a:moveTo>
                    <a:pt x="715" y="81"/>
                  </a:moveTo>
                  <a:cubicBezTo>
                    <a:pt x="718" y="78"/>
                    <a:pt x="723" y="76"/>
                    <a:pt x="728" y="78"/>
                  </a:cubicBezTo>
                  <a:cubicBezTo>
                    <a:pt x="741" y="91"/>
                    <a:pt x="741" y="91"/>
                    <a:pt x="741" y="91"/>
                  </a:cubicBezTo>
                  <a:cubicBezTo>
                    <a:pt x="737" y="88"/>
                    <a:pt x="734" y="86"/>
                    <a:pt x="730" y="84"/>
                  </a:cubicBezTo>
                  <a:cubicBezTo>
                    <a:pt x="730" y="84"/>
                    <a:pt x="730" y="84"/>
                    <a:pt x="730" y="84"/>
                  </a:cubicBezTo>
                  <a:cubicBezTo>
                    <a:pt x="726" y="81"/>
                    <a:pt x="721" y="81"/>
                    <a:pt x="718" y="84"/>
                  </a:cubicBezTo>
                  <a:cubicBezTo>
                    <a:pt x="671" y="126"/>
                    <a:pt x="671" y="126"/>
                    <a:pt x="671" y="126"/>
                  </a:cubicBezTo>
                  <a:cubicBezTo>
                    <a:pt x="668" y="123"/>
                    <a:pt x="668" y="123"/>
                    <a:pt x="668" y="123"/>
                  </a:cubicBezTo>
                  <a:cubicBezTo>
                    <a:pt x="715" y="81"/>
                    <a:pt x="715" y="81"/>
                    <a:pt x="715" y="81"/>
                  </a:cubicBezTo>
                  <a:moveTo>
                    <a:pt x="299" y="157"/>
                  </a:moveTo>
                  <a:cubicBezTo>
                    <a:pt x="294" y="152"/>
                    <a:pt x="294" y="145"/>
                    <a:pt x="298" y="140"/>
                  </a:cubicBezTo>
                  <a:cubicBezTo>
                    <a:pt x="298" y="140"/>
                    <a:pt x="298" y="140"/>
                    <a:pt x="298" y="140"/>
                  </a:cubicBezTo>
                  <a:cubicBezTo>
                    <a:pt x="298" y="140"/>
                    <a:pt x="298" y="140"/>
                    <a:pt x="298" y="140"/>
                  </a:cubicBezTo>
                  <a:cubicBezTo>
                    <a:pt x="318" y="106"/>
                    <a:pt x="346" y="78"/>
                    <a:pt x="380" y="58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5" y="54"/>
                    <a:pt x="393" y="54"/>
                    <a:pt x="397" y="59"/>
                  </a:cubicBezTo>
                  <a:cubicBezTo>
                    <a:pt x="444" y="101"/>
                    <a:pt x="444" y="101"/>
                    <a:pt x="444" y="101"/>
                  </a:cubicBezTo>
                  <a:cubicBezTo>
                    <a:pt x="441" y="104"/>
                    <a:pt x="441" y="104"/>
                    <a:pt x="441" y="104"/>
                  </a:cubicBezTo>
                  <a:cubicBezTo>
                    <a:pt x="394" y="62"/>
                    <a:pt x="394" y="62"/>
                    <a:pt x="394" y="62"/>
                  </a:cubicBezTo>
                  <a:cubicBezTo>
                    <a:pt x="391" y="59"/>
                    <a:pt x="386" y="59"/>
                    <a:pt x="382" y="61"/>
                  </a:cubicBezTo>
                  <a:cubicBezTo>
                    <a:pt x="382" y="61"/>
                    <a:pt x="382" y="61"/>
                    <a:pt x="382" y="61"/>
                  </a:cubicBezTo>
                  <a:cubicBezTo>
                    <a:pt x="349" y="81"/>
                    <a:pt x="321" y="109"/>
                    <a:pt x="302" y="142"/>
                  </a:cubicBezTo>
                  <a:cubicBezTo>
                    <a:pt x="302" y="142"/>
                    <a:pt x="302" y="142"/>
                    <a:pt x="302" y="142"/>
                  </a:cubicBezTo>
                  <a:cubicBezTo>
                    <a:pt x="299" y="146"/>
                    <a:pt x="299" y="151"/>
                    <a:pt x="302" y="154"/>
                  </a:cubicBezTo>
                  <a:cubicBezTo>
                    <a:pt x="344" y="201"/>
                    <a:pt x="344" y="201"/>
                    <a:pt x="344" y="201"/>
                  </a:cubicBezTo>
                  <a:cubicBezTo>
                    <a:pt x="341" y="204"/>
                    <a:pt x="341" y="204"/>
                    <a:pt x="341" y="204"/>
                  </a:cubicBezTo>
                  <a:cubicBezTo>
                    <a:pt x="299" y="157"/>
                    <a:pt x="299" y="157"/>
                    <a:pt x="299" y="157"/>
                  </a:cubicBezTo>
                  <a:moveTo>
                    <a:pt x="486" y="150"/>
                  </a:moveTo>
                  <a:cubicBezTo>
                    <a:pt x="492" y="155"/>
                    <a:pt x="492" y="164"/>
                    <a:pt x="486" y="170"/>
                  </a:cubicBezTo>
                  <a:cubicBezTo>
                    <a:pt x="410" y="246"/>
                    <a:pt x="410" y="246"/>
                    <a:pt x="410" y="246"/>
                  </a:cubicBezTo>
                  <a:cubicBezTo>
                    <a:pt x="409" y="247"/>
                    <a:pt x="409" y="247"/>
                    <a:pt x="409" y="247"/>
                  </a:cubicBezTo>
                  <a:cubicBezTo>
                    <a:pt x="403" y="252"/>
                    <a:pt x="395" y="252"/>
                    <a:pt x="389" y="246"/>
                  </a:cubicBezTo>
                  <a:cubicBezTo>
                    <a:pt x="349" y="201"/>
                    <a:pt x="349" y="201"/>
                    <a:pt x="349" y="201"/>
                  </a:cubicBezTo>
                  <a:cubicBezTo>
                    <a:pt x="441" y="109"/>
                    <a:pt x="441" y="109"/>
                    <a:pt x="441" y="109"/>
                  </a:cubicBezTo>
                  <a:cubicBezTo>
                    <a:pt x="486" y="149"/>
                    <a:pt x="486" y="149"/>
                    <a:pt x="486" y="149"/>
                  </a:cubicBezTo>
                  <a:cubicBezTo>
                    <a:pt x="486" y="149"/>
                    <a:pt x="486" y="149"/>
                    <a:pt x="486" y="149"/>
                  </a:cubicBezTo>
                  <a:cubicBezTo>
                    <a:pt x="486" y="149"/>
                    <a:pt x="486" y="149"/>
                    <a:pt x="486" y="149"/>
                  </a:cubicBezTo>
                  <a:cubicBezTo>
                    <a:pt x="486" y="149"/>
                    <a:pt x="486" y="149"/>
                    <a:pt x="486" y="149"/>
                  </a:cubicBezTo>
                  <a:cubicBezTo>
                    <a:pt x="486" y="150"/>
                    <a:pt x="486" y="150"/>
                    <a:pt x="486" y="150"/>
                  </a:cubicBezTo>
                  <a:moveTo>
                    <a:pt x="386" y="247"/>
                  </a:moveTo>
                  <a:cubicBezTo>
                    <a:pt x="382" y="250"/>
                    <a:pt x="382" y="250"/>
                    <a:pt x="382" y="250"/>
                  </a:cubicBezTo>
                  <a:cubicBezTo>
                    <a:pt x="343" y="206"/>
                    <a:pt x="343" y="206"/>
                    <a:pt x="343" y="206"/>
                  </a:cubicBezTo>
                  <a:cubicBezTo>
                    <a:pt x="346" y="203"/>
                    <a:pt x="346" y="203"/>
                    <a:pt x="346" y="203"/>
                  </a:cubicBezTo>
                  <a:cubicBezTo>
                    <a:pt x="386" y="247"/>
                    <a:pt x="386" y="247"/>
                    <a:pt x="386" y="247"/>
                  </a:cubicBezTo>
                  <a:moveTo>
                    <a:pt x="304" y="144"/>
                  </a:moveTo>
                  <a:cubicBezTo>
                    <a:pt x="304" y="144"/>
                    <a:pt x="304" y="144"/>
                    <a:pt x="304" y="144"/>
                  </a:cubicBezTo>
                  <a:cubicBezTo>
                    <a:pt x="304" y="144"/>
                    <a:pt x="304" y="144"/>
                    <a:pt x="304" y="144"/>
                  </a:cubicBezTo>
                  <a:cubicBezTo>
                    <a:pt x="324" y="111"/>
                    <a:pt x="352" y="84"/>
                    <a:pt x="384" y="64"/>
                  </a:cubicBezTo>
                  <a:cubicBezTo>
                    <a:pt x="384" y="64"/>
                    <a:pt x="384" y="64"/>
                    <a:pt x="384" y="64"/>
                  </a:cubicBezTo>
                  <a:cubicBezTo>
                    <a:pt x="384" y="64"/>
                    <a:pt x="384" y="64"/>
                    <a:pt x="384" y="64"/>
                  </a:cubicBezTo>
                  <a:cubicBezTo>
                    <a:pt x="387" y="62"/>
                    <a:pt x="390" y="62"/>
                    <a:pt x="392" y="64"/>
                  </a:cubicBezTo>
                  <a:cubicBezTo>
                    <a:pt x="394" y="67"/>
                    <a:pt x="394" y="70"/>
                    <a:pt x="392" y="72"/>
                  </a:cubicBezTo>
                  <a:cubicBezTo>
                    <a:pt x="392" y="72"/>
                    <a:pt x="392" y="72"/>
                    <a:pt x="392" y="72"/>
                  </a:cubicBezTo>
                  <a:cubicBezTo>
                    <a:pt x="392" y="72"/>
                    <a:pt x="392" y="72"/>
                    <a:pt x="392" y="72"/>
                  </a:cubicBezTo>
                  <a:cubicBezTo>
                    <a:pt x="373" y="105"/>
                    <a:pt x="345" y="133"/>
                    <a:pt x="313" y="152"/>
                  </a:cubicBezTo>
                  <a:cubicBezTo>
                    <a:pt x="313" y="152"/>
                    <a:pt x="313" y="152"/>
                    <a:pt x="313" y="152"/>
                  </a:cubicBezTo>
                  <a:cubicBezTo>
                    <a:pt x="312" y="152"/>
                    <a:pt x="312" y="152"/>
                    <a:pt x="312" y="152"/>
                  </a:cubicBezTo>
                  <a:cubicBezTo>
                    <a:pt x="310" y="154"/>
                    <a:pt x="307" y="154"/>
                    <a:pt x="305" y="152"/>
                  </a:cubicBezTo>
                  <a:cubicBezTo>
                    <a:pt x="303" y="150"/>
                    <a:pt x="302" y="146"/>
                    <a:pt x="304" y="144"/>
                  </a:cubicBezTo>
                  <a:moveTo>
                    <a:pt x="309" y="157"/>
                  </a:moveTo>
                  <a:cubicBezTo>
                    <a:pt x="311" y="157"/>
                    <a:pt x="313" y="156"/>
                    <a:pt x="314" y="155"/>
                  </a:cubicBezTo>
                  <a:cubicBezTo>
                    <a:pt x="314" y="155"/>
                    <a:pt x="314" y="155"/>
                    <a:pt x="314" y="155"/>
                  </a:cubicBezTo>
                  <a:cubicBezTo>
                    <a:pt x="331" y="145"/>
                    <a:pt x="346" y="133"/>
                    <a:pt x="360" y="120"/>
                  </a:cubicBezTo>
                  <a:cubicBezTo>
                    <a:pt x="373" y="106"/>
                    <a:pt x="385" y="91"/>
                    <a:pt x="395" y="74"/>
                  </a:cubicBezTo>
                  <a:cubicBezTo>
                    <a:pt x="395" y="74"/>
                    <a:pt x="395" y="74"/>
                    <a:pt x="395" y="74"/>
                  </a:cubicBezTo>
                  <a:cubicBezTo>
                    <a:pt x="396" y="72"/>
                    <a:pt x="397" y="71"/>
                    <a:pt x="397" y="69"/>
                  </a:cubicBezTo>
                  <a:cubicBezTo>
                    <a:pt x="439" y="106"/>
                    <a:pt x="439" y="106"/>
                    <a:pt x="439" y="106"/>
                  </a:cubicBezTo>
                  <a:cubicBezTo>
                    <a:pt x="347" y="198"/>
                    <a:pt x="347" y="198"/>
                    <a:pt x="347" y="198"/>
                  </a:cubicBezTo>
                  <a:cubicBezTo>
                    <a:pt x="309" y="157"/>
                    <a:pt x="309" y="157"/>
                    <a:pt x="309" y="157"/>
                  </a:cubicBezTo>
                  <a:moveTo>
                    <a:pt x="487" y="146"/>
                  </a:moveTo>
                  <a:cubicBezTo>
                    <a:pt x="443" y="106"/>
                    <a:pt x="443" y="106"/>
                    <a:pt x="443" y="106"/>
                  </a:cubicBezTo>
                  <a:cubicBezTo>
                    <a:pt x="447" y="103"/>
                    <a:pt x="447" y="103"/>
                    <a:pt x="447" y="103"/>
                  </a:cubicBezTo>
                  <a:cubicBezTo>
                    <a:pt x="490" y="142"/>
                    <a:pt x="490" y="142"/>
                    <a:pt x="490" y="142"/>
                  </a:cubicBezTo>
                  <a:cubicBezTo>
                    <a:pt x="487" y="146"/>
                    <a:pt x="487" y="146"/>
                    <a:pt x="487" y="146"/>
                  </a:cubicBezTo>
                  <a:moveTo>
                    <a:pt x="121" y="335"/>
                  </a:moveTo>
                  <a:cubicBezTo>
                    <a:pt x="116" y="330"/>
                    <a:pt x="116" y="323"/>
                    <a:pt x="120" y="318"/>
                  </a:cubicBezTo>
                  <a:cubicBezTo>
                    <a:pt x="120" y="318"/>
                    <a:pt x="120" y="318"/>
                    <a:pt x="120" y="318"/>
                  </a:cubicBezTo>
                  <a:cubicBezTo>
                    <a:pt x="120" y="317"/>
                    <a:pt x="120" y="317"/>
                    <a:pt x="120" y="317"/>
                  </a:cubicBezTo>
                  <a:cubicBezTo>
                    <a:pt x="140" y="284"/>
                    <a:pt x="168" y="256"/>
                    <a:pt x="202" y="236"/>
                  </a:cubicBezTo>
                  <a:cubicBezTo>
                    <a:pt x="202" y="236"/>
                    <a:pt x="202" y="236"/>
                    <a:pt x="202" y="236"/>
                  </a:cubicBezTo>
                  <a:cubicBezTo>
                    <a:pt x="202" y="236"/>
                    <a:pt x="202" y="236"/>
                    <a:pt x="202" y="236"/>
                  </a:cubicBezTo>
                  <a:cubicBezTo>
                    <a:pt x="207" y="232"/>
                    <a:pt x="215" y="232"/>
                    <a:pt x="220" y="236"/>
                  </a:cubicBezTo>
                  <a:cubicBezTo>
                    <a:pt x="266" y="279"/>
                    <a:pt x="266" y="279"/>
                    <a:pt x="266" y="279"/>
                  </a:cubicBezTo>
                  <a:cubicBezTo>
                    <a:pt x="263" y="282"/>
                    <a:pt x="263" y="282"/>
                    <a:pt x="263" y="282"/>
                  </a:cubicBezTo>
                  <a:cubicBezTo>
                    <a:pt x="217" y="240"/>
                    <a:pt x="217" y="240"/>
                    <a:pt x="217" y="240"/>
                  </a:cubicBezTo>
                  <a:cubicBezTo>
                    <a:pt x="213" y="237"/>
                    <a:pt x="208" y="237"/>
                    <a:pt x="204" y="239"/>
                  </a:cubicBezTo>
                  <a:cubicBezTo>
                    <a:pt x="204" y="239"/>
                    <a:pt x="204" y="239"/>
                    <a:pt x="204" y="239"/>
                  </a:cubicBezTo>
                  <a:cubicBezTo>
                    <a:pt x="171" y="259"/>
                    <a:pt x="143" y="287"/>
                    <a:pt x="124" y="320"/>
                  </a:cubicBezTo>
                  <a:cubicBezTo>
                    <a:pt x="124" y="320"/>
                    <a:pt x="124" y="320"/>
                    <a:pt x="124" y="320"/>
                  </a:cubicBezTo>
                  <a:cubicBezTo>
                    <a:pt x="121" y="324"/>
                    <a:pt x="121" y="329"/>
                    <a:pt x="124" y="332"/>
                  </a:cubicBezTo>
                  <a:cubicBezTo>
                    <a:pt x="166" y="379"/>
                    <a:pt x="166" y="379"/>
                    <a:pt x="166" y="379"/>
                  </a:cubicBezTo>
                  <a:cubicBezTo>
                    <a:pt x="163" y="382"/>
                    <a:pt x="163" y="382"/>
                    <a:pt x="163" y="382"/>
                  </a:cubicBezTo>
                  <a:cubicBezTo>
                    <a:pt x="121" y="335"/>
                    <a:pt x="121" y="335"/>
                    <a:pt x="121" y="335"/>
                  </a:cubicBezTo>
                  <a:moveTo>
                    <a:pt x="309" y="328"/>
                  </a:moveTo>
                  <a:cubicBezTo>
                    <a:pt x="314" y="333"/>
                    <a:pt x="314" y="342"/>
                    <a:pt x="309" y="348"/>
                  </a:cubicBezTo>
                  <a:cubicBezTo>
                    <a:pt x="232" y="424"/>
                    <a:pt x="232" y="424"/>
                    <a:pt x="232" y="424"/>
                  </a:cubicBezTo>
                  <a:cubicBezTo>
                    <a:pt x="231" y="425"/>
                    <a:pt x="231" y="425"/>
                    <a:pt x="231" y="425"/>
                  </a:cubicBezTo>
                  <a:cubicBezTo>
                    <a:pt x="226" y="430"/>
                    <a:pt x="217" y="429"/>
                    <a:pt x="212" y="424"/>
                  </a:cubicBezTo>
                  <a:cubicBezTo>
                    <a:pt x="171" y="379"/>
                    <a:pt x="171" y="379"/>
                    <a:pt x="171" y="379"/>
                  </a:cubicBezTo>
                  <a:cubicBezTo>
                    <a:pt x="263" y="287"/>
                    <a:pt x="263" y="287"/>
                    <a:pt x="263" y="287"/>
                  </a:cubicBezTo>
                  <a:cubicBezTo>
                    <a:pt x="308" y="327"/>
                    <a:pt x="308" y="327"/>
                    <a:pt x="308" y="327"/>
                  </a:cubicBezTo>
                  <a:cubicBezTo>
                    <a:pt x="308" y="327"/>
                    <a:pt x="308" y="327"/>
                    <a:pt x="308" y="327"/>
                  </a:cubicBezTo>
                  <a:cubicBezTo>
                    <a:pt x="308" y="327"/>
                    <a:pt x="308" y="327"/>
                    <a:pt x="308" y="327"/>
                  </a:cubicBezTo>
                  <a:cubicBezTo>
                    <a:pt x="308" y="327"/>
                    <a:pt x="308" y="327"/>
                    <a:pt x="308" y="327"/>
                  </a:cubicBezTo>
                  <a:cubicBezTo>
                    <a:pt x="309" y="328"/>
                    <a:pt x="309" y="328"/>
                    <a:pt x="309" y="328"/>
                  </a:cubicBezTo>
                  <a:moveTo>
                    <a:pt x="208" y="425"/>
                  </a:moveTo>
                  <a:cubicBezTo>
                    <a:pt x="205" y="428"/>
                    <a:pt x="205" y="428"/>
                    <a:pt x="205" y="428"/>
                  </a:cubicBezTo>
                  <a:cubicBezTo>
                    <a:pt x="165" y="384"/>
                    <a:pt x="165" y="384"/>
                    <a:pt x="165" y="384"/>
                  </a:cubicBezTo>
                  <a:cubicBezTo>
                    <a:pt x="168" y="381"/>
                    <a:pt x="168" y="381"/>
                    <a:pt x="168" y="381"/>
                  </a:cubicBezTo>
                  <a:cubicBezTo>
                    <a:pt x="208" y="425"/>
                    <a:pt x="208" y="425"/>
                    <a:pt x="208" y="425"/>
                  </a:cubicBezTo>
                  <a:moveTo>
                    <a:pt x="126" y="322"/>
                  </a:moveTo>
                  <a:cubicBezTo>
                    <a:pt x="126" y="322"/>
                    <a:pt x="126" y="322"/>
                    <a:pt x="126" y="322"/>
                  </a:cubicBezTo>
                  <a:cubicBezTo>
                    <a:pt x="127" y="322"/>
                    <a:pt x="127" y="322"/>
                    <a:pt x="127" y="322"/>
                  </a:cubicBezTo>
                  <a:cubicBezTo>
                    <a:pt x="146" y="289"/>
                    <a:pt x="174" y="262"/>
                    <a:pt x="206" y="242"/>
                  </a:cubicBezTo>
                  <a:cubicBezTo>
                    <a:pt x="206" y="242"/>
                    <a:pt x="206" y="242"/>
                    <a:pt x="206" y="242"/>
                  </a:cubicBezTo>
                  <a:cubicBezTo>
                    <a:pt x="206" y="242"/>
                    <a:pt x="206" y="242"/>
                    <a:pt x="206" y="242"/>
                  </a:cubicBezTo>
                  <a:cubicBezTo>
                    <a:pt x="209" y="240"/>
                    <a:pt x="212" y="240"/>
                    <a:pt x="214" y="242"/>
                  </a:cubicBezTo>
                  <a:cubicBezTo>
                    <a:pt x="216" y="245"/>
                    <a:pt x="216" y="248"/>
                    <a:pt x="214" y="250"/>
                  </a:cubicBezTo>
                  <a:cubicBezTo>
                    <a:pt x="214" y="250"/>
                    <a:pt x="214" y="250"/>
                    <a:pt x="214" y="250"/>
                  </a:cubicBezTo>
                  <a:cubicBezTo>
                    <a:pt x="214" y="250"/>
                    <a:pt x="214" y="250"/>
                    <a:pt x="214" y="250"/>
                  </a:cubicBezTo>
                  <a:cubicBezTo>
                    <a:pt x="195" y="283"/>
                    <a:pt x="167" y="310"/>
                    <a:pt x="135" y="330"/>
                  </a:cubicBezTo>
                  <a:cubicBezTo>
                    <a:pt x="135" y="330"/>
                    <a:pt x="135" y="330"/>
                    <a:pt x="135" y="330"/>
                  </a:cubicBezTo>
                  <a:cubicBezTo>
                    <a:pt x="135" y="330"/>
                    <a:pt x="135" y="330"/>
                    <a:pt x="135" y="330"/>
                  </a:cubicBezTo>
                  <a:cubicBezTo>
                    <a:pt x="132" y="332"/>
                    <a:pt x="129" y="332"/>
                    <a:pt x="127" y="330"/>
                  </a:cubicBezTo>
                  <a:cubicBezTo>
                    <a:pt x="125" y="328"/>
                    <a:pt x="125" y="324"/>
                    <a:pt x="126" y="322"/>
                  </a:cubicBezTo>
                  <a:moveTo>
                    <a:pt x="131" y="335"/>
                  </a:moveTo>
                  <a:cubicBezTo>
                    <a:pt x="133" y="335"/>
                    <a:pt x="135" y="334"/>
                    <a:pt x="136" y="333"/>
                  </a:cubicBezTo>
                  <a:cubicBezTo>
                    <a:pt x="136" y="333"/>
                    <a:pt x="136" y="333"/>
                    <a:pt x="136" y="333"/>
                  </a:cubicBezTo>
                  <a:cubicBezTo>
                    <a:pt x="153" y="323"/>
                    <a:pt x="168" y="311"/>
                    <a:pt x="182" y="297"/>
                  </a:cubicBezTo>
                  <a:cubicBezTo>
                    <a:pt x="195" y="284"/>
                    <a:pt x="207" y="269"/>
                    <a:pt x="217" y="252"/>
                  </a:cubicBezTo>
                  <a:cubicBezTo>
                    <a:pt x="217" y="252"/>
                    <a:pt x="217" y="252"/>
                    <a:pt x="217" y="252"/>
                  </a:cubicBezTo>
                  <a:cubicBezTo>
                    <a:pt x="218" y="250"/>
                    <a:pt x="219" y="249"/>
                    <a:pt x="219" y="247"/>
                  </a:cubicBezTo>
                  <a:cubicBezTo>
                    <a:pt x="261" y="284"/>
                    <a:pt x="261" y="284"/>
                    <a:pt x="261" y="284"/>
                  </a:cubicBezTo>
                  <a:cubicBezTo>
                    <a:pt x="169" y="376"/>
                    <a:pt x="169" y="376"/>
                    <a:pt x="169" y="376"/>
                  </a:cubicBezTo>
                  <a:cubicBezTo>
                    <a:pt x="131" y="335"/>
                    <a:pt x="131" y="335"/>
                    <a:pt x="131" y="335"/>
                  </a:cubicBezTo>
                  <a:moveTo>
                    <a:pt x="309" y="324"/>
                  </a:moveTo>
                  <a:cubicBezTo>
                    <a:pt x="266" y="284"/>
                    <a:pt x="266" y="284"/>
                    <a:pt x="266" y="284"/>
                  </a:cubicBezTo>
                  <a:cubicBezTo>
                    <a:pt x="269" y="281"/>
                    <a:pt x="269" y="281"/>
                    <a:pt x="269" y="281"/>
                  </a:cubicBezTo>
                  <a:cubicBezTo>
                    <a:pt x="312" y="320"/>
                    <a:pt x="312" y="320"/>
                    <a:pt x="312" y="320"/>
                  </a:cubicBezTo>
                  <a:cubicBezTo>
                    <a:pt x="309" y="324"/>
                    <a:pt x="309" y="324"/>
                    <a:pt x="309" y="324"/>
                  </a:cubicBezTo>
                  <a:moveTo>
                    <a:pt x="203" y="431"/>
                  </a:moveTo>
                  <a:cubicBezTo>
                    <a:pt x="204" y="432"/>
                    <a:pt x="205" y="432"/>
                    <a:pt x="206" y="431"/>
                  </a:cubicBezTo>
                  <a:cubicBezTo>
                    <a:pt x="210" y="427"/>
                    <a:pt x="210" y="427"/>
                    <a:pt x="210" y="427"/>
                  </a:cubicBezTo>
                  <a:cubicBezTo>
                    <a:pt x="217" y="433"/>
                    <a:pt x="227" y="433"/>
                    <a:pt x="234" y="427"/>
                  </a:cubicBezTo>
                  <a:cubicBezTo>
                    <a:pt x="234" y="427"/>
                    <a:pt x="234" y="427"/>
                    <a:pt x="234" y="427"/>
                  </a:cubicBezTo>
                  <a:cubicBezTo>
                    <a:pt x="311" y="350"/>
                    <a:pt x="311" y="350"/>
                    <a:pt x="311" y="350"/>
                  </a:cubicBezTo>
                  <a:cubicBezTo>
                    <a:pt x="318" y="343"/>
                    <a:pt x="318" y="333"/>
                    <a:pt x="311" y="326"/>
                  </a:cubicBezTo>
                  <a:cubicBezTo>
                    <a:pt x="316" y="321"/>
                    <a:pt x="316" y="321"/>
                    <a:pt x="316" y="321"/>
                  </a:cubicBezTo>
                  <a:cubicBezTo>
                    <a:pt x="316" y="321"/>
                    <a:pt x="316" y="320"/>
                    <a:pt x="316" y="319"/>
                  </a:cubicBezTo>
                  <a:cubicBezTo>
                    <a:pt x="271" y="279"/>
                    <a:pt x="271" y="279"/>
                    <a:pt x="271" y="279"/>
                  </a:cubicBezTo>
                  <a:cubicBezTo>
                    <a:pt x="341" y="209"/>
                    <a:pt x="341" y="209"/>
                    <a:pt x="341" y="209"/>
                  </a:cubicBezTo>
                  <a:cubicBezTo>
                    <a:pt x="381" y="253"/>
                    <a:pt x="381" y="253"/>
                    <a:pt x="381" y="253"/>
                  </a:cubicBezTo>
                  <a:cubicBezTo>
                    <a:pt x="382" y="254"/>
                    <a:pt x="383" y="254"/>
                    <a:pt x="383" y="254"/>
                  </a:cubicBezTo>
                  <a:cubicBezTo>
                    <a:pt x="388" y="249"/>
                    <a:pt x="388" y="249"/>
                    <a:pt x="388" y="249"/>
                  </a:cubicBezTo>
                  <a:cubicBezTo>
                    <a:pt x="395" y="255"/>
                    <a:pt x="405" y="255"/>
                    <a:pt x="412" y="249"/>
                  </a:cubicBezTo>
                  <a:cubicBezTo>
                    <a:pt x="412" y="249"/>
                    <a:pt x="412" y="249"/>
                    <a:pt x="412" y="249"/>
                  </a:cubicBezTo>
                  <a:cubicBezTo>
                    <a:pt x="489" y="172"/>
                    <a:pt x="489" y="172"/>
                    <a:pt x="489" y="172"/>
                  </a:cubicBezTo>
                  <a:cubicBezTo>
                    <a:pt x="495" y="165"/>
                    <a:pt x="496" y="155"/>
                    <a:pt x="489" y="148"/>
                  </a:cubicBezTo>
                  <a:cubicBezTo>
                    <a:pt x="494" y="143"/>
                    <a:pt x="494" y="143"/>
                    <a:pt x="494" y="143"/>
                  </a:cubicBezTo>
                  <a:cubicBezTo>
                    <a:pt x="494" y="143"/>
                    <a:pt x="494" y="142"/>
                    <a:pt x="494" y="141"/>
                  </a:cubicBezTo>
                  <a:cubicBezTo>
                    <a:pt x="449" y="101"/>
                    <a:pt x="449" y="101"/>
                    <a:pt x="449" y="101"/>
                  </a:cubicBezTo>
                  <a:cubicBezTo>
                    <a:pt x="545" y="5"/>
                    <a:pt x="545" y="5"/>
                    <a:pt x="545" y="5"/>
                  </a:cubicBezTo>
                  <a:cubicBezTo>
                    <a:pt x="663" y="123"/>
                    <a:pt x="663" y="123"/>
                    <a:pt x="663" y="123"/>
                  </a:cubicBezTo>
                  <a:cubicBezTo>
                    <a:pt x="619" y="163"/>
                    <a:pt x="619" y="163"/>
                    <a:pt x="619" y="163"/>
                  </a:cubicBezTo>
                  <a:cubicBezTo>
                    <a:pt x="619" y="163"/>
                    <a:pt x="619" y="163"/>
                    <a:pt x="619" y="163"/>
                  </a:cubicBezTo>
                  <a:cubicBezTo>
                    <a:pt x="618" y="164"/>
                    <a:pt x="618" y="165"/>
                    <a:pt x="618" y="166"/>
                  </a:cubicBezTo>
                  <a:cubicBezTo>
                    <a:pt x="623" y="170"/>
                    <a:pt x="623" y="170"/>
                    <a:pt x="623" y="170"/>
                  </a:cubicBezTo>
                  <a:cubicBezTo>
                    <a:pt x="617" y="177"/>
                    <a:pt x="617" y="187"/>
                    <a:pt x="623" y="194"/>
                  </a:cubicBezTo>
                  <a:cubicBezTo>
                    <a:pt x="623" y="194"/>
                    <a:pt x="623" y="194"/>
                    <a:pt x="623" y="194"/>
                  </a:cubicBezTo>
                  <a:cubicBezTo>
                    <a:pt x="700" y="271"/>
                    <a:pt x="700" y="271"/>
                    <a:pt x="700" y="271"/>
                  </a:cubicBezTo>
                  <a:cubicBezTo>
                    <a:pt x="707" y="278"/>
                    <a:pt x="717" y="278"/>
                    <a:pt x="724" y="272"/>
                  </a:cubicBezTo>
                  <a:cubicBezTo>
                    <a:pt x="729" y="276"/>
                    <a:pt x="729" y="276"/>
                    <a:pt x="729" y="276"/>
                  </a:cubicBezTo>
                  <a:cubicBezTo>
                    <a:pt x="729" y="276"/>
                    <a:pt x="730" y="276"/>
                    <a:pt x="731" y="276"/>
                  </a:cubicBezTo>
                  <a:cubicBezTo>
                    <a:pt x="731" y="276"/>
                    <a:pt x="731" y="276"/>
                    <a:pt x="731" y="276"/>
                  </a:cubicBezTo>
                  <a:cubicBezTo>
                    <a:pt x="771" y="231"/>
                    <a:pt x="771" y="231"/>
                    <a:pt x="771" y="231"/>
                  </a:cubicBezTo>
                  <a:cubicBezTo>
                    <a:pt x="889" y="349"/>
                    <a:pt x="889" y="349"/>
                    <a:pt x="889" y="349"/>
                  </a:cubicBezTo>
                  <a:cubicBezTo>
                    <a:pt x="793" y="445"/>
                    <a:pt x="793" y="445"/>
                    <a:pt x="793" y="445"/>
                  </a:cubicBezTo>
                  <a:cubicBezTo>
                    <a:pt x="753" y="401"/>
                    <a:pt x="753" y="401"/>
                    <a:pt x="753" y="401"/>
                  </a:cubicBezTo>
                  <a:cubicBezTo>
                    <a:pt x="753" y="400"/>
                    <a:pt x="752" y="400"/>
                    <a:pt x="751" y="401"/>
                  </a:cubicBezTo>
                  <a:cubicBezTo>
                    <a:pt x="746" y="405"/>
                    <a:pt x="746" y="405"/>
                    <a:pt x="746" y="405"/>
                  </a:cubicBezTo>
                  <a:cubicBezTo>
                    <a:pt x="743" y="402"/>
                    <a:pt x="739" y="401"/>
                    <a:pt x="735" y="400"/>
                  </a:cubicBezTo>
                  <a:cubicBezTo>
                    <a:pt x="731" y="400"/>
                    <a:pt x="726" y="402"/>
                    <a:pt x="723" y="405"/>
                  </a:cubicBezTo>
                  <a:cubicBezTo>
                    <a:pt x="722" y="405"/>
                    <a:pt x="722" y="405"/>
                    <a:pt x="722" y="405"/>
                  </a:cubicBezTo>
                  <a:cubicBezTo>
                    <a:pt x="646" y="482"/>
                    <a:pt x="646" y="482"/>
                    <a:pt x="646" y="482"/>
                  </a:cubicBezTo>
                  <a:cubicBezTo>
                    <a:pt x="639" y="489"/>
                    <a:pt x="639" y="499"/>
                    <a:pt x="645" y="506"/>
                  </a:cubicBezTo>
                  <a:cubicBezTo>
                    <a:pt x="641" y="511"/>
                    <a:pt x="641" y="511"/>
                    <a:pt x="641" y="511"/>
                  </a:cubicBezTo>
                  <a:cubicBezTo>
                    <a:pt x="640" y="511"/>
                    <a:pt x="640" y="512"/>
                    <a:pt x="641" y="513"/>
                  </a:cubicBezTo>
                  <a:cubicBezTo>
                    <a:pt x="685" y="553"/>
                    <a:pt x="685" y="553"/>
                    <a:pt x="685" y="553"/>
                  </a:cubicBezTo>
                  <a:cubicBezTo>
                    <a:pt x="616" y="623"/>
                    <a:pt x="616" y="623"/>
                    <a:pt x="616" y="623"/>
                  </a:cubicBezTo>
                  <a:cubicBezTo>
                    <a:pt x="575" y="579"/>
                    <a:pt x="575" y="579"/>
                    <a:pt x="575" y="579"/>
                  </a:cubicBezTo>
                  <a:cubicBezTo>
                    <a:pt x="575" y="578"/>
                    <a:pt x="574" y="578"/>
                    <a:pt x="573" y="579"/>
                  </a:cubicBezTo>
                  <a:cubicBezTo>
                    <a:pt x="568" y="583"/>
                    <a:pt x="568" y="583"/>
                    <a:pt x="568" y="583"/>
                  </a:cubicBezTo>
                  <a:cubicBezTo>
                    <a:pt x="565" y="580"/>
                    <a:pt x="562" y="578"/>
                    <a:pt x="557" y="578"/>
                  </a:cubicBezTo>
                  <a:cubicBezTo>
                    <a:pt x="553" y="578"/>
                    <a:pt x="548" y="580"/>
                    <a:pt x="545" y="583"/>
                  </a:cubicBezTo>
                  <a:cubicBezTo>
                    <a:pt x="544" y="583"/>
                    <a:pt x="544" y="583"/>
                    <a:pt x="544" y="583"/>
                  </a:cubicBezTo>
                  <a:cubicBezTo>
                    <a:pt x="468" y="660"/>
                    <a:pt x="468" y="660"/>
                    <a:pt x="468" y="660"/>
                  </a:cubicBezTo>
                  <a:cubicBezTo>
                    <a:pt x="461" y="667"/>
                    <a:pt x="461" y="677"/>
                    <a:pt x="467" y="684"/>
                  </a:cubicBezTo>
                  <a:cubicBezTo>
                    <a:pt x="463" y="689"/>
                    <a:pt x="463" y="689"/>
                    <a:pt x="463" y="689"/>
                  </a:cubicBezTo>
                  <a:cubicBezTo>
                    <a:pt x="462" y="689"/>
                    <a:pt x="462" y="690"/>
                    <a:pt x="463" y="691"/>
                  </a:cubicBezTo>
                  <a:cubicBezTo>
                    <a:pt x="507" y="731"/>
                    <a:pt x="507" y="731"/>
                    <a:pt x="507" y="731"/>
                  </a:cubicBezTo>
                  <a:cubicBezTo>
                    <a:pt x="411" y="827"/>
                    <a:pt x="411" y="827"/>
                    <a:pt x="411" y="827"/>
                  </a:cubicBezTo>
                  <a:cubicBezTo>
                    <a:pt x="293" y="709"/>
                    <a:pt x="293" y="709"/>
                    <a:pt x="293" y="709"/>
                  </a:cubicBezTo>
                  <a:cubicBezTo>
                    <a:pt x="338" y="669"/>
                    <a:pt x="338" y="669"/>
                    <a:pt x="338" y="669"/>
                  </a:cubicBezTo>
                  <a:cubicBezTo>
                    <a:pt x="338" y="669"/>
                    <a:pt x="338" y="669"/>
                    <a:pt x="338" y="669"/>
                  </a:cubicBezTo>
                  <a:cubicBezTo>
                    <a:pt x="338" y="668"/>
                    <a:pt x="339" y="667"/>
                    <a:pt x="338" y="666"/>
                  </a:cubicBezTo>
                  <a:cubicBezTo>
                    <a:pt x="334" y="662"/>
                    <a:pt x="334" y="662"/>
                    <a:pt x="334" y="662"/>
                  </a:cubicBezTo>
                  <a:cubicBezTo>
                    <a:pt x="336" y="659"/>
                    <a:pt x="338" y="655"/>
                    <a:pt x="338" y="651"/>
                  </a:cubicBezTo>
                  <a:cubicBezTo>
                    <a:pt x="338" y="646"/>
                    <a:pt x="337" y="642"/>
                    <a:pt x="334" y="638"/>
                  </a:cubicBezTo>
                  <a:cubicBezTo>
                    <a:pt x="333" y="638"/>
                    <a:pt x="333" y="638"/>
                    <a:pt x="333" y="638"/>
                  </a:cubicBezTo>
                  <a:cubicBezTo>
                    <a:pt x="256" y="561"/>
                    <a:pt x="256" y="561"/>
                    <a:pt x="256" y="561"/>
                  </a:cubicBezTo>
                  <a:cubicBezTo>
                    <a:pt x="250" y="554"/>
                    <a:pt x="239" y="554"/>
                    <a:pt x="232" y="561"/>
                  </a:cubicBezTo>
                  <a:cubicBezTo>
                    <a:pt x="228" y="556"/>
                    <a:pt x="228" y="556"/>
                    <a:pt x="228" y="556"/>
                  </a:cubicBezTo>
                  <a:cubicBezTo>
                    <a:pt x="227" y="556"/>
                    <a:pt x="226" y="556"/>
                    <a:pt x="225" y="556"/>
                  </a:cubicBezTo>
                  <a:cubicBezTo>
                    <a:pt x="225" y="556"/>
                    <a:pt x="225" y="556"/>
                    <a:pt x="225" y="556"/>
                  </a:cubicBezTo>
                  <a:cubicBezTo>
                    <a:pt x="185" y="601"/>
                    <a:pt x="185" y="601"/>
                    <a:pt x="185" y="601"/>
                  </a:cubicBezTo>
                  <a:cubicBezTo>
                    <a:pt x="126" y="541"/>
                    <a:pt x="126" y="541"/>
                    <a:pt x="126" y="541"/>
                  </a:cubicBezTo>
                  <a:cubicBezTo>
                    <a:pt x="145" y="523"/>
                    <a:pt x="145" y="523"/>
                    <a:pt x="145" y="523"/>
                  </a:cubicBezTo>
                  <a:cubicBezTo>
                    <a:pt x="145" y="522"/>
                    <a:pt x="145" y="521"/>
                    <a:pt x="145" y="520"/>
                  </a:cubicBezTo>
                  <a:cubicBezTo>
                    <a:pt x="144" y="520"/>
                    <a:pt x="143" y="520"/>
                    <a:pt x="142" y="520"/>
                  </a:cubicBezTo>
                  <a:cubicBezTo>
                    <a:pt x="123" y="539"/>
                    <a:pt x="123" y="539"/>
                    <a:pt x="123" y="53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163" y="387"/>
                    <a:pt x="163" y="387"/>
                    <a:pt x="163" y="387"/>
                  </a:cubicBezTo>
                  <a:cubicBezTo>
                    <a:pt x="203" y="431"/>
                    <a:pt x="203" y="431"/>
                    <a:pt x="203" y="4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35" name="Freeform 18">
              <a:extLst>
                <a:ext uri="{FF2B5EF4-FFF2-40B4-BE49-F238E27FC236}">
                  <a16:creationId xmlns:a16="http://schemas.microsoft.com/office/drawing/2014/main" xmlns="" id="{73503567-88C5-4860-8089-28FD7849B3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8649" y="9809031"/>
              <a:ext cx="875691" cy="877756"/>
            </a:xfrm>
            <a:custGeom>
              <a:avLst/>
              <a:gdLst>
                <a:gd name="T0" fmla="*/ 348 w 564"/>
                <a:gd name="T1" fmla="*/ 1 h 564"/>
                <a:gd name="T2" fmla="*/ 1 w 564"/>
                <a:gd name="T3" fmla="*/ 347 h 564"/>
                <a:gd name="T4" fmla="*/ 1 w 564"/>
                <a:gd name="T5" fmla="*/ 350 h 564"/>
                <a:gd name="T6" fmla="*/ 214 w 564"/>
                <a:gd name="T7" fmla="*/ 563 h 564"/>
                <a:gd name="T8" fmla="*/ 217 w 564"/>
                <a:gd name="T9" fmla="*/ 563 h 564"/>
                <a:gd name="T10" fmla="*/ 564 w 564"/>
                <a:gd name="T11" fmla="*/ 216 h 564"/>
                <a:gd name="T12" fmla="*/ 564 w 564"/>
                <a:gd name="T13" fmla="*/ 214 h 564"/>
                <a:gd name="T14" fmla="*/ 350 w 564"/>
                <a:gd name="T15" fmla="*/ 1 h 564"/>
                <a:gd name="T16" fmla="*/ 348 w 564"/>
                <a:gd name="T17" fmla="*/ 1 h 564"/>
                <a:gd name="T18" fmla="*/ 349 w 564"/>
                <a:gd name="T19" fmla="*/ 4 h 564"/>
                <a:gd name="T20" fmla="*/ 560 w 564"/>
                <a:gd name="T21" fmla="*/ 215 h 564"/>
                <a:gd name="T22" fmla="*/ 215 w 564"/>
                <a:gd name="T23" fmla="*/ 560 h 564"/>
                <a:gd name="T24" fmla="*/ 4 w 564"/>
                <a:gd name="T25" fmla="*/ 349 h 564"/>
                <a:gd name="T26" fmla="*/ 349 w 564"/>
                <a:gd name="T27" fmla="*/ 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564">
                  <a:moveTo>
                    <a:pt x="348" y="1"/>
                  </a:moveTo>
                  <a:cubicBezTo>
                    <a:pt x="1" y="347"/>
                    <a:pt x="1" y="347"/>
                    <a:pt x="1" y="347"/>
                  </a:cubicBezTo>
                  <a:cubicBezTo>
                    <a:pt x="0" y="348"/>
                    <a:pt x="0" y="349"/>
                    <a:pt x="1" y="350"/>
                  </a:cubicBezTo>
                  <a:cubicBezTo>
                    <a:pt x="214" y="563"/>
                    <a:pt x="214" y="563"/>
                    <a:pt x="214" y="563"/>
                  </a:cubicBezTo>
                  <a:cubicBezTo>
                    <a:pt x="215" y="564"/>
                    <a:pt x="216" y="564"/>
                    <a:pt x="217" y="563"/>
                  </a:cubicBezTo>
                  <a:cubicBezTo>
                    <a:pt x="564" y="216"/>
                    <a:pt x="564" y="216"/>
                    <a:pt x="564" y="216"/>
                  </a:cubicBezTo>
                  <a:cubicBezTo>
                    <a:pt x="564" y="216"/>
                    <a:pt x="564" y="215"/>
                    <a:pt x="564" y="214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49" y="0"/>
                    <a:pt x="348" y="0"/>
                    <a:pt x="348" y="1"/>
                  </a:cubicBezTo>
                  <a:moveTo>
                    <a:pt x="349" y="4"/>
                  </a:moveTo>
                  <a:cubicBezTo>
                    <a:pt x="560" y="215"/>
                    <a:pt x="560" y="215"/>
                    <a:pt x="560" y="215"/>
                  </a:cubicBezTo>
                  <a:cubicBezTo>
                    <a:pt x="215" y="560"/>
                    <a:pt x="215" y="560"/>
                    <a:pt x="215" y="560"/>
                  </a:cubicBezTo>
                  <a:cubicBezTo>
                    <a:pt x="4" y="349"/>
                    <a:pt x="4" y="349"/>
                    <a:pt x="4" y="349"/>
                  </a:cubicBezTo>
                  <a:cubicBezTo>
                    <a:pt x="349" y="4"/>
                    <a:pt x="349" y="4"/>
                    <a:pt x="349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36" name="Freeform 19">
              <a:extLst>
                <a:ext uri="{FF2B5EF4-FFF2-40B4-BE49-F238E27FC236}">
                  <a16:creationId xmlns:a16="http://schemas.microsoft.com/office/drawing/2014/main" xmlns="" id="{16EDD573-E111-4B3B-A8AA-9A0B8795F3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4192" y="9795606"/>
              <a:ext cx="904605" cy="904605"/>
            </a:xfrm>
            <a:custGeom>
              <a:avLst/>
              <a:gdLst>
                <a:gd name="T0" fmla="*/ 1 w 582"/>
                <a:gd name="T1" fmla="*/ 359 h 582"/>
                <a:gd name="T2" fmla="*/ 223 w 582"/>
                <a:gd name="T3" fmla="*/ 581 h 582"/>
                <a:gd name="T4" fmla="*/ 226 w 582"/>
                <a:gd name="T5" fmla="*/ 581 h 582"/>
                <a:gd name="T6" fmla="*/ 581 w 582"/>
                <a:gd name="T7" fmla="*/ 226 h 582"/>
                <a:gd name="T8" fmla="*/ 581 w 582"/>
                <a:gd name="T9" fmla="*/ 223 h 582"/>
                <a:gd name="T10" fmla="*/ 359 w 582"/>
                <a:gd name="T11" fmla="*/ 1 h 582"/>
                <a:gd name="T12" fmla="*/ 357 w 582"/>
                <a:gd name="T13" fmla="*/ 1 h 582"/>
                <a:gd name="T14" fmla="*/ 1 w 582"/>
                <a:gd name="T15" fmla="*/ 357 h 582"/>
                <a:gd name="T16" fmla="*/ 1 w 582"/>
                <a:gd name="T17" fmla="*/ 359 h 582"/>
                <a:gd name="T18" fmla="*/ 4 w 582"/>
                <a:gd name="T19" fmla="*/ 358 h 582"/>
                <a:gd name="T20" fmla="*/ 358 w 582"/>
                <a:gd name="T21" fmla="*/ 4 h 582"/>
                <a:gd name="T22" fmla="*/ 578 w 582"/>
                <a:gd name="T23" fmla="*/ 224 h 582"/>
                <a:gd name="T24" fmla="*/ 224 w 582"/>
                <a:gd name="T25" fmla="*/ 578 h 582"/>
                <a:gd name="T26" fmla="*/ 4 w 582"/>
                <a:gd name="T27" fmla="*/ 35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2" h="582">
                  <a:moveTo>
                    <a:pt x="1" y="359"/>
                  </a:moveTo>
                  <a:cubicBezTo>
                    <a:pt x="223" y="581"/>
                    <a:pt x="223" y="581"/>
                    <a:pt x="223" y="581"/>
                  </a:cubicBezTo>
                  <a:cubicBezTo>
                    <a:pt x="224" y="582"/>
                    <a:pt x="225" y="582"/>
                    <a:pt x="226" y="581"/>
                  </a:cubicBezTo>
                  <a:cubicBezTo>
                    <a:pt x="581" y="226"/>
                    <a:pt x="581" y="226"/>
                    <a:pt x="581" y="226"/>
                  </a:cubicBezTo>
                  <a:cubicBezTo>
                    <a:pt x="582" y="225"/>
                    <a:pt x="582" y="224"/>
                    <a:pt x="581" y="223"/>
                  </a:cubicBezTo>
                  <a:cubicBezTo>
                    <a:pt x="359" y="1"/>
                    <a:pt x="359" y="1"/>
                    <a:pt x="359" y="1"/>
                  </a:cubicBezTo>
                  <a:cubicBezTo>
                    <a:pt x="359" y="0"/>
                    <a:pt x="357" y="0"/>
                    <a:pt x="357" y="1"/>
                  </a:cubicBezTo>
                  <a:cubicBezTo>
                    <a:pt x="1" y="357"/>
                    <a:pt x="1" y="357"/>
                    <a:pt x="1" y="357"/>
                  </a:cubicBezTo>
                  <a:cubicBezTo>
                    <a:pt x="0" y="357"/>
                    <a:pt x="0" y="358"/>
                    <a:pt x="1" y="359"/>
                  </a:cubicBezTo>
                  <a:moveTo>
                    <a:pt x="4" y="358"/>
                  </a:moveTo>
                  <a:cubicBezTo>
                    <a:pt x="358" y="4"/>
                    <a:pt x="358" y="4"/>
                    <a:pt x="358" y="4"/>
                  </a:cubicBezTo>
                  <a:cubicBezTo>
                    <a:pt x="578" y="224"/>
                    <a:pt x="578" y="224"/>
                    <a:pt x="578" y="224"/>
                  </a:cubicBezTo>
                  <a:cubicBezTo>
                    <a:pt x="224" y="578"/>
                    <a:pt x="224" y="578"/>
                    <a:pt x="224" y="578"/>
                  </a:cubicBezTo>
                  <a:cubicBezTo>
                    <a:pt x="4" y="358"/>
                    <a:pt x="4" y="358"/>
                    <a:pt x="4" y="35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37" name="Freeform 20">
              <a:extLst>
                <a:ext uri="{FF2B5EF4-FFF2-40B4-BE49-F238E27FC236}">
                  <a16:creationId xmlns:a16="http://schemas.microsoft.com/office/drawing/2014/main" xmlns="" id="{2FF1B92A-F75C-452F-8953-23EF9C7CFF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088" y="9978386"/>
              <a:ext cx="52665" cy="53698"/>
            </a:xfrm>
            <a:custGeom>
              <a:avLst/>
              <a:gdLst>
                <a:gd name="T0" fmla="*/ 24 w 34"/>
                <a:gd name="T1" fmla="*/ 25 h 34"/>
                <a:gd name="T2" fmla="*/ 29 w 34"/>
                <a:gd name="T3" fmla="*/ 5 h 34"/>
                <a:gd name="T4" fmla="*/ 9 w 34"/>
                <a:gd name="T5" fmla="*/ 10 h 34"/>
                <a:gd name="T6" fmla="*/ 5 w 34"/>
                <a:gd name="T7" fmla="*/ 29 h 34"/>
                <a:gd name="T8" fmla="*/ 24 w 34"/>
                <a:gd name="T9" fmla="*/ 25 h 34"/>
                <a:gd name="T10" fmla="*/ 8 w 34"/>
                <a:gd name="T11" fmla="*/ 27 h 34"/>
                <a:gd name="T12" fmla="*/ 12 w 34"/>
                <a:gd name="T13" fmla="*/ 13 h 34"/>
                <a:gd name="T14" fmla="*/ 26 w 34"/>
                <a:gd name="T15" fmla="*/ 8 h 34"/>
                <a:gd name="T16" fmla="*/ 22 w 34"/>
                <a:gd name="T17" fmla="*/ 22 h 34"/>
                <a:gd name="T18" fmla="*/ 13 w 34"/>
                <a:gd name="T19" fmla="*/ 28 h 34"/>
                <a:gd name="T20" fmla="*/ 8 w 34"/>
                <a:gd name="T21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4">
                  <a:moveTo>
                    <a:pt x="24" y="25"/>
                  </a:moveTo>
                  <a:cubicBezTo>
                    <a:pt x="32" y="17"/>
                    <a:pt x="34" y="10"/>
                    <a:pt x="29" y="5"/>
                  </a:cubicBezTo>
                  <a:cubicBezTo>
                    <a:pt x="24" y="0"/>
                    <a:pt x="17" y="2"/>
                    <a:pt x="9" y="10"/>
                  </a:cubicBezTo>
                  <a:cubicBezTo>
                    <a:pt x="2" y="18"/>
                    <a:pt x="0" y="24"/>
                    <a:pt x="5" y="29"/>
                  </a:cubicBezTo>
                  <a:cubicBezTo>
                    <a:pt x="10" y="34"/>
                    <a:pt x="17" y="32"/>
                    <a:pt x="24" y="25"/>
                  </a:cubicBezTo>
                  <a:close/>
                  <a:moveTo>
                    <a:pt x="8" y="27"/>
                  </a:moveTo>
                  <a:cubicBezTo>
                    <a:pt x="4" y="24"/>
                    <a:pt x="6" y="19"/>
                    <a:pt x="12" y="13"/>
                  </a:cubicBezTo>
                  <a:cubicBezTo>
                    <a:pt x="19" y="6"/>
                    <a:pt x="23" y="5"/>
                    <a:pt x="26" y="8"/>
                  </a:cubicBezTo>
                  <a:cubicBezTo>
                    <a:pt x="29" y="11"/>
                    <a:pt x="28" y="16"/>
                    <a:pt x="22" y="22"/>
                  </a:cubicBezTo>
                  <a:cubicBezTo>
                    <a:pt x="18" y="25"/>
                    <a:pt x="15" y="27"/>
                    <a:pt x="13" y="28"/>
                  </a:cubicBezTo>
                  <a:cubicBezTo>
                    <a:pt x="11" y="29"/>
                    <a:pt x="9" y="28"/>
                    <a:pt x="8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38" name="Freeform 21">
              <a:extLst>
                <a:ext uri="{FF2B5EF4-FFF2-40B4-BE49-F238E27FC236}">
                  <a16:creationId xmlns:a16="http://schemas.microsoft.com/office/drawing/2014/main" xmlns="" id="{084B391D-80BD-43D1-A100-FFD6FDCD7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3578" y="9964961"/>
              <a:ext cx="9294" cy="9294"/>
            </a:xfrm>
            <a:custGeom>
              <a:avLst/>
              <a:gdLst>
                <a:gd name="T0" fmla="*/ 5 w 9"/>
                <a:gd name="T1" fmla="*/ 9 h 9"/>
                <a:gd name="T2" fmla="*/ 9 w 9"/>
                <a:gd name="T3" fmla="*/ 4 h 9"/>
                <a:gd name="T4" fmla="*/ 5 w 9"/>
                <a:gd name="T5" fmla="*/ 0 h 9"/>
                <a:gd name="T6" fmla="*/ 0 w 9"/>
                <a:gd name="T7" fmla="*/ 4 h 9"/>
                <a:gd name="T8" fmla="*/ 5 w 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5" y="9"/>
                  </a:moveTo>
                  <a:lnTo>
                    <a:pt x="9" y="4"/>
                  </a:lnTo>
                  <a:lnTo>
                    <a:pt x="5" y="0"/>
                  </a:lnTo>
                  <a:lnTo>
                    <a:pt x="0" y="4"/>
                  </a:lnTo>
                  <a:lnTo>
                    <a:pt x="5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39" name="Freeform 22">
              <a:extLst>
                <a:ext uri="{FF2B5EF4-FFF2-40B4-BE49-F238E27FC236}">
                  <a16:creationId xmlns:a16="http://schemas.microsoft.com/office/drawing/2014/main" xmlns="" id="{7273FD95-C27A-403C-8BCE-59483303A3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9880" y="9940178"/>
              <a:ext cx="46469" cy="46469"/>
            </a:xfrm>
            <a:custGeom>
              <a:avLst/>
              <a:gdLst>
                <a:gd name="T0" fmla="*/ 16 w 30"/>
                <a:gd name="T1" fmla="*/ 28 h 30"/>
                <a:gd name="T2" fmla="*/ 17 w 30"/>
                <a:gd name="T3" fmla="*/ 20 h 30"/>
                <a:gd name="T4" fmla="*/ 27 w 30"/>
                <a:gd name="T5" fmla="*/ 18 h 30"/>
                <a:gd name="T6" fmla="*/ 30 w 30"/>
                <a:gd name="T7" fmla="*/ 14 h 30"/>
                <a:gd name="T8" fmla="*/ 30 w 30"/>
                <a:gd name="T9" fmla="*/ 8 h 30"/>
                <a:gd name="T10" fmla="*/ 27 w 30"/>
                <a:gd name="T11" fmla="*/ 4 h 30"/>
                <a:gd name="T12" fmla="*/ 19 w 30"/>
                <a:gd name="T13" fmla="*/ 0 h 30"/>
                <a:gd name="T14" fmla="*/ 12 w 30"/>
                <a:gd name="T15" fmla="*/ 3 h 30"/>
                <a:gd name="T16" fmla="*/ 11 w 30"/>
                <a:gd name="T17" fmla="*/ 13 h 30"/>
                <a:gd name="T18" fmla="*/ 3 w 30"/>
                <a:gd name="T19" fmla="*/ 14 h 30"/>
                <a:gd name="T20" fmla="*/ 0 w 30"/>
                <a:gd name="T21" fmla="*/ 21 h 30"/>
                <a:gd name="T22" fmla="*/ 3 w 30"/>
                <a:gd name="T23" fmla="*/ 27 h 30"/>
                <a:gd name="T24" fmla="*/ 10 w 30"/>
                <a:gd name="T25" fmla="*/ 30 h 30"/>
                <a:gd name="T26" fmla="*/ 16 w 30"/>
                <a:gd name="T27" fmla="*/ 28 h 30"/>
                <a:gd name="T28" fmla="*/ 13 w 30"/>
                <a:gd name="T29" fmla="*/ 11 h 30"/>
                <a:gd name="T30" fmla="*/ 15 w 30"/>
                <a:gd name="T31" fmla="*/ 6 h 30"/>
                <a:gd name="T32" fmla="*/ 20 w 30"/>
                <a:gd name="T33" fmla="*/ 4 h 30"/>
                <a:gd name="T34" fmla="*/ 24 w 30"/>
                <a:gd name="T35" fmla="*/ 6 h 30"/>
                <a:gd name="T36" fmla="*/ 27 w 30"/>
                <a:gd name="T37" fmla="*/ 10 h 30"/>
                <a:gd name="T38" fmla="*/ 24 w 30"/>
                <a:gd name="T39" fmla="*/ 15 h 30"/>
                <a:gd name="T40" fmla="*/ 19 w 30"/>
                <a:gd name="T41" fmla="*/ 17 h 30"/>
                <a:gd name="T42" fmla="*/ 15 w 30"/>
                <a:gd name="T43" fmla="*/ 15 h 30"/>
                <a:gd name="T44" fmla="*/ 13 w 30"/>
                <a:gd name="T45" fmla="*/ 11 h 30"/>
                <a:gd name="T46" fmla="*/ 4 w 30"/>
                <a:gd name="T47" fmla="*/ 21 h 30"/>
                <a:gd name="T48" fmla="*/ 5 w 30"/>
                <a:gd name="T49" fmla="*/ 17 h 30"/>
                <a:gd name="T50" fmla="*/ 9 w 30"/>
                <a:gd name="T51" fmla="*/ 16 h 30"/>
                <a:gd name="T52" fmla="*/ 13 w 30"/>
                <a:gd name="T53" fmla="*/ 17 h 30"/>
                <a:gd name="T54" fmla="*/ 15 w 30"/>
                <a:gd name="T55" fmla="*/ 21 h 30"/>
                <a:gd name="T56" fmla="*/ 13 w 30"/>
                <a:gd name="T57" fmla="*/ 25 h 30"/>
                <a:gd name="T58" fmla="*/ 9 w 30"/>
                <a:gd name="T59" fmla="*/ 26 h 30"/>
                <a:gd name="T60" fmla="*/ 6 w 30"/>
                <a:gd name="T61" fmla="*/ 25 h 30"/>
                <a:gd name="T62" fmla="*/ 4 w 30"/>
                <a:gd name="T63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" h="30">
                  <a:moveTo>
                    <a:pt x="16" y="28"/>
                  </a:moveTo>
                  <a:cubicBezTo>
                    <a:pt x="18" y="26"/>
                    <a:pt x="19" y="23"/>
                    <a:pt x="17" y="20"/>
                  </a:cubicBezTo>
                  <a:cubicBezTo>
                    <a:pt x="21" y="22"/>
                    <a:pt x="24" y="21"/>
                    <a:pt x="27" y="18"/>
                  </a:cubicBezTo>
                  <a:cubicBezTo>
                    <a:pt x="29" y="17"/>
                    <a:pt x="30" y="15"/>
                    <a:pt x="30" y="14"/>
                  </a:cubicBezTo>
                  <a:cubicBezTo>
                    <a:pt x="30" y="12"/>
                    <a:pt x="30" y="10"/>
                    <a:pt x="30" y="8"/>
                  </a:cubicBezTo>
                  <a:cubicBezTo>
                    <a:pt x="29" y="7"/>
                    <a:pt x="28" y="5"/>
                    <a:pt x="27" y="4"/>
                  </a:cubicBezTo>
                  <a:cubicBezTo>
                    <a:pt x="25" y="1"/>
                    <a:pt x="22" y="0"/>
                    <a:pt x="19" y="0"/>
                  </a:cubicBezTo>
                  <a:cubicBezTo>
                    <a:pt x="17" y="0"/>
                    <a:pt x="14" y="1"/>
                    <a:pt x="12" y="3"/>
                  </a:cubicBezTo>
                  <a:cubicBezTo>
                    <a:pt x="9" y="6"/>
                    <a:pt x="9" y="9"/>
                    <a:pt x="11" y="13"/>
                  </a:cubicBezTo>
                  <a:cubicBezTo>
                    <a:pt x="8" y="12"/>
                    <a:pt x="5" y="12"/>
                    <a:pt x="3" y="14"/>
                  </a:cubicBezTo>
                  <a:cubicBezTo>
                    <a:pt x="1" y="16"/>
                    <a:pt x="0" y="19"/>
                    <a:pt x="0" y="21"/>
                  </a:cubicBezTo>
                  <a:cubicBezTo>
                    <a:pt x="1" y="23"/>
                    <a:pt x="2" y="25"/>
                    <a:pt x="3" y="27"/>
                  </a:cubicBezTo>
                  <a:cubicBezTo>
                    <a:pt x="5" y="29"/>
                    <a:pt x="7" y="30"/>
                    <a:pt x="10" y="30"/>
                  </a:cubicBezTo>
                  <a:cubicBezTo>
                    <a:pt x="12" y="30"/>
                    <a:pt x="14" y="30"/>
                    <a:pt x="16" y="28"/>
                  </a:cubicBezTo>
                  <a:close/>
                  <a:moveTo>
                    <a:pt x="13" y="11"/>
                  </a:moveTo>
                  <a:cubicBezTo>
                    <a:pt x="13" y="9"/>
                    <a:pt x="14" y="7"/>
                    <a:pt x="15" y="6"/>
                  </a:cubicBezTo>
                  <a:cubicBezTo>
                    <a:pt x="17" y="4"/>
                    <a:pt x="18" y="4"/>
                    <a:pt x="20" y="4"/>
                  </a:cubicBezTo>
                  <a:cubicBezTo>
                    <a:pt x="22" y="4"/>
                    <a:pt x="23" y="5"/>
                    <a:pt x="24" y="6"/>
                  </a:cubicBezTo>
                  <a:cubicBezTo>
                    <a:pt x="26" y="7"/>
                    <a:pt x="26" y="9"/>
                    <a:pt x="27" y="10"/>
                  </a:cubicBezTo>
                  <a:cubicBezTo>
                    <a:pt x="27" y="12"/>
                    <a:pt x="26" y="14"/>
                    <a:pt x="24" y="15"/>
                  </a:cubicBezTo>
                  <a:cubicBezTo>
                    <a:pt x="23" y="17"/>
                    <a:pt x="21" y="17"/>
                    <a:pt x="19" y="17"/>
                  </a:cubicBezTo>
                  <a:cubicBezTo>
                    <a:pt x="18" y="17"/>
                    <a:pt x="16" y="16"/>
                    <a:pt x="15" y="15"/>
                  </a:cubicBezTo>
                  <a:cubicBezTo>
                    <a:pt x="14" y="14"/>
                    <a:pt x="13" y="12"/>
                    <a:pt x="13" y="11"/>
                  </a:cubicBezTo>
                  <a:close/>
                  <a:moveTo>
                    <a:pt x="4" y="21"/>
                  </a:moveTo>
                  <a:cubicBezTo>
                    <a:pt x="4" y="20"/>
                    <a:pt x="4" y="18"/>
                    <a:pt x="5" y="17"/>
                  </a:cubicBezTo>
                  <a:cubicBezTo>
                    <a:pt x="7" y="16"/>
                    <a:pt x="8" y="16"/>
                    <a:pt x="9" y="16"/>
                  </a:cubicBezTo>
                  <a:cubicBezTo>
                    <a:pt x="11" y="16"/>
                    <a:pt x="12" y="17"/>
                    <a:pt x="13" y="17"/>
                  </a:cubicBezTo>
                  <a:cubicBezTo>
                    <a:pt x="14" y="19"/>
                    <a:pt x="14" y="20"/>
                    <a:pt x="15" y="21"/>
                  </a:cubicBezTo>
                  <a:cubicBezTo>
                    <a:pt x="15" y="23"/>
                    <a:pt x="14" y="24"/>
                    <a:pt x="13" y="25"/>
                  </a:cubicBezTo>
                  <a:cubicBezTo>
                    <a:pt x="12" y="26"/>
                    <a:pt x="11" y="26"/>
                    <a:pt x="9" y="26"/>
                  </a:cubicBezTo>
                  <a:cubicBezTo>
                    <a:pt x="8" y="26"/>
                    <a:pt x="7" y="26"/>
                    <a:pt x="6" y="25"/>
                  </a:cubicBezTo>
                  <a:cubicBezTo>
                    <a:pt x="5" y="24"/>
                    <a:pt x="4" y="23"/>
                    <a:pt x="4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40" name="Freeform 23">
              <a:extLst>
                <a:ext uri="{FF2B5EF4-FFF2-40B4-BE49-F238E27FC236}">
                  <a16:creationId xmlns:a16="http://schemas.microsoft.com/office/drawing/2014/main" xmlns="" id="{15C603ED-A5AB-4012-A1BA-1D4B97C6EA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7868" y="9910231"/>
              <a:ext cx="53698" cy="51633"/>
            </a:xfrm>
            <a:custGeom>
              <a:avLst/>
              <a:gdLst>
                <a:gd name="T0" fmla="*/ 25 w 34"/>
                <a:gd name="T1" fmla="*/ 24 h 33"/>
                <a:gd name="T2" fmla="*/ 29 w 34"/>
                <a:gd name="T3" fmla="*/ 5 h 33"/>
                <a:gd name="T4" fmla="*/ 10 w 34"/>
                <a:gd name="T5" fmla="*/ 9 h 33"/>
                <a:gd name="T6" fmla="*/ 5 w 34"/>
                <a:gd name="T7" fmla="*/ 28 h 33"/>
                <a:gd name="T8" fmla="*/ 25 w 34"/>
                <a:gd name="T9" fmla="*/ 24 h 33"/>
                <a:gd name="T10" fmla="*/ 8 w 34"/>
                <a:gd name="T11" fmla="*/ 26 h 33"/>
                <a:gd name="T12" fmla="*/ 13 w 34"/>
                <a:gd name="T13" fmla="*/ 12 h 33"/>
                <a:gd name="T14" fmla="*/ 27 w 34"/>
                <a:gd name="T15" fmla="*/ 7 h 33"/>
                <a:gd name="T16" fmla="*/ 22 w 34"/>
                <a:gd name="T17" fmla="*/ 21 h 33"/>
                <a:gd name="T18" fmla="*/ 13 w 34"/>
                <a:gd name="T19" fmla="*/ 27 h 33"/>
                <a:gd name="T20" fmla="*/ 8 w 34"/>
                <a:gd name="T21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3">
                  <a:moveTo>
                    <a:pt x="25" y="24"/>
                  </a:moveTo>
                  <a:cubicBezTo>
                    <a:pt x="32" y="16"/>
                    <a:pt x="34" y="10"/>
                    <a:pt x="29" y="5"/>
                  </a:cubicBezTo>
                  <a:cubicBezTo>
                    <a:pt x="24" y="0"/>
                    <a:pt x="18" y="1"/>
                    <a:pt x="10" y="9"/>
                  </a:cubicBezTo>
                  <a:cubicBezTo>
                    <a:pt x="2" y="17"/>
                    <a:pt x="0" y="23"/>
                    <a:pt x="5" y="28"/>
                  </a:cubicBezTo>
                  <a:cubicBezTo>
                    <a:pt x="10" y="33"/>
                    <a:pt x="17" y="32"/>
                    <a:pt x="25" y="24"/>
                  </a:cubicBezTo>
                  <a:close/>
                  <a:moveTo>
                    <a:pt x="8" y="26"/>
                  </a:moveTo>
                  <a:cubicBezTo>
                    <a:pt x="5" y="23"/>
                    <a:pt x="6" y="18"/>
                    <a:pt x="13" y="12"/>
                  </a:cubicBezTo>
                  <a:cubicBezTo>
                    <a:pt x="19" y="6"/>
                    <a:pt x="24" y="4"/>
                    <a:pt x="27" y="7"/>
                  </a:cubicBezTo>
                  <a:cubicBezTo>
                    <a:pt x="30" y="10"/>
                    <a:pt x="28" y="15"/>
                    <a:pt x="22" y="21"/>
                  </a:cubicBezTo>
                  <a:cubicBezTo>
                    <a:pt x="18" y="24"/>
                    <a:pt x="16" y="27"/>
                    <a:pt x="13" y="27"/>
                  </a:cubicBezTo>
                  <a:cubicBezTo>
                    <a:pt x="11" y="28"/>
                    <a:pt x="9" y="27"/>
                    <a:pt x="8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41" name="Freeform 24">
              <a:extLst>
                <a:ext uri="{FF2B5EF4-FFF2-40B4-BE49-F238E27FC236}">
                  <a16:creationId xmlns:a16="http://schemas.microsoft.com/office/drawing/2014/main" xmlns="" id="{5255B874-1DFD-4950-801D-66594090C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6" y="10489550"/>
              <a:ext cx="9294" cy="9294"/>
            </a:xfrm>
            <a:custGeom>
              <a:avLst/>
              <a:gdLst>
                <a:gd name="T0" fmla="*/ 4 w 9"/>
                <a:gd name="T1" fmla="*/ 9 h 9"/>
                <a:gd name="T2" fmla="*/ 9 w 9"/>
                <a:gd name="T3" fmla="*/ 4 h 9"/>
                <a:gd name="T4" fmla="*/ 4 w 9"/>
                <a:gd name="T5" fmla="*/ 0 h 9"/>
                <a:gd name="T6" fmla="*/ 0 w 9"/>
                <a:gd name="T7" fmla="*/ 4 h 9"/>
                <a:gd name="T8" fmla="*/ 4 w 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4" y="9"/>
                  </a:moveTo>
                  <a:lnTo>
                    <a:pt x="9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42" name="Freeform 25">
              <a:extLst>
                <a:ext uri="{FF2B5EF4-FFF2-40B4-BE49-F238E27FC236}">
                  <a16:creationId xmlns:a16="http://schemas.microsoft.com/office/drawing/2014/main" xmlns="" id="{4A66C334-8D76-40FB-B43E-B2EDEA9FC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4993" y="9133675"/>
              <a:ext cx="52665" cy="53698"/>
            </a:xfrm>
            <a:custGeom>
              <a:avLst/>
              <a:gdLst>
                <a:gd name="T0" fmla="*/ 29 w 34"/>
                <a:gd name="T1" fmla="*/ 29 h 34"/>
                <a:gd name="T2" fmla="*/ 25 w 34"/>
                <a:gd name="T3" fmla="*/ 9 h 34"/>
                <a:gd name="T4" fmla="*/ 5 w 34"/>
                <a:gd name="T5" fmla="*/ 5 h 34"/>
                <a:gd name="T6" fmla="*/ 10 w 34"/>
                <a:gd name="T7" fmla="*/ 24 h 34"/>
                <a:gd name="T8" fmla="*/ 29 w 34"/>
                <a:gd name="T9" fmla="*/ 29 h 34"/>
                <a:gd name="T10" fmla="*/ 6 w 34"/>
                <a:gd name="T11" fmla="*/ 13 h 34"/>
                <a:gd name="T12" fmla="*/ 8 w 34"/>
                <a:gd name="T13" fmla="*/ 8 h 34"/>
                <a:gd name="T14" fmla="*/ 22 w 34"/>
                <a:gd name="T15" fmla="*/ 12 h 34"/>
                <a:gd name="T16" fmla="*/ 26 w 34"/>
                <a:gd name="T17" fmla="*/ 26 h 34"/>
                <a:gd name="T18" fmla="*/ 12 w 34"/>
                <a:gd name="T19" fmla="*/ 22 h 34"/>
                <a:gd name="T20" fmla="*/ 6 w 34"/>
                <a:gd name="T21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4">
                  <a:moveTo>
                    <a:pt x="29" y="29"/>
                  </a:moveTo>
                  <a:cubicBezTo>
                    <a:pt x="34" y="24"/>
                    <a:pt x="32" y="17"/>
                    <a:pt x="25" y="9"/>
                  </a:cubicBezTo>
                  <a:cubicBezTo>
                    <a:pt x="17" y="2"/>
                    <a:pt x="10" y="0"/>
                    <a:pt x="5" y="5"/>
                  </a:cubicBezTo>
                  <a:cubicBezTo>
                    <a:pt x="0" y="10"/>
                    <a:pt x="2" y="17"/>
                    <a:pt x="10" y="24"/>
                  </a:cubicBezTo>
                  <a:cubicBezTo>
                    <a:pt x="17" y="32"/>
                    <a:pt x="24" y="34"/>
                    <a:pt x="29" y="29"/>
                  </a:cubicBezTo>
                  <a:close/>
                  <a:moveTo>
                    <a:pt x="6" y="13"/>
                  </a:moveTo>
                  <a:cubicBezTo>
                    <a:pt x="6" y="11"/>
                    <a:pt x="6" y="9"/>
                    <a:pt x="8" y="8"/>
                  </a:cubicBezTo>
                  <a:cubicBezTo>
                    <a:pt x="11" y="4"/>
                    <a:pt x="15" y="6"/>
                    <a:pt x="22" y="12"/>
                  </a:cubicBezTo>
                  <a:cubicBezTo>
                    <a:pt x="28" y="19"/>
                    <a:pt x="30" y="23"/>
                    <a:pt x="26" y="26"/>
                  </a:cubicBezTo>
                  <a:cubicBezTo>
                    <a:pt x="23" y="29"/>
                    <a:pt x="19" y="28"/>
                    <a:pt x="12" y="22"/>
                  </a:cubicBezTo>
                  <a:cubicBezTo>
                    <a:pt x="9" y="18"/>
                    <a:pt x="7" y="15"/>
                    <a:pt x="6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43" name="Freeform 26">
              <a:extLst>
                <a:ext uri="{FF2B5EF4-FFF2-40B4-BE49-F238E27FC236}">
                  <a16:creationId xmlns:a16="http://schemas.microsoft.com/office/drawing/2014/main" xmlns="" id="{4A88D0F6-1C47-4631-B56F-235E9C760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7332" y="9095467"/>
              <a:ext cx="55763" cy="52665"/>
            </a:xfrm>
            <a:custGeom>
              <a:avLst/>
              <a:gdLst>
                <a:gd name="T0" fmla="*/ 21 w 36"/>
                <a:gd name="T1" fmla="*/ 23 h 34"/>
                <a:gd name="T2" fmla="*/ 22 w 36"/>
                <a:gd name="T3" fmla="*/ 19 h 34"/>
                <a:gd name="T4" fmla="*/ 21 w 36"/>
                <a:gd name="T5" fmla="*/ 7 h 34"/>
                <a:gd name="T6" fmla="*/ 19 w 36"/>
                <a:gd name="T7" fmla="*/ 2 h 34"/>
                <a:gd name="T8" fmla="*/ 12 w 36"/>
                <a:gd name="T9" fmla="*/ 0 h 34"/>
                <a:gd name="T10" fmla="*/ 5 w 36"/>
                <a:gd name="T11" fmla="*/ 3 h 34"/>
                <a:gd name="T12" fmla="*/ 4 w 36"/>
                <a:gd name="T13" fmla="*/ 17 h 34"/>
                <a:gd name="T14" fmla="*/ 8 w 36"/>
                <a:gd name="T15" fmla="*/ 15 h 34"/>
                <a:gd name="T16" fmla="*/ 5 w 36"/>
                <a:gd name="T17" fmla="*/ 10 h 34"/>
                <a:gd name="T18" fmla="*/ 7 w 36"/>
                <a:gd name="T19" fmla="*/ 6 h 34"/>
                <a:gd name="T20" fmla="*/ 11 w 36"/>
                <a:gd name="T21" fmla="*/ 4 h 34"/>
                <a:gd name="T22" fmla="*/ 16 w 36"/>
                <a:gd name="T23" fmla="*/ 5 h 34"/>
                <a:gd name="T24" fmla="*/ 18 w 36"/>
                <a:gd name="T25" fmla="*/ 10 h 34"/>
                <a:gd name="T26" fmla="*/ 18 w 36"/>
                <a:gd name="T27" fmla="*/ 20 h 34"/>
                <a:gd name="T28" fmla="*/ 20 w 36"/>
                <a:gd name="T29" fmla="*/ 34 h 34"/>
                <a:gd name="T30" fmla="*/ 36 w 36"/>
                <a:gd name="T31" fmla="*/ 19 h 34"/>
                <a:gd name="T32" fmla="*/ 33 w 36"/>
                <a:gd name="T33" fmla="*/ 16 h 34"/>
                <a:gd name="T34" fmla="*/ 22 w 36"/>
                <a:gd name="T35" fmla="*/ 28 h 34"/>
                <a:gd name="T36" fmla="*/ 21 w 36"/>
                <a:gd name="T37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" h="34">
                  <a:moveTo>
                    <a:pt x="21" y="23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2" y="13"/>
                    <a:pt x="22" y="9"/>
                    <a:pt x="21" y="7"/>
                  </a:cubicBezTo>
                  <a:cubicBezTo>
                    <a:pt x="21" y="5"/>
                    <a:pt x="20" y="4"/>
                    <a:pt x="19" y="2"/>
                  </a:cubicBezTo>
                  <a:cubicBezTo>
                    <a:pt x="17" y="1"/>
                    <a:pt x="15" y="0"/>
                    <a:pt x="12" y="0"/>
                  </a:cubicBezTo>
                  <a:cubicBezTo>
                    <a:pt x="10" y="0"/>
                    <a:pt x="7" y="1"/>
                    <a:pt x="5" y="3"/>
                  </a:cubicBezTo>
                  <a:cubicBezTo>
                    <a:pt x="1" y="8"/>
                    <a:pt x="0" y="12"/>
                    <a:pt x="4" y="17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3"/>
                    <a:pt x="6" y="12"/>
                    <a:pt x="5" y="10"/>
                  </a:cubicBezTo>
                  <a:cubicBezTo>
                    <a:pt x="5" y="9"/>
                    <a:pt x="6" y="7"/>
                    <a:pt x="7" y="6"/>
                  </a:cubicBezTo>
                  <a:cubicBezTo>
                    <a:pt x="9" y="5"/>
                    <a:pt x="10" y="4"/>
                    <a:pt x="11" y="4"/>
                  </a:cubicBezTo>
                  <a:cubicBezTo>
                    <a:pt x="13" y="3"/>
                    <a:pt x="14" y="4"/>
                    <a:pt x="16" y="5"/>
                  </a:cubicBezTo>
                  <a:cubicBezTo>
                    <a:pt x="17" y="6"/>
                    <a:pt x="17" y="8"/>
                    <a:pt x="18" y="10"/>
                  </a:cubicBezTo>
                  <a:cubicBezTo>
                    <a:pt x="18" y="12"/>
                    <a:pt x="18" y="15"/>
                    <a:pt x="18" y="20"/>
                  </a:cubicBezTo>
                  <a:cubicBezTo>
                    <a:pt x="17" y="27"/>
                    <a:pt x="18" y="32"/>
                    <a:pt x="20" y="34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6"/>
                    <a:pt x="21" y="25"/>
                    <a:pt x="21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44" name="Freeform 27">
              <a:extLst>
                <a:ext uri="{FF2B5EF4-FFF2-40B4-BE49-F238E27FC236}">
                  <a16:creationId xmlns:a16="http://schemas.microsoft.com/office/drawing/2014/main" xmlns="" id="{570C8E1E-A41A-4DFF-98E0-70E9AD9C1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596" y="8622511"/>
              <a:ext cx="9294" cy="10327"/>
            </a:xfrm>
            <a:custGeom>
              <a:avLst/>
              <a:gdLst>
                <a:gd name="T0" fmla="*/ 9 w 9"/>
                <a:gd name="T1" fmla="*/ 4 h 10"/>
                <a:gd name="T2" fmla="*/ 5 w 9"/>
                <a:gd name="T3" fmla="*/ 0 h 10"/>
                <a:gd name="T4" fmla="*/ 0 w 9"/>
                <a:gd name="T5" fmla="*/ 4 h 10"/>
                <a:gd name="T6" fmla="*/ 5 w 9"/>
                <a:gd name="T7" fmla="*/ 10 h 10"/>
                <a:gd name="T8" fmla="*/ 9 w 9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9" y="4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5" y="10"/>
                  </a:lnTo>
                  <a:lnTo>
                    <a:pt x="9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45" name="Freeform 28">
              <a:extLst>
                <a:ext uri="{FF2B5EF4-FFF2-40B4-BE49-F238E27FC236}">
                  <a16:creationId xmlns:a16="http://schemas.microsoft.com/office/drawing/2014/main" xmlns="" id="{02D7B921-46D6-41FE-B1D6-F2048C14A1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465" y="8565715"/>
              <a:ext cx="38208" cy="48535"/>
            </a:xfrm>
            <a:custGeom>
              <a:avLst/>
              <a:gdLst>
                <a:gd name="T0" fmla="*/ 37 w 37"/>
                <a:gd name="T1" fmla="*/ 35 h 47"/>
                <a:gd name="T2" fmla="*/ 30 w 37"/>
                <a:gd name="T3" fmla="*/ 28 h 47"/>
                <a:gd name="T4" fmla="*/ 34 w 37"/>
                <a:gd name="T5" fmla="*/ 23 h 47"/>
                <a:gd name="T6" fmla="*/ 30 w 37"/>
                <a:gd name="T7" fmla="*/ 19 h 47"/>
                <a:gd name="T8" fmla="*/ 25 w 37"/>
                <a:gd name="T9" fmla="*/ 23 h 47"/>
                <a:gd name="T10" fmla="*/ 3 w 37"/>
                <a:gd name="T11" fmla="*/ 0 h 47"/>
                <a:gd name="T12" fmla="*/ 0 w 37"/>
                <a:gd name="T13" fmla="*/ 5 h 47"/>
                <a:gd name="T14" fmla="*/ 7 w 37"/>
                <a:gd name="T15" fmla="*/ 43 h 47"/>
                <a:gd name="T16" fmla="*/ 10 w 37"/>
                <a:gd name="T17" fmla="*/ 47 h 47"/>
                <a:gd name="T18" fmla="*/ 25 w 37"/>
                <a:gd name="T19" fmla="*/ 32 h 47"/>
                <a:gd name="T20" fmla="*/ 34 w 37"/>
                <a:gd name="T21" fmla="*/ 40 h 47"/>
                <a:gd name="T22" fmla="*/ 37 w 37"/>
                <a:gd name="T23" fmla="*/ 35 h 47"/>
                <a:gd name="T24" fmla="*/ 10 w 37"/>
                <a:gd name="T25" fmla="*/ 38 h 47"/>
                <a:gd name="T26" fmla="*/ 6 w 37"/>
                <a:gd name="T27" fmla="*/ 12 h 47"/>
                <a:gd name="T28" fmla="*/ 21 w 37"/>
                <a:gd name="T29" fmla="*/ 28 h 47"/>
                <a:gd name="T30" fmla="*/ 10 w 37"/>
                <a:gd name="T31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47">
                  <a:moveTo>
                    <a:pt x="37" y="35"/>
                  </a:moveTo>
                  <a:lnTo>
                    <a:pt x="30" y="28"/>
                  </a:lnTo>
                  <a:lnTo>
                    <a:pt x="34" y="23"/>
                  </a:lnTo>
                  <a:lnTo>
                    <a:pt x="30" y="19"/>
                  </a:lnTo>
                  <a:lnTo>
                    <a:pt x="25" y="23"/>
                  </a:lnTo>
                  <a:lnTo>
                    <a:pt x="3" y="0"/>
                  </a:lnTo>
                  <a:lnTo>
                    <a:pt x="0" y="5"/>
                  </a:lnTo>
                  <a:lnTo>
                    <a:pt x="7" y="43"/>
                  </a:lnTo>
                  <a:lnTo>
                    <a:pt x="10" y="47"/>
                  </a:lnTo>
                  <a:lnTo>
                    <a:pt x="25" y="32"/>
                  </a:lnTo>
                  <a:lnTo>
                    <a:pt x="34" y="40"/>
                  </a:lnTo>
                  <a:lnTo>
                    <a:pt x="37" y="35"/>
                  </a:lnTo>
                  <a:close/>
                  <a:moveTo>
                    <a:pt x="10" y="38"/>
                  </a:moveTo>
                  <a:lnTo>
                    <a:pt x="6" y="12"/>
                  </a:lnTo>
                  <a:lnTo>
                    <a:pt x="21" y="28"/>
                  </a:lnTo>
                  <a:lnTo>
                    <a:pt x="10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46" name="Freeform 29">
              <a:extLst>
                <a:ext uri="{FF2B5EF4-FFF2-40B4-BE49-F238E27FC236}">
                  <a16:creationId xmlns:a16="http://schemas.microsoft.com/office/drawing/2014/main" xmlns="" id="{04B79A69-409A-4102-B115-A98D7306F2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88" y="8537834"/>
              <a:ext cx="51633" cy="51633"/>
            </a:xfrm>
            <a:custGeom>
              <a:avLst/>
              <a:gdLst>
                <a:gd name="T0" fmla="*/ 28 w 33"/>
                <a:gd name="T1" fmla="*/ 28 h 33"/>
                <a:gd name="T2" fmla="*/ 24 w 33"/>
                <a:gd name="T3" fmla="*/ 9 h 33"/>
                <a:gd name="T4" fmla="*/ 5 w 33"/>
                <a:gd name="T5" fmla="*/ 5 h 33"/>
                <a:gd name="T6" fmla="*/ 9 w 33"/>
                <a:gd name="T7" fmla="*/ 24 h 33"/>
                <a:gd name="T8" fmla="*/ 28 w 33"/>
                <a:gd name="T9" fmla="*/ 28 h 33"/>
                <a:gd name="T10" fmla="*/ 6 w 33"/>
                <a:gd name="T11" fmla="*/ 13 h 33"/>
                <a:gd name="T12" fmla="*/ 7 w 33"/>
                <a:gd name="T13" fmla="*/ 7 h 33"/>
                <a:gd name="T14" fmla="*/ 21 w 33"/>
                <a:gd name="T15" fmla="*/ 12 h 33"/>
                <a:gd name="T16" fmla="*/ 26 w 33"/>
                <a:gd name="T17" fmla="*/ 26 h 33"/>
                <a:gd name="T18" fmla="*/ 12 w 33"/>
                <a:gd name="T19" fmla="*/ 21 h 33"/>
                <a:gd name="T20" fmla="*/ 6 w 33"/>
                <a:gd name="T21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3">
                  <a:moveTo>
                    <a:pt x="28" y="28"/>
                  </a:moveTo>
                  <a:cubicBezTo>
                    <a:pt x="33" y="23"/>
                    <a:pt x="32" y="17"/>
                    <a:pt x="24" y="9"/>
                  </a:cubicBezTo>
                  <a:cubicBezTo>
                    <a:pt x="16" y="1"/>
                    <a:pt x="10" y="0"/>
                    <a:pt x="5" y="5"/>
                  </a:cubicBezTo>
                  <a:cubicBezTo>
                    <a:pt x="0" y="10"/>
                    <a:pt x="1" y="16"/>
                    <a:pt x="9" y="24"/>
                  </a:cubicBezTo>
                  <a:cubicBezTo>
                    <a:pt x="17" y="32"/>
                    <a:pt x="23" y="33"/>
                    <a:pt x="28" y="28"/>
                  </a:cubicBezTo>
                  <a:close/>
                  <a:moveTo>
                    <a:pt x="6" y="13"/>
                  </a:moveTo>
                  <a:cubicBezTo>
                    <a:pt x="5" y="10"/>
                    <a:pt x="6" y="9"/>
                    <a:pt x="7" y="7"/>
                  </a:cubicBezTo>
                  <a:cubicBezTo>
                    <a:pt x="10" y="4"/>
                    <a:pt x="15" y="6"/>
                    <a:pt x="21" y="12"/>
                  </a:cubicBezTo>
                  <a:cubicBezTo>
                    <a:pt x="27" y="18"/>
                    <a:pt x="29" y="23"/>
                    <a:pt x="26" y="26"/>
                  </a:cubicBezTo>
                  <a:cubicBezTo>
                    <a:pt x="23" y="29"/>
                    <a:pt x="18" y="27"/>
                    <a:pt x="12" y="21"/>
                  </a:cubicBezTo>
                  <a:cubicBezTo>
                    <a:pt x="9" y="18"/>
                    <a:pt x="7" y="15"/>
                    <a:pt x="6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47" name="Freeform 30">
              <a:extLst>
                <a:ext uri="{FF2B5EF4-FFF2-40B4-BE49-F238E27FC236}">
                  <a16:creationId xmlns:a16="http://schemas.microsoft.com/office/drawing/2014/main" xmlns="" id="{E20C4AA7-2061-450A-8001-E8A3ABE69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784" y="10712603"/>
              <a:ext cx="130114" cy="116690"/>
            </a:xfrm>
            <a:custGeom>
              <a:avLst/>
              <a:gdLst>
                <a:gd name="T0" fmla="*/ 73 w 84"/>
                <a:gd name="T1" fmla="*/ 34 h 75"/>
                <a:gd name="T2" fmla="*/ 73 w 84"/>
                <a:gd name="T3" fmla="*/ 34 h 75"/>
                <a:gd name="T4" fmla="*/ 66 w 84"/>
                <a:gd name="T5" fmla="*/ 42 h 75"/>
                <a:gd name="T6" fmla="*/ 66 w 84"/>
                <a:gd name="T7" fmla="*/ 43 h 75"/>
                <a:gd name="T8" fmla="*/ 60 w 84"/>
                <a:gd name="T9" fmla="*/ 48 h 75"/>
                <a:gd name="T10" fmla="*/ 60 w 84"/>
                <a:gd name="T11" fmla="*/ 46 h 75"/>
                <a:gd name="T12" fmla="*/ 58 w 84"/>
                <a:gd name="T13" fmla="*/ 45 h 75"/>
                <a:gd name="T14" fmla="*/ 57 w 84"/>
                <a:gd name="T15" fmla="*/ 47 h 75"/>
                <a:gd name="T16" fmla="*/ 57 w 84"/>
                <a:gd name="T17" fmla="*/ 49 h 75"/>
                <a:gd name="T18" fmla="*/ 3 w 84"/>
                <a:gd name="T19" fmla="*/ 1 h 75"/>
                <a:gd name="T20" fmla="*/ 1 w 84"/>
                <a:gd name="T21" fmla="*/ 1 h 75"/>
                <a:gd name="T22" fmla="*/ 1 w 84"/>
                <a:gd name="T23" fmla="*/ 1 h 75"/>
                <a:gd name="T24" fmla="*/ 1 w 84"/>
                <a:gd name="T25" fmla="*/ 4 h 75"/>
                <a:gd name="T26" fmla="*/ 49 w 84"/>
                <a:gd name="T27" fmla="*/ 46 h 75"/>
                <a:gd name="T28" fmla="*/ 57 w 84"/>
                <a:gd name="T29" fmla="*/ 53 h 75"/>
                <a:gd name="T30" fmla="*/ 50 w 84"/>
                <a:gd name="T31" fmla="*/ 60 h 75"/>
                <a:gd name="T32" fmla="*/ 50 w 84"/>
                <a:gd name="T33" fmla="*/ 63 h 75"/>
                <a:gd name="T34" fmla="*/ 52 w 84"/>
                <a:gd name="T35" fmla="*/ 63 h 75"/>
                <a:gd name="T36" fmla="*/ 52 w 84"/>
                <a:gd name="T37" fmla="*/ 62 h 75"/>
                <a:gd name="T38" fmla="*/ 57 w 84"/>
                <a:gd name="T39" fmla="*/ 57 h 75"/>
                <a:gd name="T40" fmla="*/ 58 w 84"/>
                <a:gd name="T41" fmla="*/ 58 h 75"/>
                <a:gd name="T42" fmla="*/ 59 w 84"/>
                <a:gd name="T43" fmla="*/ 60 h 75"/>
                <a:gd name="T44" fmla="*/ 61 w 84"/>
                <a:gd name="T45" fmla="*/ 60 h 75"/>
                <a:gd name="T46" fmla="*/ 61 w 84"/>
                <a:gd name="T47" fmla="*/ 58 h 75"/>
                <a:gd name="T48" fmla="*/ 61 w 84"/>
                <a:gd name="T49" fmla="*/ 56 h 75"/>
                <a:gd name="T50" fmla="*/ 67 w 84"/>
                <a:gd name="T51" fmla="*/ 62 h 75"/>
                <a:gd name="T52" fmla="*/ 81 w 84"/>
                <a:gd name="T53" fmla="*/ 75 h 75"/>
                <a:gd name="T54" fmla="*/ 84 w 84"/>
                <a:gd name="T55" fmla="*/ 74 h 75"/>
                <a:gd name="T56" fmla="*/ 84 w 84"/>
                <a:gd name="T57" fmla="*/ 74 h 75"/>
                <a:gd name="T58" fmla="*/ 84 w 84"/>
                <a:gd name="T59" fmla="*/ 72 h 75"/>
                <a:gd name="T60" fmla="*/ 61 w 84"/>
                <a:gd name="T61" fmla="*/ 52 h 75"/>
                <a:gd name="T62" fmla="*/ 68 w 84"/>
                <a:gd name="T63" fmla="*/ 45 h 75"/>
                <a:gd name="T64" fmla="*/ 68 w 84"/>
                <a:gd name="T65" fmla="*/ 45 h 75"/>
                <a:gd name="T66" fmla="*/ 76 w 84"/>
                <a:gd name="T67" fmla="*/ 36 h 75"/>
                <a:gd name="T68" fmla="*/ 76 w 84"/>
                <a:gd name="T69" fmla="*/ 34 h 75"/>
                <a:gd name="T70" fmla="*/ 73 w 84"/>
                <a:gd name="T71" fmla="*/ 3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4" h="75">
                  <a:moveTo>
                    <a:pt x="73" y="34"/>
                  </a:moveTo>
                  <a:cubicBezTo>
                    <a:pt x="73" y="34"/>
                    <a:pt x="73" y="34"/>
                    <a:pt x="73" y="34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60" y="46"/>
                    <a:pt x="59" y="45"/>
                    <a:pt x="58" y="45"/>
                  </a:cubicBezTo>
                  <a:cubicBezTo>
                    <a:pt x="57" y="45"/>
                    <a:pt x="57" y="46"/>
                    <a:pt x="57" y="47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49" y="61"/>
                    <a:pt x="49" y="62"/>
                    <a:pt x="50" y="63"/>
                  </a:cubicBezTo>
                  <a:cubicBezTo>
                    <a:pt x="51" y="63"/>
                    <a:pt x="52" y="63"/>
                    <a:pt x="52" y="63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8" y="59"/>
                    <a:pt x="59" y="60"/>
                    <a:pt x="59" y="60"/>
                  </a:cubicBezTo>
                  <a:cubicBezTo>
                    <a:pt x="60" y="60"/>
                    <a:pt x="60" y="60"/>
                    <a:pt x="61" y="60"/>
                  </a:cubicBezTo>
                  <a:cubicBezTo>
                    <a:pt x="61" y="59"/>
                    <a:pt x="61" y="59"/>
                    <a:pt x="61" y="58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82" y="75"/>
                    <a:pt x="83" y="75"/>
                    <a:pt x="84" y="74"/>
                  </a:cubicBezTo>
                  <a:cubicBezTo>
                    <a:pt x="84" y="74"/>
                    <a:pt x="84" y="74"/>
                    <a:pt x="84" y="74"/>
                  </a:cubicBezTo>
                  <a:cubicBezTo>
                    <a:pt x="84" y="74"/>
                    <a:pt x="84" y="73"/>
                    <a:pt x="84" y="72"/>
                  </a:cubicBezTo>
                  <a:cubicBezTo>
                    <a:pt x="61" y="52"/>
                    <a:pt x="61" y="52"/>
                    <a:pt x="61" y="52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6" y="35"/>
                    <a:pt x="76" y="34"/>
                    <a:pt x="76" y="34"/>
                  </a:cubicBezTo>
                  <a:cubicBezTo>
                    <a:pt x="75" y="33"/>
                    <a:pt x="74" y="33"/>
                    <a:pt x="73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48" name="Freeform 31">
              <a:extLst>
                <a:ext uri="{FF2B5EF4-FFF2-40B4-BE49-F238E27FC236}">
                  <a16:creationId xmlns:a16="http://schemas.microsoft.com/office/drawing/2014/main" xmlns="" id="{A662523A-EDBF-4904-B85B-2603790C6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228" y="10862338"/>
              <a:ext cx="9294" cy="11359"/>
            </a:xfrm>
            <a:custGeom>
              <a:avLst/>
              <a:gdLst>
                <a:gd name="T0" fmla="*/ 5 w 9"/>
                <a:gd name="T1" fmla="*/ 11 h 11"/>
                <a:gd name="T2" fmla="*/ 9 w 9"/>
                <a:gd name="T3" fmla="*/ 5 h 11"/>
                <a:gd name="T4" fmla="*/ 5 w 9"/>
                <a:gd name="T5" fmla="*/ 0 h 11"/>
                <a:gd name="T6" fmla="*/ 0 w 9"/>
                <a:gd name="T7" fmla="*/ 6 h 11"/>
                <a:gd name="T8" fmla="*/ 5 w 9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5" y="11"/>
                  </a:moveTo>
                  <a:lnTo>
                    <a:pt x="9" y="5"/>
                  </a:lnTo>
                  <a:lnTo>
                    <a:pt x="5" y="0"/>
                  </a:lnTo>
                  <a:lnTo>
                    <a:pt x="0" y="6"/>
                  </a:lnTo>
                  <a:lnTo>
                    <a:pt x="5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49" name="Freeform 32">
              <a:extLst>
                <a:ext uri="{FF2B5EF4-FFF2-40B4-BE49-F238E27FC236}">
                  <a16:creationId xmlns:a16="http://schemas.microsoft.com/office/drawing/2014/main" xmlns="" id="{BE396123-B32F-415F-A88D-9B47043CD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1739" y="10809672"/>
              <a:ext cx="48535" cy="45437"/>
            </a:xfrm>
            <a:custGeom>
              <a:avLst/>
              <a:gdLst>
                <a:gd name="T0" fmla="*/ 17 w 31"/>
                <a:gd name="T1" fmla="*/ 10 h 29"/>
                <a:gd name="T2" fmla="*/ 15 w 31"/>
                <a:gd name="T3" fmla="*/ 2 h 29"/>
                <a:gd name="T4" fmla="*/ 9 w 31"/>
                <a:gd name="T5" fmla="*/ 0 h 29"/>
                <a:gd name="T6" fmla="*/ 2 w 31"/>
                <a:gd name="T7" fmla="*/ 4 h 29"/>
                <a:gd name="T8" fmla="*/ 0 w 31"/>
                <a:gd name="T9" fmla="*/ 10 h 29"/>
                <a:gd name="T10" fmla="*/ 2 w 31"/>
                <a:gd name="T11" fmla="*/ 16 h 29"/>
                <a:gd name="T12" fmla="*/ 6 w 31"/>
                <a:gd name="T13" fmla="*/ 14 h 29"/>
                <a:gd name="T14" fmla="*/ 5 w 31"/>
                <a:gd name="T15" fmla="*/ 6 h 29"/>
                <a:gd name="T16" fmla="*/ 9 w 31"/>
                <a:gd name="T17" fmla="*/ 4 h 29"/>
                <a:gd name="T18" fmla="*/ 12 w 31"/>
                <a:gd name="T19" fmla="*/ 5 h 29"/>
                <a:gd name="T20" fmla="*/ 14 w 31"/>
                <a:gd name="T21" fmla="*/ 8 h 29"/>
                <a:gd name="T22" fmla="*/ 14 w 31"/>
                <a:gd name="T23" fmla="*/ 11 h 29"/>
                <a:gd name="T24" fmla="*/ 12 w 31"/>
                <a:gd name="T25" fmla="*/ 14 h 29"/>
                <a:gd name="T26" fmla="*/ 14 w 31"/>
                <a:gd name="T27" fmla="*/ 17 h 29"/>
                <a:gd name="T28" fmla="*/ 15 w 31"/>
                <a:gd name="T29" fmla="*/ 14 h 29"/>
                <a:gd name="T30" fmla="*/ 20 w 31"/>
                <a:gd name="T31" fmla="*/ 12 h 29"/>
                <a:gd name="T32" fmla="*/ 24 w 31"/>
                <a:gd name="T33" fmla="*/ 14 h 29"/>
                <a:gd name="T34" fmla="*/ 27 w 31"/>
                <a:gd name="T35" fmla="*/ 18 h 29"/>
                <a:gd name="T36" fmla="*/ 25 w 31"/>
                <a:gd name="T37" fmla="*/ 23 h 29"/>
                <a:gd name="T38" fmla="*/ 16 w 31"/>
                <a:gd name="T39" fmla="*/ 24 h 29"/>
                <a:gd name="T40" fmla="*/ 14 w 31"/>
                <a:gd name="T41" fmla="*/ 27 h 29"/>
                <a:gd name="T42" fmla="*/ 21 w 31"/>
                <a:gd name="T43" fmla="*/ 29 h 29"/>
                <a:gd name="T44" fmla="*/ 28 w 31"/>
                <a:gd name="T45" fmla="*/ 25 h 29"/>
                <a:gd name="T46" fmla="*/ 31 w 31"/>
                <a:gd name="T47" fmla="*/ 18 h 29"/>
                <a:gd name="T48" fmla="*/ 27 w 31"/>
                <a:gd name="T49" fmla="*/ 11 h 29"/>
                <a:gd name="T50" fmla="*/ 17 w 31"/>
                <a:gd name="T51" fmla="*/ 1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7" y="10"/>
                  </a:moveTo>
                  <a:cubicBezTo>
                    <a:pt x="18" y="7"/>
                    <a:pt x="17" y="4"/>
                    <a:pt x="15" y="2"/>
                  </a:cubicBezTo>
                  <a:cubicBezTo>
                    <a:pt x="14" y="1"/>
                    <a:pt x="12" y="0"/>
                    <a:pt x="9" y="0"/>
                  </a:cubicBezTo>
                  <a:cubicBezTo>
                    <a:pt x="7" y="0"/>
                    <a:pt x="5" y="1"/>
                    <a:pt x="2" y="4"/>
                  </a:cubicBezTo>
                  <a:cubicBezTo>
                    <a:pt x="1" y="5"/>
                    <a:pt x="0" y="8"/>
                    <a:pt x="0" y="10"/>
                  </a:cubicBezTo>
                  <a:cubicBezTo>
                    <a:pt x="0" y="12"/>
                    <a:pt x="1" y="14"/>
                    <a:pt x="2" y="1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1"/>
                    <a:pt x="3" y="8"/>
                    <a:pt x="5" y="6"/>
                  </a:cubicBezTo>
                  <a:cubicBezTo>
                    <a:pt x="6" y="5"/>
                    <a:pt x="7" y="4"/>
                    <a:pt x="9" y="4"/>
                  </a:cubicBezTo>
                  <a:cubicBezTo>
                    <a:pt x="10" y="4"/>
                    <a:pt x="11" y="4"/>
                    <a:pt x="12" y="5"/>
                  </a:cubicBezTo>
                  <a:cubicBezTo>
                    <a:pt x="13" y="6"/>
                    <a:pt x="14" y="7"/>
                    <a:pt x="14" y="8"/>
                  </a:cubicBezTo>
                  <a:cubicBezTo>
                    <a:pt x="14" y="9"/>
                    <a:pt x="14" y="10"/>
                    <a:pt x="14" y="11"/>
                  </a:cubicBezTo>
                  <a:cubicBezTo>
                    <a:pt x="13" y="12"/>
                    <a:pt x="13" y="13"/>
                    <a:pt x="12" y="14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5" y="15"/>
                    <a:pt x="15" y="14"/>
                  </a:cubicBezTo>
                  <a:cubicBezTo>
                    <a:pt x="17" y="13"/>
                    <a:pt x="18" y="12"/>
                    <a:pt x="20" y="12"/>
                  </a:cubicBezTo>
                  <a:cubicBezTo>
                    <a:pt x="22" y="12"/>
                    <a:pt x="23" y="12"/>
                    <a:pt x="24" y="14"/>
                  </a:cubicBezTo>
                  <a:cubicBezTo>
                    <a:pt x="26" y="15"/>
                    <a:pt x="27" y="17"/>
                    <a:pt x="27" y="18"/>
                  </a:cubicBezTo>
                  <a:cubicBezTo>
                    <a:pt x="27" y="20"/>
                    <a:pt x="26" y="22"/>
                    <a:pt x="25" y="23"/>
                  </a:cubicBezTo>
                  <a:cubicBezTo>
                    <a:pt x="23" y="26"/>
                    <a:pt x="20" y="26"/>
                    <a:pt x="16" y="24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29"/>
                    <a:pt x="18" y="29"/>
                    <a:pt x="21" y="29"/>
                  </a:cubicBezTo>
                  <a:cubicBezTo>
                    <a:pt x="24" y="29"/>
                    <a:pt x="26" y="28"/>
                    <a:pt x="28" y="25"/>
                  </a:cubicBezTo>
                  <a:cubicBezTo>
                    <a:pt x="29" y="23"/>
                    <a:pt x="30" y="21"/>
                    <a:pt x="31" y="18"/>
                  </a:cubicBezTo>
                  <a:cubicBezTo>
                    <a:pt x="31" y="15"/>
                    <a:pt x="30" y="13"/>
                    <a:pt x="27" y="11"/>
                  </a:cubicBezTo>
                  <a:cubicBezTo>
                    <a:pt x="24" y="8"/>
                    <a:pt x="21" y="7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50" name="Freeform 33">
              <a:extLst>
                <a:ext uri="{FF2B5EF4-FFF2-40B4-BE49-F238E27FC236}">
                  <a16:creationId xmlns:a16="http://schemas.microsoft.com/office/drawing/2014/main" xmlns="" id="{DAA4CCD9-9040-429B-A006-1B0984367C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5490" y="10776628"/>
              <a:ext cx="52665" cy="51633"/>
            </a:xfrm>
            <a:custGeom>
              <a:avLst/>
              <a:gdLst>
                <a:gd name="T0" fmla="*/ 5 w 34"/>
                <a:gd name="T1" fmla="*/ 5 h 33"/>
                <a:gd name="T2" fmla="*/ 10 w 34"/>
                <a:gd name="T3" fmla="*/ 24 h 33"/>
                <a:gd name="T4" fmla="*/ 29 w 34"/>
                <a:gd name="T5" fmla="*/ 27 h 33"/>
                <a:gd name="T6" fmla="*/ 24 w 34"/>
                <a:gd name="T7" fmla="*/ 8 h 33"/>
                <a:gd name="T8" fmla="*/ 5 w 34"/>
                <a:gd name="T9" fmla="*/ 5 h 33"/>
                <a:gd name="T10" fmla="*/ 27 w 34"/>
                <a:gd name="T11" fmla="*/ 25 h 33"/>
                <a:gd name="T12" fmla="*/ 13 w 34"/>
                <a:gd name="T13" fmla="*/ 21 h 33"/>
                <a:gd name="T14" fmla="*/ 6 w 34"/>
                <a:gd name="T15" fmla="*/ 13 h 33"/>
                <a:gd name="T16" fmla="*/ 7 w 34"/>
                <a:gd name="T17" fmla="*/ 8 h 33"/>
                <a:gd name="T18" fmla="*/ 21 w 34"/>
                <a:gd name="T19" fmla="*/ 11 h 33"/>
                <a:gd name="T20" fmla="*/ 27 w 34"/>
                <a:gd name="T21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3">
                  <a:moveTo>
                    <a:pt x="5" y="5"/>
                  </a:moveTo>
                  <a:cubicBezTo>
                    <a:pt x="0" y="11"/>
                    <a:pt x="2" y="17"/>
                    <a:pt x="10" y="24"/>
                  </a:cubicBezTo>
                  <a:cubicBezTo>
                    <a:pt x="18" y="32"/>
                    <a:pt x="25" y="33"/>
                    <a:pt x="29" y="27"/>
                  </a:cubicBezTo>
                  <a:cubicBezTo>
                    <a:pt x="34" y="22"/>
                    <a:pt x="32" y="16"/>
                    <a:pt x="24" y="8"/>
                  </a:cubicBezTo>
                  <a:cubicBezTo>
                    <a:pt x="16" y="1"/>
                    <a:pt x="9" y="0"/>
                    <a:pt x="5" y="5"/>
                  </a:cubicBezTo>
                  <a:moveTo>
                    <a:pt x="27" y="25"/>
                  </a:moveTo>
                  <a:cubicBezTo>
                    <a:pt x="24" y="28"/>
                    <a:pt x="19" y="27"/>
                    <a:pt x="13" y="21"/>
                  </a:cubicBezTo>
                  <a:cubicBezTo>
                    <a:pt x="9" y="18"/>
                    <a:pt x="7" y="15"/>
                    <a:pt x="6" y="13"/>
                  </a:cubicBezTo>
                  <a:cubicBezTo>
                    <a:pt x="5" y="11"/>
                    <a:pt x="6" y="9"/>
                    <a:pt x="7" y="8"/>
                  </a:cubicBezTo>
                  <a:cubicBezTo>
                    <a:pt x="10" y="4"/>
                    <a:pt x="15" y="6"/>
                    <a:pt x="21" y="11"/>
                  </a:cubicBezTo>
                  <a:cubicBezTo>
                    <a:pt x="28" y="17"/>
                    <a:pt x="30" y="22"/>
                    <a:pt x="27" y="2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51" name="Freeform 34">
              <a:extLst>
                <a:ext uri="{FF2B5EF4-FFF2-40B4-BE49-F238E27FC236}">
                  <a16:creationId xmlns:a16="http://schemas.microsoft.com/office/drawing/2014/main" xmlns="" id="{7B748794-1B57-4ED3-B0A5-0660B78A2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591" y="10709505"/>
              <a:ext cx="60927" cy="60927"/>
            </a:xfrm>
            <a:custGeom>
              <a:avLst/>
              <a:gdLst>
                <a:gd name="T0" fmla="*/ 36 w 39"/>
                <a:gd name="T1" fmla="*/ 0 h 39"/>
                <a:gd name="T2" fmla="*/ 1 w 39"/>
                <a:gd name="T3" fmla="*/ 36 h 39"/>
                <a:gd name="T4" fmla="*/ 1 w 39"/>
                <a:gd name="T5" fmla="*/ 38 h 39"/>
                <a:gd name="T6" fmla="*/ 3 w 39"/>
                <a:gd name="T7" fmla="*/ 38 h 39"/>
                <a:gd name="T8" fmla="*/ 38 w 39"/>
                <a:gd name="T9" fmla="*/ 3 h 39"/>
                <a:gd name="T10" fmla="*/ 38 w 39"/>
                <a:gd name="T11" fmla="*/ 0 h 39"/>
                <a:gd name="T12" fmla="*/ 36 w 39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9">
                  <a:moveTo>
                    <a:pt x="36" y="0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1" y="39"/>
                    <a:pt x="2" y="39"/>
                    <a:pt x="3" y="38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9" y="2"/>
                    <a:pt x="39" y="1"/>
                    <a:pt x="38" y="0"/>
                  </a:cubicBezTo>
                  <a:cubicBezTo>
                    <a:pt x="38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52" name="Freeform 35">
              <a:extLst>
                <a:ext uri="{FF2B5EF4-FFF2-40B4-BE49-F238E27FC236}">
                  <a16:creationId xmlns:a16="http://schemas.microsoft.com/office/drawing/2014/main" xmlns="" id="{4A1DE94B-6F65-4304-8ACF-F4F11F726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9232" y="10214864"/>
              <a:ext cx="59894" cy="60927"/>
            </a:xfrm>
            <a:custGeom>
              <a:avLst/>
              <a:gdLst>
                <a:gd name="T0" fmla="*/ 36 w 39"/>
                <a:gd name="T1" fmla="*/ 1 h 39"/>
                <a:gd name="T2" fmla="*/ 0 w 39"/>
                <a:gd name="T3" fmla="*/ 36 h 39"/>
                <a:gd name="T4" fmla="*/ 0 w 39"/>
                <a:gd name="T5" fmla="*/ 38 h 39"/>
                <a:gd name="T6" fmla="*/ 3 w 39"/>
                <a:gd name="T7" fmla="*/ 38 h 39"/>
                <a:gd name="T8" fmla="*/ 38 w 39"/>
                <a:gd name="T9" fmla="*/ 3 h 39"/>
                <a:gd name="T10" fmla="*/ 38 w 39"/>
                <a:gd name="T11" fmla="*/ 1 h 39"/>
                <a:gd name="T12" fmla="*/ 36 w 39"/>
                <a:gd name="T1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9">
                  <a:moveTo>
                    <a:pt x="36" y="1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8"/>
                  </a:cubicBezTo>
                  <a:cubicBezTo>
                    <a:pt x="1" y="39"/>
                    <a:pt x="2" y="39"/>
                    <a:pt x="3" y="38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9" y="2"/>
                    <a:pt x="39" y="1"/>
                    <a:pt x="38" y="1"/>
                  </a:cubicBezTo>
                  <a:cubicBezTo>
                    <a:pt x="37" y="0"/>
                    <a:pt x="36" y="0"/>
                    <a:pt x="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53" name="Freeform 36">
              <a:extLst>
                <a:ext uri="{FF2B5EF4-FFF2-40B4-BE49-F238E27FC236}">
                  <a16:creationId xmlns:a16="http://schemas.microsoft.com/office/drawing/2014/main" xmlns="" id="{9B51C170-A699-4659-B841-D1804665F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417" y="8235266"/>
              <a:ext cx="60927" cy="59894"/>
            </a:xfrm>
            <a:custGeom>
              <a:avLst/>
              <a:gdLst>
                <a:gd name="T0" fmla="*/ 0 w 39"/>
                <a:gd name="T1" fmla="*/ 35 h 39"/>
                <a:gd name="T2" fmla="*/ 0 w 39"/>
                <a:gd name="T3" fmla="*/ 38 h 39"/>
                <a:gd name="T4" fmla="*/ 3 w 39"/>
                <a:gd name="T5" fmla="*/ 38 h 39"/>
                <a:gd name="T6" fmla="*/ 38 w 39"/>
                <a:gd name="T7" fmla="*/ 3 h 39"/>
                <a:gd name="T8" fmla="*/ 38 w 39"/>
                <a:gd name="T9" fmla="*/ 0 h 39"/>
                <a:gd name="T10" fmla="*/ 36 w 39"/>
                <a:gd name="T11" fmla="*/ 0 h 39"/>
                <a:gd name="T12" fmla="*/ 0 w 39"/>
                <a:gd name="T13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9">
                  <a:moveTo>
                    <a:pt x="0" y="35"/>
                  </a:moveTo>
                  <a:cubicBezTo>
                    <a:pt x="0" y="36"/>
                    <a:pt x="0" y="37"/>
                    <a:pt x="0" y="38"/>
                  </a:cubicBezTo>
                  <a:cubicBezTo>
                    <a:pt x="1" y="39"/>
                    <a:pt x="2" y="39"/>
                    <a:pt x="3" y="38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9" y="2"/>
                    <a:pt x="39" y="1"/>
                    <a:pt x="38" y="0"/>
                  </a:cubicBezTo>
                  <a:cubicBezTo>
                    <a:pt x="37" y="0"/>
                    <a:pt x="36" y="0"/>
                    <a:pt x="36" y="0"/>
                  </a:cubicBez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54" name="Freeform 37">
              <a:extLst>
                <a:ext uri="{FF2B5EF4-FFF2-40B4-BE49-F238E27FC236}">
                  <a16:creationId xmlns:a16="http://schemas.microsoft.com/office/drawing/2014/main" xmlns="" id="{C01506ED-610C-456F-9420-DFFEEAC3E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0846" y="7849053"/>
              <a:ext cx="335613" cy="335613"/>
            </a:xfrm>
            <a:custGeom>
              <a:avLst/>
              <a:gdLst>
                <a:gd name="T0" fmla="*/ 213 w 216"/>
                <a:gd name="T1" fmla="*/ 1 h 216"/>
                <a:gd name="T2" fmla="*/ 1 w 216"/>
                <a:gd name="T3" fmla="*/ 213 h 216"/>
                <a:gd name="T4" fmla="*/ 1 w 216"/>
                <a:gd name="T5" fmla="*/ 215 h 216"/>
                <a:gd name="T6" fmla="*/ 3 w 216"/>
                <a:gd name="T7" fmla="*/ 215 h 216"/>
                <a:gd name="T8" fmla="*/ 215 w 216"/>
                <a:gd name="T9" fmla="*/ 3 h 216"/>
                <a:gd name="T10" fmla="*/ 215 w 216"/>
                <a:gd name="T11" fmla="*/ 1 h 216"/>
                <a:gd name="T12" fmla="*/ 213 w 216"/>
                <a:gd name="T13" fmla="*/ 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216">
                  <a:moveTo>
                    <a:pt x="213" y="1"/>
                  </a:moveTo>
                  <a:cubicBezTo>
                    <a:pt x="1" y="213"/>
                    <a:pt x="1" y="213"/>
                    <a:pt x="1" y="213"/>
                  </a:cubicBezTo>
                  <a:cubicBezTo>
                    <a:pt x="0" y="214"/>
                    <a:pt x="0" y="215"/>
                    <a:pt x="1" y="215"/>
                  </a:cubicBezTo>
                  <a:cubicBezTo>
                    <a:pt x="2" y="216"/>
                    <a:pt x="3" y="216"/>
                    <a:pt x="3" y="215"/>
                  </a:cubicBezTo>
                  <a:cubicBezTo>
                    <a:pt x="215" y="3"/>
                    <a:pt x="215" y="3"/>
                    <a:pt x="215" y="3"/>
                  </a:cubicBezTo>
                  <a:cubicBezTo>
                    <a:pt x="216" y="3"/>
                    <a:pt x="216" y="2"/>
                    <a:pt x="215" y="1"/>
                  </a:cubicBezTo>
                  <a:cubicBezTo>
                    <a:pt x="215" y="0"/>
                    <a:pt x="214" y="0"/>
                    <a:pt x="2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55" name="Freeform 38">
              <a:extLst>
                <a:ext uri="{FF2B5EF4-FFF2-40B4-BE49-F238E27FC236}">
                  <a16:creationId xmlns:a16="http://schemas.microsoft.com/office/drawing/2014/main" xmlns="" id="{B992B427-4C02-4C59-BE2A-A966A1860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058" y="7739592"/>
              <a:ext cx="59894" cy="60927"/>
            </a:xfrm>
            <a:custGeom>
              <a:avLst/>
              <a:gdLst>
                <a:gd name="T0" fmla="*/ 35 w 39"/>
                <a:gd name="T1" fmla="*/ 0 h 39"/>
                <a:gd name="T2" fmla="*/ 0 w 39"/>
                <a:gd name="T3" fmla="*/ 36 h 39"/>
                <a:gd name="T4" fmla="*/ 0 w 39"/>
                <a:gd name="T5" fmla="*/ 38 h 39"/>
                <a:gd name="T6" fmla="*/ 3 w 39"/>
                <a:gd name="T7" fmla="*/ 38 h 39"/>
                <a:gd name="T8" fmla="*/ 38 w 39"/>
                <a:gd name="T9" fmla="*/ 3 h 39"/>
                <a:gd name="T10" fmla="*/ 38 w 39"/>
                <a:gd name="T11" fmla="*/ 0 h 39"/>
                <a:gd name="T12" fmla="*/ 35 w 39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9">
                  <a:moveTo>
                    <a:pt x="35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8"/>
                    <a:pt x="0" y="38"/>
                  </a:cubicBezTo>
                  <a:cubicBezTo>
                    <a:pt x="1" y="39"/>
                    <a:pt x="2" y="39"/>
                    <a:pt x="3" y="38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2"/>
                    <a:pt x="39" y="1"/>
                    <a:pt x="38" y="0"/>
                  </a:cubicBezTo>
                  <a:cubicBezTo>
                    <a:pt x="37" y="0"/>
                    <a:pt x="36" y="0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56" name="Freeform 39">
              <a:extLst>
                <a:ext uri="{FF2B5EF4-FFF2-40B4-BE49-F238E27FC236}">
                  <a16:creationId xmlns:a16="http://schemas.microsoft.com/office/drawing/2014/main" xmlns="" id="{060E83DB-6287-4953-A970-BE76DE1F9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661" y="8838336"/>
              <a:ext cx="333547" cy="334580"/>
            </a:xfrm>
            <a:custGeom>
              <a:avLst/>
              <a:gdLst>
                <a:gd name="T0" fmla="*/ 1 w 215"/>
                <a:gd name="T1" fmla="*/ 215 h 215"/>
                <a:gd name="T2" fmla="*/ 3 w 215"/>
                <a:gd name="T3" fmla="*/ 215 h 215"/>
                <a:gd name="T4" fmla="*/ 215 w 215"/>
                <a:gd name="T5" fmla="*/ 3 h 215"/>
                <a:gd name="T6" fmla="*/ 215 w 215"/>
                <a:gd name="T7" fmla="*/ 1 h 215"/>
                <a:gd name="T8" fmla="*/ 212 w 215"/>
                <a:gd name="T9" fmla="*/ 1 h 215"/>
                <a:gd name="T10" fmla="*/ 1 w 215"/>
                <a:gd name="T11" fmla="*/ 212 h 215"/>
                <a:gd name="T12" fmla="*/ 1 w 215"/>
                <a:gd name="T13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215">
                  <a:moveTo>
                    <a:pt x="1" y="215"/>
                  </a:moveTo>
                  <a:cubicBezTo>
                    <a:pt x="1" y="215"/>
                    <a:pt x="2" y="215"/>
                    <a:pt x="3" y="215"/>
                  </a:cubicBezTo>
                  <a:cubicBezTo>
                    <a:pt x="215" y="3"/>
                    <a:pt x="215" y="3"/>
                    <a:pt x="215" y="3"/>
                  </a:cubicBezTo>
                  <a:cubicBezTo>
                    <a:pt x="215" y="2"/>
                    <a:pt x="215" y="1"/>
                    <a:pt x="215" y="1"/>
                  </a:cubicBezTo>
                  <a:cubicBezTo>
                    <a:pt x="214" y="0"/>
                    <a:pt x="213" y="0"/>
                    <a:pt x="212" y="1"/>
                  </a:cubicBezTo>
                  <a:cubicBezTo>
                    <a:pt x="1" y="212"/>
                    <a:pt x="1" y="212"/>
                    <a:pt x="1" y="212"/>
                  </a:cubicBezTo>
                  <a:cubicBezTo>
                    <a:pt x="0" y="213"/>
                    <a:pt x="0" y="214"/>
                    <a:pt x="1" y="2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57" name="Freeform 40">
              <a:extLst>
                <a:ext uri="{FF2B5EF4-FFF2-40B4-BE49-F238E27FC236}">
                  <a16:creationId xmlns:a16="http://schemas.microsoft.com/office/drawing/2014/main" xmlns="" id="{62B2F7D1-8D0A-49D8-BA04-A12B9F826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808" y="8727842"/>
              <a:ext cx="59894" cy="60927"/>
            </a:xfrm>
            <a:custGeom>
              <a:avLst/>
              <a:gdLst>
                <a:gd name="T0" fmla="*/ 3 w 39"/>
                <a:gd name="T1" fmla="*/ 39 h 39"/>
                <a:gd name="T2" fmla="*/ 38 w 39"/>
                <a:gd name="T3" fmla="*/ 3 h 39"/>
                <a:gd name="T4" fmla="*/ 38 w 39"/>
                <a:gd name="T5" fmla="*/ 1 h 39"/>
                <a:gd name="T6" fmla="*/ 36 w 39"/>
                <a:gd name="T7" fmla="*/ 1 h 39"/>
                <a:gd name="T8" fmla="*/ 1 w 39"/>
                <a:gd name="T9" fmla="*/ 36 h 39"/>
                <a:gd name="T10" fmla="*/ 1 w 39"/>
                <a:gd name="T11" fmla="*/ 39 h 39"/>
                <a:gd name="T12" fmla="*/ 3 w 39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9">
                  <a:moveTo>
                    <a:pt x="3" y="39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9" y="3"/>
                    <a:pt x="39" y="2"/>
                    <a:pt x="38" y="1"/>
                  </a:cubicBezTo>
                  <a:cubicBezTo>
                    <a:pt x="38" y="0"/>
                    <a:pt x="37" y="0"/>
                    <a:pt x="36" y="1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7"/>
                    <a:pt x="0" y="38"/>
                    <a:pt x="1" y="39"/>
                  </a:cubicBezTo>
                  <a:cubicBezTo>
                    <a:pt x="1" y="39"/>
                    <a:pt x="2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58" name="Freeform 41">
              <a:extLst>
                <a:ext uri="{FF2B5EF4-FFF2-40B4-BE49-F238E27FC236}">
                  <a16:creationId xmlns:a16="http://schemas.microsoft.com/office/drawing/2014/main" xmlns="" id="{9FDC0430-6CBF-4488-ABE0-B8C3F8ACD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59" y="7883131"/>
              <a:ext cx="49567" cy="49567"/>
            </a:xfrm>
            <a:custGeom>
              <a:avLst/>
              <a:gdLst>
                <a:gd name="T0" fmla="*/ 1 w 32"/>
                <a:gd name="T1" fmla="*/ 29 h 32"/>
                <a:gd name="T2" fmla="*/ 1 w 32"/>
                <a:gd name="T3" fmla="*/ 31 h 32"/>
                <a:gd name="T4" fmla="*/ 3 w 32"/>
                <a:gd name="T5" fmla="*/ 31 h 32"/>
                <a:gd name="T6" fmla="*/ 31 w 32"/>
                <a:gd name="T7" fmla="*/ 3 h 32"/>
                <a:gd name="T8" fmla="*/ 31 w 32"/>
                <a:gd name="T9" fmla="*/ 0 h 32"/>
                <a:gd name="T10" fmla="*/ 29 w 32"/>
                <a:gd name="T11" fmla="*/ 0 h 32"/>
                <a:gd name="T12" fmla="*/ 1 w 32"/>
                <a:gd name="T13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1" y="29"/>
                  </a:moveTo>
                  <a:cubicBezTo>
                    <a:pt x="0" y="29"/>
                    <a:pt x="0" y="30"/>
                    <a:pt x="1" y="31"/>
                  </a:cubicBezTo>
                  <a:cubicBezTo>
                    <a:pt x="1" y="32"/>
                    <a:pt x="3" y="32"/>
                    <a:pt x="3" y="3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2"/>
                    <a:pt x="32" y="1"/>
                    <a:pt x="31" y="0"/>
                  </a:cubicBezTo>
                  <a:cubicBezTo>
                    <a:pt x="31" y="0"/>
                    <a:pt x="30" y="0"/>
                    <a:pt x="29" y="0"/>
                  </a:cubicBezTo>
                  <a:lnTo>
                    <a:pt x="1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59" name="Freeform 42">
              <a:extLst>
                <a:ext uri="{FF2B5EF4-FFF2-40B4-BE49-F238E27FC236}">
                  <a16:creationId xmlns:a16="http://schemas.microsoft.com/office/drawing/2014/main" xmlns="" id="{CCEC4D9E-DC59-4482-9122-97A239692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062" y="7532029"/>
              <a:ext cx="49567" cy="49567"/>
            </a:xfrm>
            <a:custGeom>
              <a:avLst/>
              <a:gdLst>
                <a:gd name="T0" fmla="*/ 3 w 32"/>
                <a:gd name="T1" fmla="*/ 31 h 32"/>
                <a:gd name="T2" fmla="*/ 31 w 32"/>
                <a:gd name="T3" fmla="*/ 3 h 32"/>
                <a:gd name="T4" fmla="*/ 31 w 32"/>
                <a:gd name="T5" fmla="*/ 1 h 32"/>
                <a:gd name="T6" fmla="*/ 29 w 32"/>
                <a:gd name="T7" fmla="*/ 1 h 32"/>
                <a:gd name="T8" fmla="*/ 1 w 32"/>
                <a:gd name="T9" fmla="*/ 29 h 32"/>
                <a:gd name="T10" fmla="*/ 1 w 32"/>
                <a:gd name="T11" fmla="*/ 31 h 32"/>
                <a:gd name="T12" fmla="*/ 3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2" y="2"/>
                    <a:pt x="32" y="1"/>
                    <a:pt x="31" y="1"/>
                  </a:cubicBezTo>
                  <a:cubicBezTo>
                    <a:pt x="31" y="0"/>
                    <a:pt x="30" y="0"/>
                    <a:pt x="29" y="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1" y="32"/>
                    <a:pt x="2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60" name="Freeform 43">
              <a:extLst>
                <a:ext uri="{FF2B5EF4-FFF2-40B4-BE49-F238E27FC236}">
                  <a16:creationId xmlns:a16="http://schemas.microsoft.com/office/drawing/2014/main" xmlns="" id="{093931F6-3391-4B07-B823-B8514F8DB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5" y="7481429"/>
              <a:ext cx="12392" cy="11359"/>
            </a:xfrm>
            <a:custGeom>
              <a:avLst/>
              <a:gdLst>
                <a:gd name="T0" fmla="*/ 4 w 8"/>
                <a:gd name="T1" fmla="*/ 7 h 7"/>
                <a:gd name="T2" fmla="*/ 7 w 8"/>
                <a:gd name="T3" fmla="*/ 3 h 7"/>
                <a:gd name="T4" fmla="*/ 7 w 8"/>
                <a:gd name="T5" fmla="*/ 1 h 7"/>
                <a:gd name="T6" fmla="*/ 5 w 8"/>
                <a:gd name="T7" fmla="*/ 1 h 7"/>
                <a:gd name="T8" fmla="*/ 1 w 8"/>
                <a:gd name="T9" fmla="*/ 4 h 7"/>
                <a:gd name="T10" fmla="*/ 1 w 8"/>
                <a:gd name="T11" fmla="*/ 7 h 7"/>
                <a:gd name="T12" fmla="*/ 4 w 8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1" y="7"/>
                  </a:cubicBezTo>
                  <a:cubicBezTo>
                    <a:pt x="2" y="7"/>
                    <a:pt x="3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64" name="Freeform 44">
              <a:extLst>
                <a:ext uri="{FF2B5EF4-FFF2-40B4-BE49-F238E27FC236}">
                  <a16:creationId xmlns:a16="http://schemas.microsoft.com/office/drawing/2014/main" xmlns="" id="{6095D609-DC3D-4209-888A-AA013D005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735" y="7618772"/>
              <a:ext cx="224086" cy="225119"/>
            </a:xfrm>
            <a:custGeom>
              <a:avLst/>
              <a:gdLst>
                <a:gd name="T0" fmla="*/ 0 w 144"/>
                <a:gd name="T1" fmla="*/ 145 h 145"/>
                <a:gd name="T2" fmla="*/ 3 w 144"/>
                <a:gd name="T3" fmla="*/ 145 h 145"/>
                <a:gd name="T4" fmla="*/ 144 w 144"/>
                <a:gd name="T5" fmla="*/ 3 h 145"/>
                <a:gd name="T6" fmla="*/ 144 w 144"/>
                <a:gd name="T7" fmla="*/ 1 h 145"/>
                <a:gd name="T8" fmla="*/ 141 w 144"/>
                <a:gd name="T9" fmla="*/ 1 h 145"/>
                <a:gd name="T10" fmla="*/ 0 w 144"/>
                <a:gd name="T11" fmla="*/ 142 h 145"/>
                <a:gd name="T12" fmla="*/ 0 w 144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45">
                  <a:moveTo>
                    <a:pt x="0" y="145"/>
                  </a:moveTo>
                  <a:cubicBezTo>
                    <a:pt x="1" y="145"/>
                    <a:pt x="2" y="145"/>
                    <a:pt x="3" y="145"/>
                  </a:cubicBezTo>
                  <a:cubicBezTo>
                    <a:pt x="144" y="3"/>
                    <a:pt x="144" y="3"/>
                    <a:pt x="144" y="3"/>
                  </a:cubicBezTo>
                  <a:cubicBezTo>
                    <a:pt x="144" y="3"/>
                    <a:pt x="144" y="2"/>
                    <a:pt x="144" y="1"/>
                  </a:cubicBezTo>
                  <a:cubicBezTo>
                    <a:pt x="143" y="0"/>
                    <a:pt x="142" y="0"/>
                    <a:pt x="141" y="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43"/>
                    <a:pt x="0" y="144"/>
                    <a:pt x="0" y="1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65" name="Freeform 45">
              <a:extLst>
                <a:ext uri="{FF2B5EF4-FFF2-40B4-BE49-F238E27FC236}">
                  <a16:creationId xmlns:a16="http://schemas.microsoft.com/office/drawing/2014/main" xmlns="" id="{F4CA0B5A-57FE-4A68-BB7C-2D18C3F3D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785" y="8914752"/>
              <a:ext cx="48535" cy="49567"/>
            </a:xfrm>
            <a:custGeom>
              <a:avLst/>
              <a:gdLst>
                <a:gd name="T0" fmla="*/ 31 w 31"/>
                <a:gd name="T1" fmla="*/ 3 h 32"/>
                <a:gd name="T2" fmla="*/ 31 w 31"/>
                <a:gd name="T3" fmla="*/ 1 h 32"/>
                <a:gd name="T4" fmla="*/ 28 w 31"/>
                <a:gd name="T5" fmla="*/ 1 h 32"/>
                <a:gd name="T6" fmla="*/ 0 w 31"/>
                <a:gd name="T7" fmla="*/ 29 h 32"/>
                <a:gd name="T8" fmla="*/ 0 w 31"/>
                <a:gd name="T9" fmla="*/ 32 h 32"/>
                <a:gd name="T10" fmla="*/ 3 w 31"/>
                <a:gd name="T11" fmla="*/ 32 h 32"/>
                <a:gd name="T12" fmla="*/ 31 w 31"/>
                <a:gd name="T13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2">
                  <a:moveTo>
                    <a:pt x="31" y="3"/>
                  </a:moveTo>
                  <a:cubicBezTo>
                    <a:pt x="31" y="3"/>
                    <a:pt x="31" y="2"/>
                    <a:pt x="31" y="1"/>
                  </a:cubicBezTo>
                  <a:cubicBezTo>
                    <a:pt x="30" y="0"/>
                    <a:pt x="29" y="0"/>
                    <a:pt x="28" y="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0" y="32"/>
                  </a:cubicBezTo>
                  <a:cubicBezTo>
                    <a:pt x="1" y="32"/>
                    <a:pt x="2" y="32"/>
                    <a:pt x="3" y="32"/>
                  </a:cubicBezTo>
                  <a:lnTo>
                    <a:pt x="31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66" name="Freeform 46">
              <a:extLst>
                <a:ext uri="{FF2B5EF4-FFF2-40B4-BE49-F238E27FC236}">
                  <a16:creationId xmlns:a16="http://schemas.microsoft.com/office/drawing/2014/main" xmlns="" id="{950F901E-EFF8-479B-ABA9-F5D329C1E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324" y="9354663"/>
              <a:ext cx="225119" cy="226151"/>
            </a:xfrm>
            <a:custGeom>
              <a:avLst/>
              <a:gdLst>
                <a:gd name="T0" fmla="*/ 1 w 145"/>
                <a:gd name="T1" fmla="*/ 144 h 145"/>
                <a:gd name="T2" fmla="*/ 3 w 145"/>
                <a:gd name="T3" fmla="*/ 144 h 145"/>
                <a:gd name="T4" fmla="*/ 144 w 145"/>
                <a:gd name="T5" fmla="*/ 3 h 145"/>
                <a:gd name="T6" fmla="*/ 144 w 145"/>
                <a:gd name="T7" fmla="*/ 1 h 145"/>
                <a:gd name="T8" fmla="*/ 142 w 145"/>
                <a:gd name="T9" fmla="*/ 1 h 145"/>
                <a:gd name="T10" fmla="*/ 1 w 145"/>
                <a:gd name="T11" fmla="*/ 142 h 145"/>
                <a:gd name="T12" fmla="*/ 1 w 145"/>
                <a:gd name="T13" fmla="*/ 14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1" y="144"/>
                  </a:moveTo>
                  <a:cubicBezTo>
                    <a:pt x="1" y="145"/>
                    <a:pt x="3" y="145"/>
                    <a:pt x="3" y="144"/>
                  </a:cubicBezTo>
                  <a:cubicBezTo>
                    <a:pt x="144" y="3"/>
                    <a:pt x="144" y="3"/>
                    <a:pt x="144" y="3"/>
                  </a:cubicBezTo>
                  <a:cubicBezTo>
                    <a:pt x="145" y="2"/>
                    <a:pt x="145" y="1"/>
                    <a:pt x="144" y="1"/>
                  </a:cubicBezTo>
                  <a:cubicBezTo>
                    <a:pt x="144" y="0"/>
                    <a:pt x="143" y="0"/>
                    <a:pt x="142" y="1"/>
                  </a:cubicBezTo>
                  <a:cubicBezTo>
                    <a:pt x="1" y="142"/>
                    <a:pt x="1" y="142"/>
                    <a:pt x="1" y="142"/>
                  </a:cubicBezTo>
                  <a:cubicBezTo>
                    <a:pt x="0" y="142"/>
                    <a:pt x="0" y="143"/>
                    <a:pt x="1" y="1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67" name="Freeform 47">
              <a:extLst>
                <a:ext uri="{FF2B5EF4-FFF2-40B4-BE49-F238E27FC236}">
                  <a16:creationId xmlns:a16="http://schemas.microsoft.com/office/drawing/2014/main" xmlns="" id="{8634564C-E00A-4418-8C71-0100FB688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581" y="9617990"/>
              <a:ext cx="49567" cy="49567"/>
            </a:xfrm>
            <a:custGeom>
              <a:avLst/>
              <a:gdLst>
                <a:gd name="T0" fmla="*/ 0 w 32"/>
                <a:gd name="T1" fmla="*/ 31 h 32"/>
                <a:gd name="T2" fmla="*/ 3 w 32"/>
                <a:gd name="T3" fmla="*/ 31 h 32"/>
                <a:gd name="T4" fmla="*/ 31 w 32"/>
                <a:gd name="T5" fmla="*/ 3 h 32"/>
                <a:gd name="T6" fmla="*/ 31 w 32"/>
                <a:gd name="T7" fmla="*/ 1 h 32"/>
                <a:gd name="T8" fmla="*/ 29 w 32"/>
                <a:gd name="T9" fmla="*/ 1 h 32"/>
                <a:gd name="T10" fmla="*/ 0 w 32"/>
                <a:gd name="T11" fmla="*/ 29 h 32"/>
                <a:gd name="T12" fmla="*/ 0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0" y="31"/>
                  </a:moveTo>
                  <a:cubicBezTo>
                    <a:pt x="1" y="32"/>
                    <a:pt x="2" y="32"/>
                    <a:pt x="3" y="3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3"/>
                    <a:pt x="32" y="2"/>
                    <a:pt x="31" y="1"/>
                  </a:cubicBezTo>
                  <a:cubicBezTo>
                    <a:pt x="30" y="0"/>
                    <a:pt x="29" y="0"/>
                    <a:pt x="29" y="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0" y="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68" name="Freeform 48">
              <a:extLst>
                <a:ext uri="{FF2B5EF4-FFF2-40B4-BE49-F238E27FC236}">
                  <a16:creationId xmlns:a16="http://schemas.microsoft.com/office/drawing/2014/main" xmlns="" id="{18DB2958-1742-4433-936E-B420EB4AA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221" y="9706798"/>
              <a:ext cx="225119" cy="225119"/>
            </a:xfrm>
            <a:custGeom>
              <a:avLst/>
              <a:gdLst>
                <a:gd name="T0" fmla="*/ 3 w 145"/>
                <a:gd name="T1" fmla="*/ 144 h 145"/>
                <a:gd name="T2" fmla="*/ 144 w 145"/>
                <a:gd name="T3" fmla="*/ 3 h 145"/>
                <a:gd name="T4" fmla="*/ 144 w 145"/>
                <a:gd name="T5" fmla="*/ 0 h 145"/>
                <a:gd name="T6" fmla="*/ 142 w 145"/>
                <a:gd name="T7" fmla="*/ 0 h 145"/>
                <a:gd name="T8" fmla="*/ 1 w 145"/>
                <a:gd name="T9" fmla="*/ 142 h 145"/>
                <a:gd name="T10" fmla="*/ 1 w 145"/>
                <a:gd name="T11" fmla="*/ 144 h 145"/>
                <a:gd name="T12" fmla="*/ 3 w 145"/>
                <a:gd name="T13" fmla="*/ 14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3" y="144"/>
                  </a:moveTo>
                  <a:cubicBezTo>
                    <a:pt x="144" y="3"/>
                    <a:pt x="144" y="3"/>
                    <a:pt x="144" y="3"/>
                  </a:cubicBezTo>
                  <a:cubicBezTo>
                    <a:pt x="145" y="2"/>
                    <a:pt x="145" y="1"/>
                    <a:pt x="144" y="0"/>
                  </a:cubicBezTo>
                  <a:cubicBezTo>
                    <a:pt x="144" y="0"/>
                    <a:pt x="143" y="0"/>
                    <a:pt x="142" y="0"/>
                  </a:cubicBezTo>
                  <a:cubicBezTo>
                    <a:pt x="1" y="142"/>
                    <a:pt x="1" y="142"/>
                    <a:pt x="1" y="142"/>
                  </a:cubicBezTo>
                  <a:cubicBezTo>
                    <a:pt x="0" y="142"/>
                    <a:pt x="0" y="143"/>
                    <a:pt x="1" y="144"/>
                  </a:cubicBezTo>
                  <a:cubicBezTo>
                    <a:pt x="2" y="145"/>
                    <a:pt x="3" y="145"/>
                    <a:pt x="3" y="14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69" name="Freeform 49">
              <a:extLst>
                <a:ext uri="{FF2B5EF4-FFF2-40B4-BE49-F238E27FC236}">
                  <a16:creationId xmlns:a16="http://schemas.microsoft.com/office/drawing/2014/main" xmlns="" id="{A937E49F-52D0-490F-AC74-728D92FBC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119" y="10057900"/>
              <a:ext cx="225119" cy="226151"/>
            </a:xfrm>
            <a:custGeom>
              <a:avLst/>
              <a:gdLst>
                <a:gd name="T0" fmla="*/ 3 w 145"/>
                <a:gd name="T1" fmla="*/ 144 h 145"/>
                <a:gd name="T2" fmla="*/ 145 w 145"/>
                <a:gd name="T3" fmla="*/ 3 h 145"/>
                <a:gd name="T4" fmla="*/ 145 w 145"/>
                <a:gd name="T5" fmla="*/ 0 h 145"/>
                <a:gd name="T6" fmla="*/ 142 w 145"/>
                <a:gd name="T7" fmla="*/ 0 h 145"/>
                <a:gd name="T8" fmla="*/ 1 w 145"/>
                <a:gd name="T9" fmla="*/ 142 h 145"/>
                <a:gd name="T10" fmla="*/ 1 w 145"/>
                <a:gd name="T11" fmla="*/ 144 h 145"/>
                <a:gd name="T12" fmla="*/ 3 w 145"/>
                <a:gd name="T13" fmla="*/ 14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3" y="144"/>
                  </a:moveTo>
                  <a:cubicBezTo>
                    <a:pt x="145" y="3"/>
                    <a:pt x="145" y="3"/>
                    <a:pt x="145" y="3"/>
                  </a:cubicBezTo>
                  <a:cubicBezTo>
                    <a:pt x="145" y="2"/>
                    <a:pt x="145" y="1"/>
                    <a:pt x="145" y="0"/>
                  </a:cubicBezTo>
                  <a:cubicBezTo>
                    <a:pt x="144" y="0"/>
                    <a:pt x="143" y="0"/>
                    <a:pt x="142" y="0"/>
                  </a:cubicBezTo>
                  <a:cubicBezTo>
                    <a:pt x="1" y="142"/>
                    <a:pt x="1" y="142"/>
                    <a:pt x="1" y="142"/>
                  </a:cubicBezTo>
                  <a:cubicBezTo>
                    <a:pt x="0" y="142"/>
                    <a:pt x="0" y="143"/>
                    <a:pt x="1" y="144"/>
                  </a:cubicBezTo>
                  <a:cubicBezTo>
                    <a:pt x="2" y="145"/>
                    <a:pt x="3" y="145"/>
                    <a:pt x="3" y="14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70" name="Freeform 50">
              <a:extLst>
                <a:ext uri="{FF2B5EF4-FFF2-40B4-BE49-F238E27FC236}">
                  <a16:creationId xmlns:a16="http://schemas.microsoft.com/office/drawing/2014/main" xmlns="" id="{441A79AF-0899-4A53-81C6-8D0B11531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478" y="9969092"/>
              <a:ext cx="49567" cy="50600"/>
            </a:xfrm>
            <a:custGeom>
              <a:avLst/>
              <a:gdLst>
                <a:gd name="T0" fmla="*/ 3 w 32"/>
                <a:gd name="T1" fmla="*/ 31 h 32"/>
                <a:gd name="T2" fmla="*/ 31 w 32"/>
                <a:gd name="T3" fmla="*/ 3 h 32"/>
                <a:gd name="T4" fmla="*/ 31 w 32"/>
                <a:gd name="T5" fmla="*/ 1 h 32"/>
                <a:gd name="T6" fmla="*/ 29 w 32"/>
                <a:gd name="T7" fmla="*/ 1 h 32"/>
                <a:gd name="T8" fmla="*/ 0 w 32"/>
                <a:gd name="T9" fmla="*/ 29 h 32"/>
                <a:gd name="T10" fmla="*/ 0 w 32"/>
                <a:gd name="T11" fmla="*/ 31 h 32"/>
                <a:gd name="T12" fmla="*/ 3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2" y="3"/>
                    <a:pt x="32" y="2"/>
                    <a:pt x="31" y="1"/>
                  </a:cubicBezTo>
                  <a:cubicBezTo>
                    <a:pt x="30" y="0"/>
                    <a:pt x="29" y="0"/>
                    <a:pt x="29" y="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2"/>
                    <a:pt x="2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71" name="Freeform 51">
              <a:extLst>
                <a:ext uri="{FF2B5EF4-FFF2-40B4-BE49-F238E27FC236}">
                  <a16:creationId xmlns:a16="http://schemas.microsoft.com/office/drawing/2014/main" xmlns="" id="{9CBBEDA3-FE0E-4028-BD51-EA5DBCE9C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376" y="10321227"/>
              <a:ext cx="49567" cy="49567"/>
            </a:xfrm>
            <a:custGeom>
              <a:avLst/>
              <a:gdLst>
                <a:gd name="T0" fmla="*/ 3 w 32"/>
                <a:gd name="T1" fmla="*/ 31 h 32"/>
                <a:gd name="T2" fmla="*/ 31 w 32"/>
                <a:gd name="T3" fmla="*/ 3 h 32"/>
                <a:gd name="T4" fmla="*/ 31 w 32"/>
                <a:gd name="T5" fmla="*/ 1 h 32"/>
                <a:gd name="T6" fmla="*/ 29 w 32"/>
                <a:gd name="T7" fmla="*/ 1 h 32"/>
                <a:gd name="T8" fmla="*/ 0 w 32"/>
                <a:gd name="T9" fmla="*/ 29 h 32"/>
                <a:gd name="T10" fmla="*/ 0 w 32"/>
                <a:gd name="T11" fmla="*/ 31 h 32"/>
                <a:gd name="T12" fmla="*/ 3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2" y="3"/>
                    <a:pt x="32" y="2"/>
                    <a:pt x="31" y="1"/>
                  </a:cubicBezTo>
                  <a:cubicBezTo>
                    <a:pt x="30" y="0"/>
                    <a:pt x="29" y="0"/>
                    <a:pt x="29" y="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2"/>
                    <a:pt x="2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73" name="Freeform 52">
              <a:extLst>
                <a:ext uri="{FF2B5EF4-FFF2-40B4-BE49-F238E27FC236}">
                  <a16:creationId xmlns:a16="http://schemas.microsoft.com/office/drawing/2014/main" xmlns="" id="{A43E31FF-94A9-4BB3-836E-306E649DA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9528" y="8865185"/>
              <a:ext cx="11359" cy="12392"/>
            </a:xfrm>
            <a:custGeom>
              <a:avLst/>
              <a:gdLst>
                <a:gd name="T0" fmla="*/ 3 w 7"/>
                <a:gd name="T1" fmla="*/ 7 h 8"/>
                <a:gd name="T2" fmla="*/ 7 w 7"/>
                <a:gd name="T3" fmla="*/ 3 h 8"/>
                <a:gd name="T4" fmla="*/ 7 w 7"/>
                <a:gd name="T5" fmla="*/ 1 h 8"/>
                <a:gd name="T6" fmla="*/ 4 w 7"/>
                <a:gd name="T7" fmla="*/ 1 h 8"/>
                <a:gd name="T8" fmla="*/ 1 w 7"/>
                <a:gd name="T9" fmla="*/ 5 h 8"/>
                <a:gd name="T10" fmla="*/ 1 w 7"/>
                <a:gd name="T11" fmla="*/ 7 h 8"/>
                <a:gd name="T12" fmla="*/ 3 w 7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3" y="7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2"/>
                    <a:pt x="7" y="1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8"/>
                    <a:pt x="2" y="8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74" name="Freeform 53">
              <a:extLst>
                <a:ext uri="{FF2B5EF4-FFF2-40B4-BE49-F238E27FC236}">
                  <a16:creationId xmlns:a16="http://schemas.microsoft.com/office/drawing/2014/main" xmlns="" id="{C8736676-5037-46D7-9D03-AB60C4434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73" y="10672329"/>
              <a:ext cx="49567" cy="50600"/>
            </a:xfrm>
            <a:custGeom>
              <a:avLst/>
              <a:gdLst>
                <a:gd name="T0" fmla="*/ 3 w 32"/>
                <a:gd name="T1" fmla="*/ 31 h 32"/>
                <a:gd name="T2" fmla="*/ 31 w 32"/>
                <a:gd name="T3" fmla="*/ 3 h 32"/>
                <a:gd name="T4" fmla="*/ 31 w 32"/>
                <a:gd name="T5" fmla="*/ 1 h 32"/>
                <a:gd name="T6" fmla="*/ 29 w 32"/>
                <a:gd name="T7" fmla="*/ 1 h 32"/>
                <a:gd name="T8" fmla="*/ 1 w 32"/>
                <a:gd name="T9" fmla="*/ 29 h 32"/>
                <a:gd name="T10" fmla="*/ 0 w 32"/>
                <a:gd name="T11" fmla="*/ 31 h 32"/>
                <a:gd name="T12" fmla="*/ 3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2" y="3"/>
                    <a:pt x="32" y="1"/>
                    <a:pt x="31" y="1"/>
                  </a:cubicBezTo>
                  <a:cubicBezTo>
                    <a:pt x="30" y="0"/>
                    <a:pt x="29" y="0"/>
                    <a:pt x="29" y="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2"/>
                    <a:pt x="2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75" name="Freeform 54">
              <a:extLst>
                <a:ext uri="{FF2B5EF4-FFF2-40B4-BE49-F238E27FC236}">
                  <a16:creationId xmlns:a16="http://schemas.microsoft.com/office/drawing/2014/main" xmlns="" id="{71501834-1C2C-4305-ACC4-200F9E2E6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598" y="9606631"/>
              <a:ext cx="49567" cy="50600"/>
            </a:xfrm>
            <a:custGeom>
              <a:avLst/>
              <a:gdLst>
                <a:gd name="T0" fmla="*/ 3 w 32"/>
                <a:gd name="T1" fmla="*/ 31 h 32"/>
                <a:gd name="T2" fmla="*/ 32 w 32"/>
                <a:gd name="T3" fmla="*/ 3 h 32"/>
                <a:gd name="T4" fmla="*/ 32 w 32"/>
                <a:gd name="T5" fmla="*/ 1 h 32"/>
                <a:gd name="T6" fmla="*/ 29 w 32"/>
                <a:gd name="T7" fmla="*/ 1 h 32"/>
                <a:gd name="T8" fmla="*/ 1 w 32"/>
                <a:gd name="T9" fmla="*/ 29 h 32"/>
                <a:gd name="T10" fmla="*/ 1 w 32"/>
                <a:gd name="T11" fmla="*/ 31 h 32"/>
                <a:gd name="T12" fmla="*/ 3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3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2"/>
                    <a:pt x="32" y="1"/>
                  </a:cubicBezTo>
                  <a:cubicBezTo>
                    <a:pt x="31" y="0"/>
                    <a:pt x="30" y="0"/>
                    <a:pt x="29" y="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2" y="32"/>
                    <a:pt x="3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76" name="Freeform 55">
              <a:extLst>
                <a:ext uri="{FF2B5EF4-FFF2-40B4-BE49-F238E27FC236}">
                  <a16:creationId xmlns:a16="http://schemas.microsoft.com/office/drawing/2014/main" xmlns="" id="{4BEC7B6C-A7B6-4A9A-AA18-1070C65BC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407" y="9557063"/>
              <a:ext cx="10327" cy="12392"/>
            </a:xfrm>
            <a:custGeom>
              <a:avLst/>
              <a:gdLst>
                <a:gd name="T0" fmla="*/ 3 w 7"/>
                <a:gd name="T1" fmla="*/ 7 h 8"/>
                <a:gd name="T2" fmla="*/ 7 w 7"/>
                <a:gd name="T3" fmla="*/ 3 h 8"/>
                <a:gd name="T4" fmla="*/ 7 w 7"/>
                <a:gd name="T5" fmla="*/ 1 h 8"/>
                <a:gd name="T6" fmla="*/ 4 w 7"/>
                <a:gd name="T7" fmla="*/ 1 h 8"/>
                <a:gd name="T8" fmla="*/ 0 w 7"/>
                <a:gd name="T9" fmla="*/ 5 h 8"/>
                <a:gd name="T10" fmla="*/ 0 w 7"/>
                <a:gd name="T11" fmla="*/ 7 h 8"/>
                <a:gd name="T12" fmla="*/ 3 w 7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3" y="7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2"/>
                    <a:pt x="7" y="1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1" y="8"/>
                    <a:pt x="2" y="8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77" name="Freeform 56">
              <a:extLst>
                <a:ext uri="{FF2B5EF4-FFF2-40B4-BE49-F238E27FC236}">
                  <a16:creationId xmlns:a16="http://schemas.microsoft.com/office/drawing/2014/main" xmlns="" id="{E12030B5-FB8F-4D6E-B709-D68E0E02F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374" y="10650644"/>
              <a:ext cx="49567" cy="49567"/>
            </a:xfrm>
            <a:custGeom>
              <a:avLst/>
              <a:gdLst>
                <a:gd name="T0" fmla="*/ 3 w 32"/>
                <a:gd name="T1" fmla="*/ 31 h 32"/>
                <a:gd name="T2" fmla="*/ 31 w 32"/>
                <a:gd name="T3" fmla="*/ 3 h 32"/>
                <a:gd name="T4" fmla="*/ 31 w 32"/>
                <a:gd name="T5" fmla="*/ 1 h 32"/>
                <a:gd name="T6" fmla="*/ 29 w 32"/>
                <a:gd name="T7" fmla="*/ 0 h 32"/>
                <a:gd name="T8" fmla="*/ 1 w 32"/>
                <a:gd name="T9" fmla="*/ 29 h 32"/>
                <a:gd name="T10" fmla="*/ 1 w 32"/>
                <a:gd name="T11" fmla="*/ 31 h 32"/>
                <a:gd name="T12" fmla="*/ 3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2" y="2"/>
                    <a:pt x="32" y="1"/>
                    <a:pt x="31" y="1"/>
                  </a:cubicBezTo>
                  <a:cubicBezTo>
                    <a:pt x="31" y="0"/>
                    <a:pt x="30" y="0"/>
                    <a:pt x="29" y="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9"/>
                    <a:pt x="0" y="31"/>
                    <a:pt x="1" y="31"/>
                  </a:cubicBezTo>
                  <a:cubicBezTo>
                    <a:pt x="2" y="32"/>
                    <a:pt x="3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85" name="Freeform 57">
              <a:extLst>
                <a:ext uri="{FF2B5EF4-FFF2-40B4-BE49-F238E27FC236}">
                  <a16:creationId xmlns:a16="http://schemas.microsoft.com/office/drawing/2014/main" xmlns="" id="{0A1162FC-60BE-449F-8D08-207617F21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4477" y="10299541"/>
              <a:ext cx="49567" cy="49567"/>
            </a:xfrm>
            <a:custGeom>
              <a:avLst/>
              <a:gdLst>
                <a:gd name="T0" fmla="*/ 3 w 32"/>
                <a:gd name="T1" fmla="*/ 31 h 32"/>
                <a:gd name="T2" fmla="*/ 31 w 32"/>
                <a:gd name="T3" fmla="*/ 3 h 32"/>
                <a:gd name="T4" fmla="*/ 31 w 32"/>
                <a:gd name="T5" fmla="*/ 1 h 32"/>
                <a:gd name="T6" fmla="*/ 29 w 32"/>
                <a:gd name="T7" fmla="*/ 1 h 32"/>
                <a:gd name="T8" fmla="*/ 1 w 32"/>
                <a:gd name="T9" fmla="*/ 29 h 32"/>
                <a:gd name="T10" fmla="*/ 1 w 32"/>
                <a:gd name="T11" fmla="*/ 31 h 32"/>
                <a:gd name="T12" fmla="*/ 3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2" y="2"/>
                    <a:pt x="32" y="1"/>
                    <a:pt x="31" y="1"/>
                  </a:cubicBezTo>
                  <a:cubicBezTo>
                    <a:pt x="31" y="0"/>
                    <a:pt x="30" y="0"/>
                    <a:pt x="29" y="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9"/>
                    <a:pt x="0" y="31"/>
                    <a:pt x="1" y="31"/>
                  </a:cubicBezTo>
                  <a:cubicBezTo>
                    <a:pt x="1" y="32"/>
                    <a:pt x="2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86" name="Freeform 58">
              <a:extLst>
                <a:ext uri="{FF2B5EF4-FFF2-40B4-BE49-F238E27FC236}">
                  <a16:creationId xmlns:a16="http://schemas.microsoft.com/office/drawing/2014/main" xmlns="" id="{609F43B4-6B51-453B-9F50-EE7C070FB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150" y="10386284"/>
              <a:ext cx="226151" cy="226151"/>
            </a:xfrm>
            <a:custGeom>
              <a:avLst/>
              <a:gdLst>
                <a:gd name="T0" fmla="*/ 142 w 145"/>
                <a:gd name="T1" fmla="*/ 1 h 145"/>
                <a:gd name="T2" fmla="*/ 0 w 145"/>
                <a:gd name="T3" fmla="*/ 142 h 145"/>
                <a:gd name="T4" fmla="*/ 0 w 145"/>
                <a:gd name="T5" fmla="*/ 145 h 145"/>
                <a:gd name="T6" fmla="*/ 3 w 145"/>
                <a:gd name="T7" fmla="*/ 145 h 145"/>
                <a:gd name="T8" fmla="*/ 144 w 145"/>
                <a:gd name="T9" fmla="*/ 3 h 145"/>
                <a:gd name="T10" fmla="*/ 144 w 145"/>
                <a:gd name="T11" fmla="*/ 1 h 145"/>
                <a:gd name="T12" fmla="*/ 142 w 145"/>
                <a:gd name="T13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142" y="1"/>
                  </a:moveTo>
                  <a:cubicBezTo>
                    <a:pt x="0" y="142"/>
                    <a:pt x="0" y="142"/>
                    <a:pt x="0" y="142"/>
                  </a:cubicBezTo>
                  <a:cubicBezTo>
                    <a:pt x="0" y="143"/>
                    <a:pt x="0" y="144"/>
                    <a:pt x="0" y="145"/>
                  </a:cubicBezTo>
                  <a:cubicBezTo>
                    <a:pt x="1" y="145"/>
                    <a:pt x="2" y="145"/>
                    <a:pt x="3" y="145"/>
                  </a:cubicBezTo>
                  <a:cubicBezTo>
                    <a:pt x="144" y="3"/>
                    <a:pt x="144" y="3"/>
                    <a:pt x="144" y="3"/>
                  </a:cubicBezTo>
                  <a:cubicBezTo>
                    <a:pt x="144" y="3"/>
                    <a:pt x="145" y="2"/>
                    <a:pt x="144" y="1"/>
                  </a:cubicBezTo>
                  <a:cubicBezTo>
                    <a:pt x="143" y="0"/>
                    <a:pt x="142" y="0"/>
                    <a:pt x="142" y="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87" name="Freeform 59">
              <a:extLst>
                <a:ext uri="{FF2B5EF4-FFF2-40B4-BE49-F238E27FC236}">
                  <a16:creationId xmlns:a16="http://schemas.microsoft.com/office/drawing/2014/main" xmlns="" id="{083F912E-8241-4ADB-AB01-65D9AA01A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3098" y="10941852"/>
              <a:ext cx="12392" cy="11359"/>
            </a:xfrm>
            <a:custGeom>
              <a:avLst/>
              <a:gdLst>
                <a:gd name="T0" fmla="*/ 5 w 8"/>
                <a:gd name="T1" fmla="*/ 0 h 7"/>
                <a:gd name="T2" fmla="*/ 1 w 8"/>
                <a:gd name="T3" fmla="*/ 4 h 7"/>
                <a:gd name="T4" fmla="*/ 1 w 8"/>
                <a:gd name="T5" fmla="*/ 7 h 7"/>
                <a:gd name="T6" fmla="*/ 3 w 8"/>
                <a:gd name="T7" fmla="*/ 6 h 7"/>
                <a:gd name="T8" fmla="*/ 7 w 8"/>
                <a:gd name="T9" fmla="*/ 3 h 7"/>
                <a:gd name="T10" fmla="*/ 7 w 8"/>
                <a:gd name="T11" fmla="*/ 0 h 7"/>
                <a:gd name="T12" fmla="*/ 5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5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8" y="1"/>
                    <a:pt x="7" y="0"/>
                  </a:cubicBezTo>
                  <a:cubicBezTo>
                    <a:pt x="7" y="0"/>
                    <a:pt x="5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88" name="Freeform 60">
              <a:extLst>
                <a:ext uri="{FF2B5EF4-FFF2-40B4-BE49-F238E27FC236}">
                  <a16:creationId xmlns:a16="http://schemas.microsoft.com/office/drawing/2014/main" xmlns="" id="{EF83F7B9-7D7F-422D-BE23-23BF4E7D3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097" y="10376990"/>
              <a:ext cx="50600" cy="49567"/>
            </a:xfrm>
            <a:custGeom>
              <a:avLst/>
              <a:gdLst>
                <a:gd name="T0" fmla="*/ 0 w 32"/>
                <a:gd name="T1" fmla="*/ 1 h 32"/>
                <a:gd name="T2" fmla="*/ 0 w 32"/>
                <a:gd name="T3" fmla="*/ 3 h 32"/>
                <a:gd name="T4" fmla="*/ 29 w 32"/>
                <a:gd name="T5" fmla="*/ 31 h 32"/>
                <a:gd name="T6" fmla="*/ 31 w 32"/>
                <a:gd name="T7" fmla="*/ 31 h 32"/>
                <a:gd name="T8" fmla="*/ 31 w 32"/>
                <a:gd name="T9" fmla="*/ 29 h 32"/>
                <a:gd name="T10" fmla="*/ 3 w 32"/>
                <a:gd name="T11" fmla="*/ 0 h 32"/>
                <a:gd name="T12" fmla="*/ 0 w 32"/>
                <a:gd name="T13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0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9" y="32"/>
                    <a:pt x="30" y="32"/>
                    <a:pt x="31" y="31"/>
                  </a:cubicBezTo>
                  <a:cubicBezTo>
                    <a:pt x="32" y="30"/>
                    <a:pt x="32" y="29"/>
                    <a:pt x="31" y="2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89" name="Freeform 61">
              <a:extLst>
                <a:ext uri="{FF2B5EF4-FFF2-40B4-BE49-F238E27FC236}">
                  <a16:creationId xmlns:a16="http://schemas.microsoft.com/office/drawing/2014/main" xmlns="" id="{CC115F08-2532-44E9-94DE-2CCA191C0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73" y="10463733"/>
              <a:ext cx="225119" cy="226151"/>
            </a:xfrm>
            <a:custGeom>
              <a:avLst/>
              <a:gdLst>
                <a:gd name="T0" fmla="*/ 1 w 145"/>
                <a:gd name="T1" fmla="*/ 1 h 145"/>
                <a:gd name="T2" fmla="*/ 1 w 145"/>
                <a:gd name="T3" fmla="*/ 3 h 145"/>
                <a:gd name="T4" fmla="*/ 142 w 145"/>
                <a:gd name="T5" fmla="*/ 145 h 145"/>
                <a:gd name="T6" fmla="*/ 144 w 145"/>
                <a:gd name="T7" fmla="*/ 145 h 145"/>
                <a:gd name="T8" fmla="*/ 144 w 145"/>
                <a:gd name="T9" fmla="*/ 142 h 145"/>
                <a:gd name="T10" fmla="*/ 3 w 145"/>
                <a:gd name="T11" fmla="*/ 1 h 145"/>
                <a:gd name="T12" fmla="*/ 1 w 145"/>
                <a:gd name="T13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1" y="1"/>
                  </a:moveTo>
                  <a:cubicBezTo>
                    <a:pt x="0" y="2"/>
                    <a:pt x="0" y="3"/>
                    <a:pt x="1" y="3"/>
                  </a:cubicBezTo>
                  <a:cubicBezTo>
                    <a:pt x="142" y="145"/>
                    <a:pt x="142" y="145"/>
                    <a:pt x="142" y="145"/>
                  </a:cubicBezTo>
                  <a:cubicBezTo>
                    <a:pt x="143" y="145"/>
                    <a:pt x="144" y="145"/>
                    <a:pt x="144" y="145"/>
                  </a:cubicBezTo>
                  <a:cubicBezTo>
                    <a:pt x="145" y="144"/>
                    <a:pt x="145" y="143"/>
                    <a:pt x="144" y="14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90" name="Freeform 62">
              <a:extLst>
                <a:ext uri="{FF2B5EF4-FFF2-40B4-BE49-F238E27FC236}">
                  <a16:creationId xmlns:a16="http://schemas.microsoft.com/office/drawing/2014/main" xmlns="" id="{ADC0FDE9-DA2D-4681-8CA0-8CCC5E944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00" y="10729125"/>
              <a:ext cx="50600" cy="49567"/>
            </a:xfrm>
            <a:custGeom>
              <a:avLst/>
              <a:gdLst>
                <a:gd name="T0" fmla="*/ 0 w 32"/>
                <a:gd name="T1" fmla="*/ 0 h 32"/>
                <a:gd name="T2" fmla="*/ 0 w 32"/>
                <a:gd name="T3" fmla="*/ 3 h 32"/>
                <a:gd name="T4" fmla="*/ 29 w 32"/>
                <a:gd name="T5" fmla="*/ 31 h 32"/>
                <a:gd name="T6" fmla="*/ 31 w 32"/>
                <a:gd name="T7" fmla="*/ 31 h 32"/>
                <a:gd name="T8" fmla="*/ 31 w 32"/>
                <a:gd name="T9" fmla="*/ 29 h 32"/>
                <a:gd name="T10" fmla="*/ 3 w 32"/>
                <a:gd name="T11" fmla="*/ 0 h 32"/>
                <a:gd name="T12" fmla="*/ 0 w 32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9" y="32"/>
                    <a:pt x="30" y="32"/>
                    <a:pt x="31" y="31"/>
                  </a:cubicBezTo>
                  <a:cubicBezTo>
                    <a:pt x="32" y="30"/>
                    <a:pt x="32" y="29"/>
                    <a:pt x="31" y="2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91" name="Freeform 63">
              <a:extLst>
                <a:ext uri="{FF2B5EF4-FFF2-40B4-BE49-F238E27FC236}">
                  <a16:creationId xmlns:a16="http://schemas.microsoft.com/office/drawing/2014/main" xmlns="" id="{E9F84D32-6E53-4BF6-AFAB-519595127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984" y="8837303"/>
              <a:ext cx="49567" cy="49567"/>
            </a:xfrm>
            <a:custGeom>
              <a:avLst/>
              <a:gdLst>
                <a:gd name="T0" fmla="*/ 31 w 32"/>
                <a:gd name="T1" fmla="*/ 31 h 32"/>
                <a:gd name="T2" fmla="*/ 31 w 32"/>
                <a:gd name="T3" fmla="*/ 29 h 32"/>
                <a:gd name="T4" fmla="*/ 3 w 32"/>
                <a:gd name="T5" fmla="*/ 1 h 32"/>
                <a:gd name="T6" fmla="*/ 0 w 32"/>
                <a:gd name="T7" fmla="*/ 1 h 32"/>
                <a:gd name="T8" fmla="*/ 0 w 32"/>
                <a:gd name="T9" fmla="*/ 3 h 32"/>
                <a:gd name="T10" fmla="*/ 28 w 32"/>
                <a:gd name="T11" fmla="*/ 31 h 32"/>
                <a:gd name="T12" fmla="*/ 31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1" y="31"/>
                  </a:moveTo>
                  <a:cubicBezTo>
                    <a:pt x="32" y="31"/>
                    <a:pt x="32" y="30"/>
                    <a:pt x="31" y="29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2"/>
                    <a:pt x="30" y="32"/>
                    <a:pt x="31" y="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92" name="Freeform 64">
              <a:extLst>
                <a:ext uri="{FF2B5EF4-FFF2-40B4-BE49-F238E27FC236}">
                  <a16:creationId xmlns:a16="http://schemas.microsoft.com/office/drawing/2014/main" xmlns="" id="{D9614F37-B32E-4569-BF21-B5F61501B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6034" y="9978386"/>
              <a:ext cx="225119" cy="226151"/>
            </a:xfrm>
            <a:custGeom>
              <a:avLst/>
              <a:gdLst>
                <a:gd name="T0" fmla="*/ 1 w 145"/>
                <a:gd name="T1" fmla="*/ 1 h 145"/>
                <a:gd name="T2" fmla="*/ 1 w 145"/>
                <a:gd name="T3" fmla="*/ 3 h 145"/>
                <a:gd name="T4" fmla="*/ 142 w 145"/>
                <a:gd name="T5" fmla="*/ 145 h 145"/>
                <a:gd name="T6" fmla="*/ 144 w 145"/>
                <a:gd name="T7" fmla="*/ 145 h 145"/>
                <a:gd name="T8" fmla="*/ 144 w 145"/>
                <a:gd name="T9" fmla="*/ 142 h 145"/>
                <a:gd name="T10" fmla="*/ 3 w 145"/>
                <a:gd name="T11" fmla="*/ 1 h 145"/>
                <a:gd name="T12" fmla="*/ 1 w 145"/>
                <a:gd name="T13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1" y="1"/>
                  </a:moveTo>
                  <a:cubicBezTo>
                    <a:pt x="0" y="2"/>
                    <a:pt x="0" y="3"/>
                    <a:pt x="1" y="3"/>
                  </a:cubicBezTo>
                  <a:cubicBezTo>
                    <a:pt x="142" y="145"/>
                    <a:pt x="142" y="145"/>
                    <a:pt x="142" y="145"/>
                  </a:cubicBezTo>
                  <a:cubicBezTo>
                    <a:pt x="142" y="145"/>
                    <a:pt x="143" y="145"/>
                    <a:pt x="144" y="145"/>
                  </a:cubicBezTo>
                  <a:cubicBezTo>
                    <a:pt x="145" y="144"/>
                    <a:pt x="145" y="143"/>
                    <a:pt x="144" y="14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1" y="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93" name="Freeform 65">
              <a:extLst>
                <a:ext uri="{FF2B5EF4-FFF2-40B4-BE49-F238E27FC236}">
                  <a16:creationId xmlns:a16="http://schemas.microsoft.com/office/drawing/2014/main" xmlns="" id="{5EF2A95D-2153-4B18-8D08-3B4F4BED9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226" y="9891643"/>
              <a:ext cx="50600" cy="49567"/>
            </a:xfrm>
            <a:custGeom>
              <a:avLst/>
              <a:gdLst>
                <a:gd name="T0" fmla="*/ 1 w 32"/>
                <a:gd name="T1" fmla="*/ 0 h 32"/>
                <a:gd name="T2" fmla="*/ 1 w 32"/>
                <a:gd name="T3" fmla="*/ 3 h 32"/>
                <a:gd name="T4" fmla="*/ 29 w 32"/>
                <a:gd name="T5" fmla="*/ 31 h 32"/>
                <a:gd name="T6" fmla="*/ 32 w 32"/>
                <a:gd name="T7" fmla="*/ 31 h 32"/>
                <a:gd name="T8" fmla="*/ 32 w 32"/>
                <a:gd name="T9" fmla="*/ 29 h 32"/>
                <a:gd name="T10" fmla="*/ 3 w 32"/>
                <a:gd name="T11" fmla="*/ 0 h 32"/>
                <a:gd name="T12" fmla="*/ 1 w 32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2"/>
                    <a:pt x="31" y="32"/>
                    <a:pt x="32" y="31"/>
                  </a:cubicBezTo>
                  <a:cubicBezTo>
                    <a:pt x="32" y="30"/>
                    <a:pt x="32" y="29"/>
                    <a:pt x="32" y="2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94" name="Freeform 66">
              <a:extLst>
                <a:ext uri="{FF2B5EF4-FFF2-40B4-BE49-F238E27FC236}">
                  <a16:creationId xmlns:a16="http://schemas.microsoft.com/office/drawing/2014/main" xmlns="" id="{40EC3DFD-0760-4265-90F3-A991BB102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5021" y="9188406"/>
              <a:ext cx="49567" cy="49567"/>
            </a:xfrm>
            <a:custGeom>
              <a:avLst/>
              <a:gdLst>
                <a:gd name="T0" fmla="*/ 32 w 32"/>
                <a:gd name="T1" fmla="*/ 31 h 32"/>
                <a:gd name="T2" fmla="*/ 32 w 32"/>
                <a:gd name="T3" fmla="*/ 29 h 32"/>
                <a:gd name="T4" fmla="*/ 4 w 32"/>
                <a:gd name="T5" fmla="*/ 1 h 32"/>
                <a:gd name="T6" fmla="*/ 1 w 32"/>
                <a:gd name="T7" fmla="*/ 1 h 32"/>
                <a:gd name="T8" fmla="*/ 1 w 32"/>
                <a:gd name="T9" fmla="*/ 3 h 32"/>
                <a:gd name="T10" fmla="*/ 29 w 32"/>
                <a:gd name="T11" fmla="*/ 31 h 32"/>
                <a:gd name="T12" fmla="*/ 32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2" y="31"/>
                  </a:moveTo>
                  <a:cubicBezTo>
                    <a:pt x="32" y="31"/>
                    <a:pt x="32" y="29"/>
                    <a:pt x="32" y="29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2"/>
                    <a:pt x="31" y="32"/>
                    <a:pt x="32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95" name="Freeform 67">
              <a:extLst>
                <a:ext uri="{FF2B5EF4-FFF2-40B4-BE49-F238E27FC236}">
                  <a16:creationId xmlns:a16="http://schemas.microsoft.com/office/drawing/2014/main" xmlns="" id="{D41C114F-264D-4C48-8DAC-493F651EB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7" y="8924046"/>
              <a:ext cx="225119" cy="225119"/>
            </a:xfrm>
            <a:custGeom>
              <a:avLst/>
              <a:gdLst>
                <a:gd name="T0" fmla="*/ 144 w 145"/>
                <a:gd name="T1" fmla="*/ 145 h 145"/>
                <a:gd name="T2" fmla="*/ 144 w 145"/>
                <a:gd name="T3" fmla="*/ 142 h 145"/>
                <a:gd name="T4" fmla="*/ 3 w 145"/>
                <a:gd name="T5" fmla="*/ 1 h 145"/>
                <a:gd name="T6" fmla="*/ 1 w 145"/>
                <a:gd name="T7" fmla="*/ 1 h 145"/>
                <a:gd name="T8" fmla="*/ 1 w 145"/>
                <a:gd name="T9" fmla="*/ 4 h 145"/>
                <a:gd name="T10" fmla="*/ 142 w 145"/>
                <a:gd name="T11" fmla="*/ 145 h 145"/>
                <a:gd name="T12" fmla="*/ 144 w 145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144" y="145"/>
                  </a:moveTo>
                  <a:cubicBezTo>
                    <a:pt x="145" y="144"/>
                    <a:pt x="145" y="143"/>
                    <a:pt x="144" y="14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42" y="145"/>
                    <a:pt x="142" y="145"/>
                    <a:pt x="142" y="145"/>
                  </a:cubicBezTo>
                  <a:cubicBezTo>
                    <a:pt x="143" y="145"/>
                    <a:pt x="144" y="145"/>
                    <a:pt x="144" y="1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96" name="Freeform 68">
              <a:extLst>
                <a:ext uri="{FF2B5EF4-FFF2-40B4-BE49-F238E27FC236}">
                  <a16:creationId xmlns:a16="http://schemas.microsoft.com/office/drawing/2014/main" xmlns="" id="{D28E7AD9-01B6-4600-B693-8D248144E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328" y="10243778"/>
              <a:ext cx="50600" cy="49567"/>
            </a:xfrm>
            <a:custGeom>
              <a:avLst/>
              <a:gdLst>
                <a:gd name="T0" fmla="*/ 1 w 32"/>
                <a:gd name="T1" fmla="*/ 0 h 32"/>
                <a:gd name="T2" fmla="*/ 1 w 32"/>
                <a:gd name="T3" fmla="*/ 3 h 32"/>
                <a:gd name="T4" fmla="*/ 29 w 32"/>
                <a:gd name="T5" fmla="*/ 31 h 32"/>
                <a:gd name="T6" fmla="*/ 32 w 32"/>
                <a:gd name="T7" fmla="*/ 31 h 32"/>
                <a:gd name="T8" fmla="*/ 32 w 32"/>
                <a:gd name="T9" fmla="*/ 29 h 32"/>
                <a:gd name="T10" fmla="*/ 3 w 32"/>
                <a:gd name="T11" fmla="*/ 0 h 32"/>
                <a:gd name="T12" fmla="*/ 1 w 32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2"/>
                    <a:pt x="31" y="32"/>
                    <a:pt x="32" y="31"/>
                  </a:cubicBezTo>
                  <a:cubicBezTo>
                    <a:pt x="32" y="30"/>
                    <a:pt x="32" y="29"/>
                    <a:pt x="32" y="2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97" name="Freeform 69">
              <a:extLst>
                <a:ext uri="{FF2B5EF4-FFF2-40B4-BE49-F238E27FC236}">
                  <a16:creationId xmlns:a16="http://schemas.microsoft.com/office/drawing/2014/main" xmlns="" id="{B544681A-6FB2-4662-A68C-A1DD1B5BB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124" y="9540541"/>
              <a:ext cx="49567" cy="49567"/>
            </a:xfrm>
            <a:custGeom>
              <a:avLst/>
              <a:gdLst>
                <a:gd name="T0" fmla="*/ 32 w 32"/>
                <a:gd name="T1" fmla="*/ 31 h 32"/>
                <a:gd name="T2" fmla="*/ 32 w 32"/>
                <a:gd name="T3" fmla="*/ 29 h 32"/>
                <a:gd name="T4" fmla="*/ 3 w 32"/>
                <a:gd name="T5" fmla="*/ 1 h 32"/>
                <a:gd name="T6" fmla="*/ 1 w 32"/>
                <a:gd name="T7" fmla="*/ 1 h 32"/>
                <a:gd name="T8" fmla="*/ 1 w 32"/>
                <a:gd name="T9" fmla="*/ 3 h 32"/>
                <a:gd name="T10" fmla="*/ 29 w 32"/>
                <a:gd name="T11" fmla="*/ 31 h 32"/>
                <a:gd name="T12" fmla="*/ 32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2" y="31"/>
                  </a:moveTo>
                  <a:cubicBezTo>
                    <a:pt x="32" y="30"/>
                    <a:pt x="32" y="29"/>
                    <a:pt x="32" y="29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2"/>
                    <a:pt x="31" y="32"/>
                    <a:pt x="32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98" name="Freeform 70">
              <a:extLst>
                <a:ext uri="{FF2B5EF4-FFF2-40B4-BE49-F238E27FC236}">
                  <a16:creationId xmlns:a16="http://schemas.microsoft.com/office/drawing/2014/main" xmlns="" id="{02A091C0-C3A6-49AD-BBA9-3BEF885B3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829" y="9275149"/>
              <a:ext cx="225119" cy="226151"/>
            </a:xfrm>
            <a:custGeom>
              <a:avLst/>
              <a:gdLst>
                <a:gd name="T0" fmla="*/ 144 w 145"/>
                <a:gd name="T1" fmla="*/ 145 h 145"/>
                <a:gd name="T2" fmla="*/ 144 w 145"/>
                <a:gd name="T3" fmla="*/ 142 h 145"/>
                <a:gd name="T4" fmla="*/ 3 w 145"/>
                <a:gd name="T5" fmla="*/ 1 h 145"/>
                <a:gd name="T6" fmla="*/ 1 w 145"/>
                <a:gd name="T7" fmla="*/ 1 h 145"/>
                <a:gd name="T8" fmla="*/ 1 w 145"/>
                <a:gd name="T9" fmla="*/ 3 h 145"/>
                <a:gd name="T10" fmla="*/ 142 w 145"/>
                <a:gd name="T11" fmla="*/ 145 h 145"/>
                <a:gd name="T12" fmla="*/ 144 w 145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144" y="145"/>
                  </a:moveTo>
                  <a:cubicBezTo>
                    <a:pt x="145" y="144"/>
                    <a:pt x="145" y="143"/>
                    <a:pt x="144" y="14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42" y="145"/>
                    <a:pt x="142" y="145"/>
                    <a:pt x="142" y="145"/>
                  </a:cubicBezTo>
                  <a:cubicBezTo>
                    <a:pt x="143" y="145"/>
                    <a:pt x="144" y="145"/>
                    <a:pt x="144" y="1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399" name="Freeform 71">
              <a:extLst>
                <a:ext uri="{FF2B5EF4-FFF2-40B4-BE49-F238E27FC236}">
                  <a16:creationId xmlns:a16="http://schemas.microsoft.com/office/drawing/2014/main" xmlns="" id="{5EBEE8B0-D855-49D9-8089-E1823F677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0463" y="10594880"/>
              <a:ext cx="49567" cy="49567"/>
            </a:xfrm>
            <a:custGeom>
              <a:avLst/>
              <a:gdLst>
                <a:gd name="T0" fmla="*/ 1 w 32"/>
                <a:gd name="T1" fmla="*/ 0 h 32"/>
                <a:gd name="T2" fmla="*/ 1 w 32"/>
                <a:gd name="T3" fmla="*/ 3 h 32"/>
                <a:gd name="T4" fmla="*/ 29 w 32"/>
                <a:gd name="T5" fmla="*/ 31 h 32"/>
                <a:gd name="T6" fmla="*/ 32 w 32"/>
                <a:gd name="T7" fmla="*/ 31 h 32"/>
                <a:gd name="T8" fmla="*/ 32 w 32"/>
                <a:gd name="T9" fmla="*/ 29 h 32"/>
                <a:gd name="T10" fmla="*/ 3 w 32"/>
                <a:gd name="T11" fmla="*/ 0 h 32"/>
                <a:gd name="T12" fmla="*/ 1 w 32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2"/>
                    <a:pt x="31" y="32"/>
                    <a:pt x="32" y="31"/>
                  </a:cubicBezTo>
                  <a:cubicBezTo>
                    <a:pt x="32" y="30"/>
                    <a:pt x="32" y="29"/>
                    <a:pt x="32" y="2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00" name="Freeform 72">
              <a:extLst>
                <a:ext uri="{FF2B5EF4-FFF2-40B4-BE49-F238E27FC236}">
                  <a16:creationId xmlns:a16="http://schemas.microsoft.com/office/drawing/2014/main" xmlns="" id="{864D6660-78FE-4F9B-8E30-3DD2060A3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239" y="10681623"/>
              <a:ext cx="225119" cy="226151"/>
            </a:xfrm>
            <a:custGeom>
              <a:avLst/>
              <a:gdLst>
                <a:gd name="T0" fmla="*/ 0 w 145"/>
                <a:gd name="T1" fmla="*/ 1 h 145"/>
                <a:gd name="T2" fmla="*/ 0 w 145"/>
                <a:gd name="T3" fmla="*/ 3 h 145"/>
                <a:gd name="T4" fmla="*/ 142 w 145"/>
                <a:gd name="T5" fmla="*/ 144 h 145"/>
                <a:gd name="T6" fmla="*/ 144 w 145"/>
                <a:gd name="T7" fmla="*/ 144 h 145"/>
                <a:gd name="T8" fmla="*/ 144 w 145"/>
                <a:gd name="T9" fmla="*/ 142 h 145"/>
                <a:gd name="T10" fmla="*/ 3 w 145"/>
                <a:gd name="T11" fmla="*/ 1 h 145"/>
                <a:gd name="T12" fmla="*/ 0 w 145"/>
                <a:gd name="T13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0" y="1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142" y="144"/>
                    <a:pt x="142" y="144"/>
                    <a:pt x="142" y="144"/>
                  </a:cubicBezTo>
                  <a:cubicBezTo>
                    <a:pt x="142" y="145"/>
                    <a:pt x="143" y="145"/>
                    <a:pt x="144" y="144"/>
                  </a:cubicBezTo>
                  <a:cubicBezTo>
                    <a:pt x="145" y="144"/>
                    <a:pt x="145" y="143"/>
                    <a:pt x="144" y="14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01" name="Freeform 73">
              <a:extLst>
                <a:ext uri="{FF2B5EF4-FFF2-40B4-BE49-F238E27FC236}">
                  <a16:creationId xmlns:a16="http://schemas.microsoft.com/office/drawing/2014/main" xmlns="" id="{29249F1E-491A-436C-A6DD-19EA29E93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890" y="8491364"/>
              <a:ext cx="49567" cy="49567"/>
            </a:xfrm>
            <a:custGeom>
              <a:avLst/>
              <a:gdLst>
                <a:gd name="T0" fmla="*/ 1 w 32"/>
                <a:gd name="T1" fmla="*/ 0 h 32"/>
                <a:gd name="T2" fmla="*/ 1 w 32"/>
                <a:gd name="T3" fmla="*/ 3 h 32"/>
                <a:gd name="T4" fmla="*/ 29 w 32"/>
                <a:gd name="T5" fmla="*/ 31 h 32"/>
                <a:gd name="T6" fmla="*/ 31 w 32"/>
                <a:gd name="T7" fmla="*/ 31 h 32"/>
                <a:gd name="T8" fmla="*/ 31 w 32"/>
                <a:gd name="T9" fmla="*/ 29 h 32"/>
                <a:gd name="T10" fmla="*/ 3 w 32"/>
                <a:gd name="T11" fmla="*/ 0 h 32"/>
                <a:gd name="T12" fmla="*/ 1 w 32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9" y="32"/>
                    <a:pt x="31" y="32"/>
                    <a:pt x="31" y="31"/>
                  </a:cubicBezTo>
                  <a:cubicBezTo>
                    <a:pt x="32" y="30"/>
                    <a:pt x="32" y="29"/>
                    <a:pt x="31" y="2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02" name="Freeform 74">
              <a:extLst>
                <a:ext uri="{FF2B5EF4-FFF2-40B4-BE49-F238E27FC236}">
                  <a16:creationId xmlns:a16="http://schemas.microsoft.com/office/drawing/2014/main" xmlns="" id="{E0659AF2-D6A0-4DF8-BC66-ABCDFA775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461" y="7875902"/>
              <a:ext cx="224086" cy="225119"/>
            </a:xfrm>
            <a:custGeom>
              <a:avLst/>
              <a:gdLst>
                <a:gd name="T0" fmla="*/ 3 w 144"/>
                <a:gd name="T1" fmla="*/ 1 h 145"/>
                <a:gd name="T2" fmla="*/ 0 w 144"/>
                <a:gd name="T3" fmla="*/ 1 h 145"/>
                <a:gd name="T4" fmla="*/ 0 w 144"/>
                <a:gd name="T5" fmla="*/ 3 h 145"/>
                <a:gd name="T6" fmla="*/ 141 w 144"/>
                <a:gd name="T7" fmla="*/ 145 h 145"/>
                <a:gd name="T8" fmla="*/ 144 w 144"/>
                <a:gd name="T9" fmla="*/ 144 h 145"/>
                <a:gd name="T10" fmla="*/ 144 w 144"/>
                <a:gd name="T11" fmla="*/ 142 h 145"/>
                <a:gd name="T12" fmla="*/ 3 w 144"/>
                <a:gd name="T13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45">
                  <a:moveTo>
                    <a:pt x="3" y="1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41" y="145"/>
                    <a:pt x="141" y="145"/>
                    <a:pt x="141" y="145"/>
                  </a:cubicBezTo>
                  <a:cubicBezTo>
                    <a:pt x="142" y="145"/>
                    <a:pt x="143" y="145"/>
                    <a:pt x="144" y="144"/>
                  </a:cubicBezTo>
                  <a:cubicBezTo>
                    <a:pt x="144" y="144"/>
                    <a:pt x="144" y="143"/>
                    <a:pt x="144" y="142"/>
                  </a:cubicBezTo>
                  <a:cubicBezTo>
                    <a:pt x="3" y="1"/>
                    <a:pt x="3" y="1"/>
                    <a:pt x="3" y="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03" name="Freeform 75">
              <a:extLst>
                <a:ext uri="{FF2B5EF4-FFF2-40B4-BE49-F238E27FC236}">
                  <a16:creationId xmlns:a16="http://schemas.microsoft.com/office/drawing/2014/main" xmlns="" id="{D9F3F486-3BC8-4B49-B99E-1077FE058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86" y="7788127"/>
              <a:ext cx="49567" cy="49567"/>
            </a:xfrm>
            <a:custGeom>
              <a:avLst/>
              <a:gdLst>
                <a:gd name="T0" fmla="*/ 3 w 32"/>
                <a:gd name="T1" fmla="*/ 0 h 32"/>
                <a:gd name="T2" fmla="*/ 1 w 32"/>
                <a:gd name="T3" fmla="*/ 0 h 32"/>
                <a:gd name="T4" fmla="*/ 1 w 32"/>
                <a:gd name="T5" fmla="*/ 3 h 32"/>
                <a:gd name="T6" fmla="*/ 29 w 32"/>
                <a:gd name="T7" fmla="*/ 31 h 32"/>
                <a:gd name="T8" fmla="*/ 31 w 32"/>
                <a:gd name="T9" fmla="*/ 31 h 32"/>
                <a:gd name="T10" fmla="*/ 31 w 32"/>
                <a:gd name="T11" fmla="*/ 29 h 32"/>
                <a:gd name="T12" fmla="*/ 3 w 32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2"/>
                    <a:pt x="31" y="32"/>
                    <a:pt x="31" y="31"/>
                  </a:cubicBezTo>
                  <a:cubicBezTo>
                    <a:pt x="32" y="30"/>
                    <a:pt x="32" y="29"/>
                    <a:pt x="31" y="29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04" name="Freeform 76">
              <a:extLst>
                <a:ext uri="{FF2B5EF4-FFF2-40B4-BE49-F238E27FC236}">
                  <a16:creationId xmlns:a16="http://schemas.microsoft.com/office/drawing/2014/main" xmlns="" id="{41F88C3A-C67D-4562-86DB-FEF679C2A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359" y="7523767"/>
              <a:ext cx="224086" cy="225119"/>
            </a:xfrm>
            <a:custGeom>
              <a:avLst/>
              <a:gdLst>
                <a:gd name="T0" fmla="*/ 3 w 144"/>
                <a:gd name="T1" fmla="*/ 1 h 145"/>
                <a:gd name="T2" fmla="*/ 0 w 144"/>
                <a:gd name="T3" fmla="*/ 1 h 145"/>
                <a:gd name="T4" fmla="*/ 0 w 144"/>
                <a:gd name="T5" fmla="*/ 3 h 145"/>
                <a:gd name="T6" fmla="*/ 141 w 144"/>
                <a:gd name="T7" fmla="*/ 145 h 145"/>
                <a:gd name="T8" fmla="*/ 144 w 144"/>
                <a:gd name="T9" fmla="*/ 145 h 145"/>
                <a:gd name="T10" fmla="*/ 144 w 144"/>
                <a:gd name="T11" fmla="*/ 142 h 145"/>
                <a:gd name="T12" fmla="*/ 3 w 144"/>
                <a:gd name="T13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45">
                  <a:moveTo>
                    <a:pt x="3" y="1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41" y="145"/>
                    <a:pt x="141" y="145"/>
                    <a:pt x="141" y="145"/>
                  </a:cubicBezTo>
                  <a:cubicBezTo>
                    <a:pt x="142" y="145"/>
                    <a:pt x="143" y="145"/>
                    <a:pt x="144" y="145"/>
                  </a:cubicBezTo>
                  <a:cubicBezTo>
                    <a:pt x="144" y="144"/>
                    <a:pt x="144" y="143"/>
                    <a:pt x="144" y="142"/>
                  </a:cubicBezTo>
                  <a:lnTo>
                    <a:pt x="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05" name="Freeform 77">
              <a:extLst>
                <a:ext uri="{FF2B5EF4-FFF2-40B4-BE49-F238E27FC236}">
                  <a16:creationId xmlns:a16="http://schemas.microsoft.com/office/drawing/2014/main" xmlns="" id="{D11EBFDA-DEC0-4BFA-BDE3-3C16A513E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51" y="7437024"/>
              <a:ext cx="50600" cy="49567"/>
            </a:xfrm>
            <a:custGeom>
              <a:avLst/>
              <a:gdLst>
                <a:gd name="T0" fmla="*/ 3 w 32"/>
                <a:gd name="T1" fmla="*/ 0 h 32"/>
                <a:gd name="T2" fmla="*/ 1 w 32"/>
                <a:gd name="T3" fmla="*/ 0 h 32"/>
                <a:gd name="T4" fmla="*/ 1 w 32"/>
                <a:gd name="T5" fmla="*/ 3 h 32"/>
                <a:gd name="T6" fmla="*/ 29 w 32"/>
                <a:gd name="T7" fmla="*/ 31 h 32"/>
                <a:gd name="T8" fmla="*/ 31 w 32"/>
                <a:gd name="T9" fmla="*/ 31 h 32"/>
                <a:gd name="T10" fmla="*/ 31 w 32"/>
                <a:gd name="T11" fmla="*/ 29 h 32"/>
                <a:gd name="T12" fmla="*/ 3 w 32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2"/>
                    <a:pt x="31" y="32"/>
                    <a:pt x="31" y="31"/>
                  </a:cubicBezTo>
                  <a:cubicBezTo>
                    <a:pt x="32" y="30"/>
                    <a:pt x="32" y="29"/>
                    <a:pt x="31" y="29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06" name="Freeform 78">
              <a:extLst>
                <a:ext uri="{FF2B5EF4-FFF2-40B4-BE49-F238E27FC236}">
                  <a16:creationId xmlns:a16="http://schemas.microsoft.com/office/drawing/2014/main" xmlns="" id="{5C0E2D33-AC38-401C-90FD-530A7DEA4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788" y="8140262"/>
              <a:ext cx="49567" cy="49567"/>
            </a:xfrm>
            <a:custGeom>
              <a:avLst/>
              <a:gdLst>
                <a:gd name="T0" fmla="*/ 1 w 32"/>
                <a:gd name="T1" fmla="*/ 0 h 32"/>
                <a:gd name="T2" fmla="*/ 1 w 32"/>
                <a:gd name="T3" fmla="*/ 3 h 32"/>
                <a:gd name="T4" fmla="*/ 29 w 32"/>
                <a:gd name="T5" fmla="*/ 31 h 32"/>
                <a:gd name="T6" fmla="*/ 31 w 32"/>
                <a:gd name="T7" fmla="*/ 31 h 32"/>
                <a:gd name="T8" fmla="*/ 31 w 32"/>
                <a:gd name="T9" fmla="*/ 29 h 32"/>
                <a:gd name="T10" fmla="*/ 3 w 32"/>
                <a:gd name="T11" fmla="*/ 0 h 32"/>
                <a:gd name="T12" fmla="*/ 1 w 32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2"/>
                    <a:pt x="31" y="32"/>
                    <a:pt x="31" y="31"/>
                  </a:cubicBezTo>
                  <a:cubicBezTo>
                    <a:pt x="32" y="30"/>
                    <a:pt x="32" y="29"/>
                    <a:pt x="31" y="2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07" name="Freeform 79">
              <a:extLst>
                <a:ext uri="{FF2B5EF4-FFF2-40B4-BE49-F238E27FC236}">
                  <a16:creationId xmlns:a16="http://schemas.microsoft.com/office/drawing/2014/main" xmlns="" id="{82BDC786-6FCC-4205-8E18-BE6389740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7" y="7172665"/>
              <a:ext cx="225119" cy="225119"/>
            </a:xfrm>
            <a:custGeom>
              <a:avLst/>
              <a:gdLst>
                <a:gd name="T0" fmla="*/ 3 w 145"/>
                <a:gd name="T1" fmla="*/ 1 h 145"/>
                <a:gd name="T2" fmla="*/ 0 w 145"/>
                <a:gd name="T3" fmla="*/ 1 h 145"/>
                <a:gd name="T4" fmla="*/ 0 w 145"/>
                <a:gd name="T5" fmla="*/ 3 h 145"/>
                <a:gd name="T6" fmla="*/ 142 w 145"/>
                <a:gd name="T7" fmla="*/ 145 h 145"/>
                <a:gd name="T8" fmla="*/ 144 w 145"/>
                <a:gd name="T9" fmla="*/ 145 h 145"/>
                <a:gd name="T10" fmla="*/ 144 w 145"/>
                <a:gd name="T11" fmla="*/ 142 h 145"/>
                <a:gd name="T12" fmla="*/ 3 w 145"/>
                <a:gd name="T13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3" y="1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42" y="145"/>
                    <a:pt x="142" y="145"/>
                    <a:pt x="142" y="145"/>
                  </a:cubicBezTo>
                  <a:cubicBezTo>
                    <a:pt x="142" y="145"/>
                    <a:pt x="143" y="145"/>
                    <a:pt x="144" y="145"/>
                  </a:cubicBezTo>
                  <a:cubicBezTo>
                    <a:pt x="145" y="144"/>
                    <a:pt x="145" y="143"/>
                    <a:pt x="144" y="142"/>
                  </a:cubicBezTo>
                  <a:lnTo>
                    <a:pt x="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08" name="Freeform 80">
              <a:extLst>
                <a:ext uri="{FF2B5EF4-FFF2-40B4-BE49-F238E27FC236}">
                  <a16:creationId xmlns:a16="http://schemas.microsoft.com/office/drawing/2014/main" xmlns="" id="{C5273E19-FB32-48BA-B035-B09B0C5B1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89" y="10686787"/>
              <a:ext cx="217890" cy="270555"/>
            </a:xfrm>
            <a:custGeom>
              <a:avLst/>
              <a:gdLst>
                <a:gd name="T0" fmla="*/ 5 w 140"/>
                <a:gd name="T1" fmla="*/ 174 h 174"/>
                <a:gd name="T2" fmla="*/ 129 w 140"/>
                <a:gd name="T3" fmla="*/ 50 h 174"/>
                <a:gd name="T4" fmla="*/ 135 w 140"/>
                <a:gd name="T5" fmla="*/ 56 h 174"/>
                <a:gd name="T6" fmla="*/ 18 w 140"/>
                <a:gd name="T7" fmla="*/ 174 h 174"/>
                <a:gd name="T8" fmla="*/ 23 w 140"/>
                <a:gd name="T9" fmla="*/ 174 h 174"/>
                <a:gd name="T10" fmla="*/ 139 w 140"/>
                <a:gd name="T11" fmla="*/ 58 h 174"/>
                <a:gd name="T12" fmla="*/ 139 w 140"/>
                <a:gd name="T13" fmla="*/ 55 h 174"/>
                <a:gd name="T14" fmla="*/ 130 w 140"/>
                <a:gd name="T15" fmla="*/ 46 h 174"/>
                <a:gd name="T16" fmla="*/ 130 w 140"/>
                <a:gd name="T17" fmla="*/ 46 h 174"/>
                <a:gd name="T18" fmla="*/ 66 w 140"/>
                <a:gd name="T19" fmla="*/ 0 h 174"/>
                <a:gd name="T20" fmla="*/ 64 w 140"/>
                <a:gd name="T21" fmla="*/ 1 h 174"/>
                <a:gd name="T22" fmla="*/ 65 w 140"/>
                <a:gd name="T23" fmla="*/ 3 h 174"/>
                <a:gd name="T24" fmla="*/ 126 w 140"/>
                <a:gd name="T25" fmla="*/ 48 h 174"/>
                <a:gd name="T26" fmla="*/ 0 w 140"/>
                <a:gd name="T27" fmla="*/ 174 h 174"/>
                <a:gd name="T28" fmla="*/ 5 w 140"/>
                <a:gd name="T29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4">
                  <a:moveTo>
                    <a:pt x="5" y="174"/>
                  </a:moveTo>
                  <a:cubicBezTo>
                    <a:pt x="129" y="50"/>
                    <a:pt x="129" y="50"/>
                    <a:pt x="129" y="50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23" y="174"/>
                    <a:pt x="23" y="174"/>
                    <a:pt x="23" y="174"/>
                  </a:cubicBezTo>
                  <a:cubicBezTo>
                    <a:pt x="139" y="58"/>
                    <a:pt x="139" y="58"/>
                    <a:pt x="139" y="58"/>
                  </a:cubicBezTo>
                  <a:cubicBezTo>
                    <a:pt x="140" y="57"/>
                    <a:pt x="140" y="56"/>
                    <a:pt x="139" y="55"/>
                  </a:cubicBezTo>
                  <a:cubicBezTo>
                    <a:pt x="130" y="46"/>
                    <a:pt x="130" y="46"/>
                    <a:pt x="130" y="46"/>
                  </a:cubicBezTo>
                  <a:cubicBezTo>
                    <a:pt x="130" y="46"/>
                    <a:pt x="130" y="46"/>
                    <a:pt x="130" y="46"/>
                  </a:cubicBezTo>
                  <a:cubicBezTo>
                    <a:pt x="111" y="28"/>
                    <a:pt x="89" y="12"/>
                    <a:pt x="66" y="0"/>
                  </a:cubicBezTo>
                  <a:cubicBezTo>
                    <a:pt x="65" y="0"/>
                    <a:pt x="64" y="0"/>
                    <a:pt x="64" y="1"/>
                  </a:cubicBezTo>
                  <a:cubicBezTo>
                    <a:pt x="63" y="2"/>
                    <a:pt x="64" y="3"/>
                    <a:pt x="65" y="3"/>
                  </a:cubicBezTo>
                  <a:cubicBezTo>
                    <a:pt x="87" y="15"/>
                    <a:pt x="108" y="30"/>
                    <a:pt x="126" y="48"/>
                  </a:cubicBezTo>
                  <a:cubicBezTo>
                    <a:pt x="0" y="174"/>
                    <a:pt x="0" y="174"/>
                    <a:pt x="0" y="174"/>
                  </a:cubicBezTo>
                  <a:lnTo>
                    <a:pt x="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09" name="Freeform 81">
              <a:extLst>
                <a:ext uri="{FF2B5EF4-FFF2-40B4-BE49-F238E27FC236}">
                  <a16:creationId xmlns:a16="http://schemas.microsoft.com/office/drawing/2014/main" xmlns="" id="{EAAB9B90-81D3-4431-918E-FB74268947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4069" y="10823097"/>
              <a:ext cx="214792" cy="134245"/>
            </a:xfrm>
            <a:custGeom>
              <a:avLst/>
              <a:gdLst>
                <a:gd name="T0" fmla="*/ 100 w 138"/>
                <a:gd name="T1" fmla="*/ 39 h 86"/>
                <a:gd name="T2" fmla="*/ 78 w 138"/>
                <a:gd name="T3" fmla="*/ 20 h 86"/>
                <a:gd name="T4" fmla="*/ 80 w 138"/>
                <a:gd name="T5" fmla="*/ 11 h 86"/>
                <a:gd name="T6" fmla="*/ 78 w 138"/>
                <a:gd name="T7" fmla="*/ 9 h 86"/>
                <a:gd name="T8" fmla="*/ 72 w 138"/>
                <a:gd name="T9" fmla="*/ 12 h 86"/>
                <a:gd name="T10" fmla="*/ 69 w 138"/>
                <a:gd name="T11" fmla="*/ 12 h 86"/>
                <a:gd name="T12" fmla="*/ 55 w 138"/>
                <a:gd name="T13" fmla="*/ 1 h 86"/>
                <a:gd name="T14" fmla="*/ 54 w 138"/>
                <a:gd name="T15" fmla="*/ 1 h 86"/>
                <a:gd name="T16" fmla="*/ 54 w 138"/>
                <a:gd name="T17" fmla="*/ 4 h 86"/>
                <a:gd name="T18" fmla="*/ 68 w 138"/>
                <a:gd name="T19" fmla="*/ 18 h 86"/>
                <a:gd name="T20" fmla="*/ 0 w 138"/>
                <a:gd name="T21" fmla="*/ 86 h 86"/>
                <a:gd name="T22" fmla="*/ 63 w 138"/>
                <a:gd name="T23" fmla="*/ 28 h 86"/>
                <a:gd name="T24" fmla="*/ 69 w 138"/>
                <a:gd name="T25" fmla="*/ 24 h 86"/>
                <a:gd name="T26" fmla="*/ 71 w 138"/>
                <a:gd name="T27" fmla="*/ 26 h 86"/>
                <a:gd name="T28" fmla="*/ 98 w 138"/>
                <a:gd name="T29" fmla="*/ 45 h 86"/>
                <a:gd name="T30" fmla="*/ 110 w 138"/>
                <a:gd name="T31" fmla="*/ 52 h 86"/>
                <a:gd name="T32" fmla="*/ 103 w 138"/>
                <a:gd name="T33" fmla="*/ 60 h 86"/>
                <a:gd name="T34" fmla="*/ 96 w 138"/>
                <a:gd name="T35" fmla="*/ 71 h 86"/>
                <a:gd name="T36" fmla="*/ 98 w 138"/>
                <a:gd name="T37" fmla="*/ 71 h 86"/>
                <a:gd name="T38" fmla="*/ 106 w 138"/>
                <a:gd name="T39" fmla="*/ 62 h 86"/>
                <a:gd name="T40" fmla="*/ 111 w 138"/>
                <a:gd name="T41" fmla="*/ 58 h 86"/>
                <a:gd name="T42" fmla="*/ 114 w 138"/>
                <a:gd name="T43" fmla="*/ 59 h 86"/>
                <a:gd name="T44" fmla="*/ 114 w 138"/>
                <a:gd name="T45" fmla="*/ 56 h 86"/>
                <a:gd name="T46" fmla="*/ 137 w 138"/>
                <a:gd name="T47" fmla="*/ 74 h 86"/>
                <a:gd name="T48" fmla="*/ 137 w 138"/>
                <a:gd name="T49" fmla="*/ 72 h 86"/>
                <a:gd name="T50" fmla="*/ 122 w 138"/>
                <a:gd name="T51" fmla="*/ 59 h 86"/>
                <a:gd name="T52" fmla="*/ 121 w 138"/>
                <a:gd name="T53" fmla="*/ 44 h 86"/>
                <a:gd name="T54" fmla="*/ 119 w 138"/>
                <a:gd name="T55" fmla="*/ 42 h 86"/>
                <a:gd name="T56" fmla="*/ 114 w 138"/>
                <a:gd name="T57" fmla="*/ 48 h 86"/>
                <a:gd name="T58" fmla="*/ 112 w 138"/>
                <a:gd name="T59" fmla="*/ 45 h 86"/>
                <a:gd name="T60" fmla="*/ 110 w 138"/>
                <a:gd name="T61" fmla="*/ 48 h 86"/>
                <a:gd name="T62" fmla="*/ 89 w 138"/>
                <a:gd name="T63" fmla="*/ 29 h 86"/>
                <a:gd name="T64" fmla="*/ 84 w 138"/>
                <a:gd name="T65" fmla="*/ 25 h 86"/>
                <a:gd name="T66" fmla="*/ 72 w 138"/>
                <a:gd name="T67" fmla="*/ 23 h 86"/>
                <a:gd name="T68" fmla="*/ 73 w 138"/>
                <a:gd name="T69" fmla="*/ 23 h 86"/>
                <a:gd name="T70" fmla="*/ 95 w 138"/>
                <a:gd name="T71" fmla="*/ 42 h 86"/>
                <a:gd name="T72" fmla="*/ 74 w 138"/>
                <a:gd name="T73" fmla="*/ 31 h 86"/>
                <a:gd name="T74" fmla="*/ 78 w 138"/>
                <a:gd name="T75" fmla="*/ 28 h 86"/>
                <a:gd name="T76" fmla="*/ 94 w 138"/>
                <a:gd name="T77" fmla="*/ 42 h 86"/>
                <a:gd name="T78" fmla="*/ 84 w 138"/>
                <a:gd name="T79" fmla="*/ 29 h 86"/>
                <a:gd name="T80" fmla="*/ 95 w 138"/>
                <a:gd name="T81" fmla="*/ 4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8" h="86">
                  <a:moveTo>
                    <a:pt x="105" y="43"/>
                  </a:moveTo>
                  <a:cubicBezTo>
                    <a:pt x="100" y="39"/>
                    <a:pt x="100" y="39"/>
                    <a:pt x="100" y="39"/>
                  </a:cubicBezTo>
                  <a:cubicBezTo>
                    <a:pt x="100" y="35"/>
                    <a:pt x="98" y="30"/>
                    <a:pt x="92" y="26"/>
                  </a:cubicBezTo>
                  <a:cubicBezTo>
                    <a:pt x="87" y="21"/>
                    <a:pt x="82" y="19"/>
                    <a:pt x="78" y="20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1" y="10"/>
                    <a:pt x="81" y="9"/>
                    <a:pt x="80" y="9"/>
                  </a:cubicBezTo>
                  <a:cubicBezTo>
                    <a:pt x="79" y="8"/>
                    <a:pt x="78" y="8"/>
                    <a:pt x="78" y="9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2" y="11"/>
                    <a:pt x="71" y="11"/>
                    <a:pt x="71" y="11"/>
                  </a:cubicBezTo>
                  <a:cubicBezTo>
                    <a:pt x="70" y="11"/>
                    <a:pt x="69" y="11"/>
                    <a:pt x="69" y="12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6" y="0"/>
                    <a:pt x="55" y="0"/>
                    <a:pt x="55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3" y="2"/>
                    <a:pt x="53" y="3"/>
                    <a:pt x="54" y="4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9" y="25"/>
                    <a:pt x="70" y="26"/>
                    <a:pt x="71" y="26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69" y="30"/>
                    <a:pt x="71" y="36"/>
                    <a:pt x="78" y="42"/>
                  </a:cubicBezTo>
                  <a:cubicBezTo>
                    <a:pt x="86" y="49"/>
                    <a:pt x="93" y="50"/>
                    <a:pt x="98" y="45"/>
                  </a:cubicBezTo>
                  <a:cubicBezTo>
                    <a:pt x="98" y="44"/>
                    <a:pt x="98" y="43"/>
                    <a:pt x="99" y="42"/>
                  </a:cubicBezTo>
                  <a:cubicBezTo>
                    <a:pt x="110" y="52"/>
                    <a:pt x="110" y="52"/>
                    <a:pt x="110" y="52"/>
                  </a:cubicBezTo>
                  <a:cubicBezTo>
                    <a:pt x="103" y="60"/>
                    <a:pt x="103" y="60"/>
                    <a:pt x="103" y="60"/>
                  </a:cubicBezTo>
                  <a:cubicBezTo>
                    <a:pt x="103" y="60"/>
                    <a:pt x="103" y="60"/>
                    <a:pt x="103" y="60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5" y="69"/>
                    <a:pt x="95" y="70"/>
                    <a:pt x="96" y="71"/>
                  </a:cubicBezTo>
                  <a:cubicBezTo>
                    <a:pt x="96" y="72"/>
                    <a:pt x="97" y="72"/>
                    <a:pt x="98" y="71"/>
                  </a:cubicBezTo>
                  <a:cubicBezTo>
                    <a:pt x="98" y="71"/>
                    <a:pt x="98" y="71"/>
                    <a:pt x="98" y="71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11" y="56"/>
                    <a:pt x="111" y="56"/>
                    <a:pt x="111" y="56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1" y="59"/>
                    <a:pt x="112" y="60"/>
                    <a:pt x="113" y="60"/>
                  </a:cubicBezTo>
                  <a:cubicBezTo>
                    <a:pt x="113" y="60"/>
                    <a:pt x="114" y="60"/>
                    <a:pt x="114" y="59"/>
                  </a:cubicBezTo>
                  <a:cubicBezTo>
                    <a:pt x="114" y="59"/>
                    <a:pt x="115" y="58"/>
                    <a:pt x="115" y="58"/>
                  </a:cubicBezTo>
                  <a:cubicBezTo>
                    <a:pt x="114" y="56"/>
                    <a:pt x="114" y="56"/>
                    <a:pt x="114" y="56"/>
                  </a:cubicBezTo>
                  <a:cubicBezTo>
                    <a:pt x="135" y="74"/>
                    <a:pt x="135" y="74"/>
                    <a:pt x="135" y="74"/>
                  </a:cubicBezTo>
                  <a:cubicBezTo>
                    <a:pt x="136" y="75"/>
                    <a:pt x="137" y="75"/>
                    <a:pt x="137" y="74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8" y="73"/>
                    <a:pt x="138" y="72"/>
                    <a:pt x="137" y="72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21" y="44"/>
                    <a:pt x="121" y="44"/>
                    <a:pt x="121" y="44"/>
                  </a:cubicBezTo>
                  <a:cubicBezTo>
                    <a:pt x="122" y="44"/>
                    <a:pt x="122" y="43"/>
                    <a:pt x="121" y="42"/>
                  </a:cubicBezTo>
                  <a:cubicBezTo>
                    <a:pt x="121" y="41"/>
                    <a:pt x="120" y="41"/>
                    <a:pt x="119" y="42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4" y="48"/>
                    <a:pt x="114" y="48"/>
                    <a:pt x="114" y="48"/>
                  </a:cubicBezTo>
                  <a:cubicBezTo>
                    <a:pt x="114" y="46"/>
                    <a:pt x="114" y="46"/>
                    <a:pt x="114" y="46"/>
                  </a:cubicBezTo>
                  <a:cubicBezTo>
                    <a:pt x="114" y="45"/>
                    <a:pt x="113" y="45"/>
                    <a:pt x="112" y="45"/>
                  </a:cubicBezTo>
                  <a:cubicBezTo>
                    <a:pt x="111" y="45"/>
                    <a:pt x="110" y="45"/>
                    <a:pt x="110" y="46"/>
                  </a:cubicBezTo>
                  <a:cubicBezTo>
                    <a:pt x="110" y="48"/>
                    <a:pt x="110" y="48"/>
                    <a:pt x="110" y="48"/>
                  </a:cubicBezTo>
                  <a:cubicBezTo>
                    <a:pt x="105" y="43"/>
                    <a:pt x="105" y="43"/>
                    <a:pt x="105" y="43"/>
                  </a:cubicBezTo>
                  <a:moveTo>
                    <a:pt x="89" y="29"/>
                  </a:moveTo>
                  <a:cubicBezTo>
                    <a:pt x="91" y="30"/>
                    <a:pt x="93" y="32"/>
                    <a:pt x="94" y="33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6" y="26"/>
                    <a:pt x="88" y="27"/>
                    <a:pt x="89" y="29"/>
                  </a:cubicBezTo>
                  <a:moveTo>
                    <a:pt x="72" y="23"/>
                  </a:moveTo>
                  <a:cubicBezTo>
                    <a:pt x="72" y="22"/>
                    <a:pt x="72" y="22"/>
                    <a:pt x="72" y="22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2" y="23"/>
                    <a:pt x="72" y="23"/>
                    <a:pt x="72" y="23"/>
                  </a:cubicBezTo>
                  <a:moveTo>
                    <a:pt x="95" y="42"/>
                  </a:moveTo>
                  <a:cubicBezTo>
                    <a:pt x="92" y="46"/>
                    <a:pt x="87" y="44"/>
                    <a:pt x="81" y="39"/>
                  </a:cubicBezTo>
                  <a:cubicBezTo>
                    <a:pt x="77" y="35"/>
                    <a:pt x="75" y="33"/>
                    <a:pt x="74" y="31"/>
                  </a:cubicBezTo>
                  <a:cubicBezTo>
                    <a:pt x="73" y="28"/>
                    <a:pt x="74" y="27"/>
                    <a:pt x="75" y="25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3" y="42"/>
                    <a:pt x="94" y="42"/>
                  </a:cubicBezTo>
                  <a:cubicBezTo>
                    <a:pt x="95" y="41"/>
                    <a:pt x="95" y="40"/>
                    <a:pt x="94" y="39"/>
                  </a:cubicBezTo>
                  <a:cubicBezTo>
                    <a:pt x="84" y="29"/>
                    <a:pt x="84" y="29"/>
                    <a:pt x="84" y="29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96" y="41"/>
                    <a:pt x="96" y="42"/>
                    <a:pt x="95" y="4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10" name="Freeform 82">
              <a:extLst>
                <a:ext uri="{FF2B5EF4-FFF2-40B4-BE49-F238E27FC236}">
                  <a16:creationId xmlns:a16="http://schemas.microsoft.com/office/drawing/2014/main" xmlns="" id="{B5F2CE18-EC8C-43BE-A706-3D6CDA3167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543" y="10748746"/>
              <a:ext cx="417192" cy="208596"/>
            </a:xfrm>
            <a:custGeom>
              <a:avLst/>
              <a:gdLst>
                <a:gd name="T0" fmla="*/ 157 w 269"/>
                <a:gd name="T1" fmla="*/ 22 h 134"/>
                <a:gd name="T2" fmla="*/ 89 w 269"/>
                <a:gd name="T3" fmla="*/ 45 h 134"/>
                <a:gd name="T4" fmla="*/ 10 w 269"/>
                <a:gd name="T5" fmla="*/ 133 h 134"/>
                <a:gd name="T6" fmla="*/ 18 w 269"/>
                <a:gd name="T7" fmla="*/ 134 h 134"/>
                <a:gd name="T8" fmla="*/ 22 w 269"/>
                <a:gd name="T9" fmla="*/ 134 h 134"/>
                <a:gd name="T10" fmla="*/ 30 w 269"/>
                <a:gd name="T11" fmla="*/ 113 h 134"/>
                <a:gd name="T12" fmla="*/ 34 w 269"/>
                <a:gd name="T13" fmla="*/ 110 h 134"/>
                <a:gd name="T14" fmla="*/ 49 w 269"/>
                <a:gd name="T15" fmla="*/ 134 h 134"/>
                <a:gd name="T16" fmla="*/ 136 w 269"/>
                <a:gd name="T17" fmla="*/ 92 h 134"/>
                <a:gd name="T18" fmla="*/ 229 w 269"/>
                <a:gd name="T19" fmla="*/ 134 h 134"/>
                <a:gd name="T20" fmla="*/ 230 w 269"/>
                <a:gd name="T21" fmla="*/ 104 h 134"/>
                <a:gd name="T22" fmla="*/ 233 w 269"/>
                <a:gd name="T23" fmla="*/ 108 h 134"/>
                <a:gd name="T24" fmla="*/ 241 w 269"/>
                <a:gd name="T25" fmla="*/ 134 h 134"/>
                <a:gd name="T26" fmla="*/ 246 w 269"/>
                <a:gd name="T27" fmla="*/ 134 h 134"/>
                <a:gd name="T28" fmla="*/ 253 w 269"/>
                <a:gd name="T29" fmla="*/ 128 h 134"/>
                <a:gd name="T30" fmla="*/ 257 w 269"/>
                <a:gd name="T31" fmla="*/ 131 h 134"/>
                <a:gd name="T32" fmla="*/ 180 w 269"/>
                <a:gd name="T33" fmla="*/ 45 h 134"/>
                <a:gd name="T34" fmla="*/ 173 w 269"/>
                <a:gd name="T35" fmla="*/ 8 h 134"/>
                <a:gd name="T36" fmla="*/ 41 w 269"/>
                <a:gd name="T37" fmla="*/ 102 h 134"/>
                <a:gd name="T38" fmla="*/ 49 w 269"/>
                <a:gd name="T39" fmla="*/ 125 h 134"/>
                <a:gd name="T40" fmla="*/ 54 w 269"/>
                <a:gd name="T41" fmla="*/ 120 h 134"/>
                <a:gd name="T42" fmla="*/ 57 w 269"/>
                <a:gd name="T43" fmla="*/ 117 h 134"/>
                <a:gd name="T44" fmla="*/ 62 w 269"/>
                <a:gd name="T45" fmla="*/ 112 h 134"/>
                <a:gd name="T46" fmla="*/ 65 w 269"/>
                <a:gd name="T47" fmla="*/ 78 h 134"/>
                <a:gd name="T48" fmla="*/ 77 w 269"/>
                <a:gd name="T49" fmla="*/ 97 h 134"/>
                <a:gd name="T50" fmla="*/ 77 w 269"/>
                <a:gd name="T51" fmla="*/ 66 h 134"/>
                <a:gd name="T52" fmla="*/ 81 w 269"/>
                <a:gd name="T53" fmla="*/ 93 h 134"/>
                <a:gd name="T54" fmla="*/ 85 w 269"/>
                <a:gd name="T55" fmla="*/ 89 h 134"/>
                <a:gd name="T56" fmla="*/ 89 w 269"/>
                <a:gd name="T57" fmla="*/ 55 h 134"/>
                <a:gd name="T58" fmla="*/ 93 w 269"/>
                <a:gd name="T59" fmla="*/ 81 h 134"/>
                <a:gd name="T60" fmla="*/ 96 w 269"/>
                <a:gd name="T61" fmla="*/ 55 h 134"/>
                <a:gd name="T62" fmla="*/ 104 w 269"/>
                <a:gd name="T63" fmla="*/ 70 h 134"/>
                <a:gd name="T64" fmla="*/ 104 w 269"/>
                <a:gd name="T65" fmla="*/ 70 h 134"/>
                <a:gd name="T66" fmla="*/ 92 w 269"/>
                <a:gd name="T67" fmla="*/ 47 h 134"/>
                <a:gd name="T68" fmla="*/ 134 w 269"/>
                <a:gd name="T69" fmla="*/ 44 h 134"/>
                <a:gd name="T70" fmla="*/ 132 w 269"/>
                <a:gd name="T71" fmla="*/ 46 h 134"/>
                <a:gd name="T72" fmla="*/ 111 w 269"/>
                <a:gd name="T73" fmla="*/ 65 h 134"/>
                <a:gd name="T74" fmla="*/ 134 w 269"/>
                <a:gd name="T75" fmla="*/ 49 h 134"/>
                <a:gd name="T76" fmla="*/ 162 w 269"/>
                <a:gd name="T77" fmla="*/ 68 h 134"/>
                <a:gd name="T78" fmla="*/ 167 w 269"/>
                <a:gd name="T79" fmla="*/ 72 h 134"/>
                <a:gd name="T80" fmla="*/ 170 w 269"/>
                <a:gd name="T81" fmla="*/ 57 h 134"/>
                <a:gd name="T82" fmla="*/ 170 w 269"/>
                <a:gd name="T83" fmla="*/ 76 h 134"/>
                <a:gd name="T84" fmla="*/ 218 w 269"/>
                <a:gd name="T85" fmla="*/ 123 h 134"/>
                <a:gd name="T86" fmla="*/ 214 w 269"/>
                <a:gd name="T87" fmla="*/ 89 h 134"/>
                <a:gd name="T88" fmla="*/ 210 w 269"/>
                <a:gd name="T89" fmla="*/ 84 h 134"/>
                <a:gd name="T90" fmla="*/ 206 w 269"/>
                <a:gd name="T91" fmla="*/ 112 h 134"/>
                <a:gd name="T92" fmla="*/ 206 w 269"/>
                <a:gd name="T93" fmla="*/ 81 h 134"/>
                <a:gd name="T94" fmla="*/ 198 w 269"/>
                <a:gd name="T95" fmla="*/ 104 h 134"/>
                <a:gd name="T96" fmla="*/ 186 w 269"/>
                <a:gd name="T97" fmla="*/ 61 h 134"/>
                <a:gd name="T98" fmla="*/ 186 w 269"/>
                <a:gd name="T99" fmla="*/ 91 h 134"/>
                <a:gd name="T100" fmla="*/ 183 w 269"/>
                <a:gd name="T101" fmla="*/ 88 h 134"/>
                <a:gd name="T102" fmla="*/ 183 w 269"/>
                <a:gd name="T103" fmla="*/ 57 h 134"/>
                <a:gd name="T104" fmla="*/ 158 w 269"/>
                <a:gd name="T105" fmla="*/ 65 h 134"/>
                <a:gd name="T106" fmla="*/ 157 w 269"/>
                <a:gd name="T107" fmla="*/ 2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9" h="134">
                  <a:moveTo>
                    <a:pt x="173" y="8"/>
                  </a:moveTo>
                  <a:cubicBezTo>
                    <a:pt x="172" y="8"/>
                    <a:pt x="171" y="8"/>
                    <a:pt x="170" y="8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5" y="0"/>
                    <a:pt x="134" y="0"/>
                    <a:pt x="133" y="1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4" y="129"/>
                    <a:pt x="14" y="129"/>
                    <a:pt x="14" y="129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22" y="121"/>
                    <a:pt x="22" y="121"/>
                    <a:pt x="22" y="121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6" y="134"/>
                    <a:pt x="26" y="134"/>
                    <a:pt x="26" y="134"/>
                  </a:cubicBezTo>
                  <a:cubicBezTo>
                    <a:pt x="26" y="118"/>
                    <a:pt x="26" y="118"/>
                    <a:pt x="26" y="118"/>
                  </a:cubicBezTo>
                  <a:cubicBezTo>
                    <a:pt x="30" y="113"/>
                    <a:pt x="30" y="113"/>
                    <a:pt x="30" y="113"/>
                  </a:cubicBezTo>
                  <a:cubicBezTo>
                    <a:pt x="30" y="134"/>
                    <a:pt x="30" y="134"/>
                    <a:pt x="30" y="134"/>
                  </a:cubicBezTo>
                  <a:cubicBezTo>
                    <a:pt x="34" y="134"/>
                    <a:pt x="34" y="134"/>
                    <a:pt x="34" y="134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49" y="134"/>
                    <a:pt x="49" y="134"/>
                    <a:pt x="49" y="134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4" y="93"/>
                    <a:pt x="135" y="93"/>
                    <a:pt x="136" y="92"/>
                  </a:cubicBezTo>
                  <a:cubicBezTo>
                    <a:pt x="157" y="71"/>
                    <a:pt x="157" y="71"/>
                    <a:pt x="157" y="71"/>
                  </a:cubicBezTo>
                  <a:cubicBezTo>
                    <a:pt x="219" y="134"/>
                    <a:pt x="219" y="134"/>
                    <a:pt x="219" y="134"/>
                  </a:cubicBezTo>
                  <a:cubicBezTo>
                    <a:pt x="229" y="134"/>
                    <a:pt x="229" y="134"/>
                    <a:pt x="229" y="134"/>
                  </a:cubicBezTo>
                  <a:cubicBezTo>
                    <a:pt x="225" y="131"/>
                    <a:pt x="225" y="131"/>
                    <a:pt x="225" y="131"/>
                  </a:cubicBezTo>
                  <a:cubicBezTo>
                    <a:pt x="225" y="100"/>
                    <a:pt x="225" y="100"/>
                    <a:pt x="225" y="100"/>
                  </a:cubicBezTo>
                  <a:cubicBezTo>
                    <a:pt x="230" y="104"/>
                    <a:pt x="230" y="104"/>
                    <a:pt x="230" y="104"/>
                  </a:cubicBezTo>
                  <a:cubicBezTo>
                    <a:pt x="230" y="134"/>
                    <a:pt x="230" y="134"/>
                    <a:pt x="230" y="134"/>
                  </a:cubicBezTo>
                  <a:cubicBezTo>
                    <a:pt x="233" y="134"/>
                    <a:pt x="233" y="134"/>
                    <a:pt x="233" y="134"/>
                  </a:cubicBezTo>
                  <a:cubicBezTo>
                    <a:pt x="233" y="108"/>
                    <a:pt x="233" y="108"/>
                    <a:pt x="233" y="108"/>
                  </a:cubicBezTo>
                  <a:cubicBezTo>
                    <a:pt x="238" y="112"/>
                    <a:pt x="238" y="112"/>
                    <a:pt x="238" y="112"/>
                  </a:cubicBezTo>
                  <a:cubicBezTo>
                    <a:pt x="238" y="134"/>
                    <a:pt x="238" y="134"/>
                    <a:pt x="238" y="134"/>
                  </a:cubicBezTo>
                  <a:cubicBezTo>
                    <a:pt x="241" y="134"/>
                    <a:pt x="241" y="134"/>
                    <a:pt x="241" y="134"/>
                  </a:cubicBezTo>
                  <a:cubicBezTo>
                    <a:pt x="241" y="116"/>
                    <a:pt x="241" y="116"/>
                    <a:pt x="241" y="116"/>
                  </a:cubicBezTo>
                  <a:cubicBezTo>
                    <a:pt x="246" y="120"/>
                    <a:pt x="246" y="120"/>
                    <a:pt x="246" y="120"/>
                  </a:cubicBezTo>
                  <a:cubicBezTo>
                    <a:pt x="246" y="134"/>
                    <a:pt x="246" y="134"/>
                    <a:pt x="246" y="134"/>
                  </a:cubicBezTo>
                  <a:cubicBezTo>
                    <a:pt x="249" y="134"/>
                    <a:pt x="249" y="134"/>
                    <a:pt x="249" y="134"/>
                  </a:cubicBezTo>
                  <a:cubicBezTo>
                    <a:pt x="249" y="123"/>
                    <a:pt x="249" y="123"/>
                    <a:pt x="249" y="123"/>
                  </a:cubicBezTo>
                  <a:cubicBezTo>
                    <a:pt x="253" y="128"/>
                    <a:pt x="253" y="128"/>
                    <a:pt x="253" y="128"/>
                  </a:cubicBezTo>
                  <a:cubicBezTo>
                    <a:pt x="253" y="134"/>
                    <a:pt x="253" y="134"/>
                    <a:pt x="253" y="134"/>
                  </a:cubicBezTo>
                  <a:cubicBezTo>
                    <a:pt x="257" y="134"/>
                    <a:pt x="257" y="134"/>
                    <a:pt x="257" y="134"/>
                  </a:cubicBezTo>
                  <a:cubicBezTo>
                    <a:pt x="257" y="131"/>
                    <a:pt x="257" y="131"/>
                    <a:pt x="257" y="131"/>
                  </a:cubicBezTo>
                  <a:cubicBezTo>
                    <a:pt x="259" y="134"/>
                    <a:pt x="259" y="134"/>
                    <a:pt x="259" y="134"/>
                  </a:cubicBezTo>
                  <a:cubicBezTo>
                    <a:pt x="269" y="134"/>
                    <a:pt x="269" y="134"/>
                    <a:pt x="269" y="134"/>
                  </a:cubicBezTo>
                  <a:cubicBezTo>
                    <a:pt x="180" y="45"/>
                    <a:pt x="180" y="45"/>
                    <a:pt x="180" y="45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73" y="11"/>
                    <a:pt x="173" y="11"/>
                    <a:pt x="173" y="11"/>
                  </a:cubicBezTo>
                  <a:cubicBezTo>
                    <a:pt x="173" y="10"/>
                    <a:pt x="173" y="9"/>
                    <a:pt x="173" y="8"/>
                  </a:cubicBezTo>
                  <a:close/>
                  <a:moveTo>
                    <a:pt x="46" y="128"/>
                  </a:moveTo>
                  <a:cubicBezTo>
                    <a:pt x="41" y="133"/>
                    <a:pt x="41" y="133"/>
                    <a:pt x="41" y="133"/>
                  </a:cubicBezTo>
                  <a:cubicBezTo>
                    <a:pt x="41" y="102"/>
                    <a:pt x="41" y="102"/>
                    <a:pt x="41" y="102"/>
                  </a:cubicBezTo>
                  <a:cubicBezTo>
                    <a:pt x="46" y="97"/>
                    <a:pt x="46" y="97"/>
                    <a:pt x="46" y="97"/>
                  </a:cubicBezTo>
                  <a:lnTo>
                    <a:pt x="46" y="128"/>
                  </a:lnTo>
                  <a:close/>
                  <a:moveTo>
                    <a:pt x="49" y="125"/>
                  </a:moveTo>
                  <a:cubicBezTo>
                    <a:pt x="49" y="94"/>
                    <a:pt x="49" y="94"/>
                    <a:pt x="49" y="94"/>
                  </a:cubicBezTo>
                  <a:cubicBezTo>
                    <a:pt x="54" y="90"/>
                    <a:pt x="54" y="90"/>
                    <a:pt x="54" y="90"/>
                  </a:cubicBezTo>
                  <a:cubicBezTo>
                    <a:pt x="54" y="120"/>
                    <a:pt x="54" y="120"/>
                    <a:pt x="54" y="120"/>
                  </a:cubicBezTo>
                  <a:lnTo>
                    <a:pt x="49" y="125"/>
                  </a:lnTo>
                  <a:close/>
                  <a:moveTo>
                    <a:pt x="62" y="112"/>
                  </a:moveTo>
                  <a:cubicBezTo>
                    <a:pt x="57" y="117"/>
                    <a:pt x="57" y="117"/>
                    <a:pt x="57" y="117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62" y="82"/>
                    <a:pt x="62" y="82"/>
                    <a:pt x="62" y="82"/>
                  </a:cubicBezTo>
                  <a:lnTo>
                    <a:pt x="62" y="112"/>
                  </a:lnTo>
                  <a:close/>
                  <a:moveTo>
                    <a:pt x="69" y="105"/>
                  </a:moveTo>
                  <a:cubicBezTo>
                    <a:pt x="65" y="109"/>
                    <a:pt x="65" y="109"/>
                    <a:pt x="65" y="109"/>
                  </a:cubicBezTo>
                  <a:cubicBezTo>
                    <a:pt x="65" y="78"/>
                    <a:pt x="65" y="78"/>
                    <a:pt x="65" y="78"/>
                  </a:cubicBezTo>
                  <a:cubicBezTo>
                    <a:pt x="69" y="74"/>
                    <a:pt x="69" y="74"/>
                    <a:pt x="69" y="74"/>
                  </a:cubicBezTo>
                  <a:lnTo>
                    <a:pt x="69" y="105"/>
                  </a:lnTo>
                  <a:close/>
                  <a:moveTo>
                    <a:pt x="77" y="97"/>
                  </a:moveTo>
                  <a:cubicBezTo>
                    <a:pt x="73" y="101"/>
                    <a:pt x="73" y="101"/>
                    <a:pt x="73" y="101"/>
                  </a:cubicBezTo>
                  <a:cubicBezTo>
                    <a:pt x="73" y="70"/>
                    <a:pt x="73" y="70"/>
                    <a:pt x="73" y="70"/>
                  </a:cubicBezTo>
                  <a:cubicBezTo>
                    <a:pt x="77" y="66"/>
                    <a:pt x="77" y="66"/>
                    <a:pt x="77" y="66"/>
                  </a:cubicBezTo>
                  <a:lnTo>
                    <a:pt x="77" y="97"/>
                  </a:lnTo>
                  <a:close/>
                  <a:moveTo>
                    <a:pt x="85" y="89"/>
                  </a:moveTo>
                  <a:cubicBezTo>
                    <a:pt x="81" y="93"/>
                    <a:pt x="81" y="93"/>
                    <a:pt x="81" y="93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5" y="58"/>
                    <a:pt x="85" y="58"/>
                    <a:pt x="85" y="58"/>
                  </a:cubicBezTo>
                  <a:lnTo>
                    <a:pt x="85" y="89"/>
                  </a:lnTo>
                  <a:close/>
                  <a:moveTo>
                    <a:pt x="93" y="81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1"/>
                    <a:pt x="92" y="51"/>
                    <a:pt x="92" y="51"/>
                  </a:cubicBezTo>
                  <a:cubicBezTo>
                    <a:pt x="93" y="52"/>
                    <a:pt x="93" y="52"/>
                    <a:pt x="93" y="52"/>
                  </a:cubicBezTo>
                  <a:lnTo>
                    <a:pt x="93" y="81"/>
                  </a:lnTo>
                  <a:close/>
                  <a:moveTo>
                    <a:pt x="101" y="73"/>
                  </a:moveTo>
                  <a:cubicBezTo>
                    <a:pt x="96" y="78"/>
                    <a:pt x="96" y="78"/>
                    <a:pt x="96" y="78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101" y="60"/>
                    <a:pt x="101" y="60"/>
                    <a:pt x="101" y="60"/>
                  </a:cubicBezTo>
                  <a:lnTo>
                    <a:pt x="101" y="73"/>
                  </a:lnTo>
                  <a:close/>
                  <a:moveTo>
                    <a:pt x="104" y="70"/>
                  </a:moveTo>
                  <a:cubicBezTo>
                    <a:pt x="104" y="63"/>
                    <a:pt x="104" y="63"/>
                    <a:pt x="104" y="63"/>
                  </a:cubicBezTo>
                  <a:cubicBezTo>
                    <a:pt x="108" y="67"/>
                    <a:pt x="108" y="67"/>
                    <a:pt x="108" y="67"/>
                  </a:cubicBezTo>
                  <a:lnTo>
                    <a:pt x="104" y="70"/>
                  </a:lnTo>
                  <a:close/>
                  <a:moveTo>
                    <a:pt x="111" y="65"/>
                  </a:moveTo>
                  <a:cubicBezTo>
                    <a:pt x="93" y="48"/>
                    <a:pt x="93" y="48"/>
                    <a:pt x="93" y="48"/>
                  </a:cubicBezTo>
                  <a:cubicBezTo>
                    <a:pt x="92" y="47"/>
                    <a:pt x="92" y="47"/>
                    <a:pt x="92" y="47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4" y="43"/>
                    <a:pt x="132" y="43"/>
                    <a:pt x="132" y="44"/>
                  </a:cubicBezTo>
                  <a:cubicBezTo>
                    <a:pt x="131" y="45"/>
                    <a:pt x="131" y="46"/>
                    <a:pt x="132" y="46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12" y="66"/>
                    <a:pt x="112" y="66"/>
                    <a:pt x="112" y="66"/>
                  </a:cubicBezTo>
                  <a:lnTo>
                    <a:pt x="111" y="65"/>
                  </a:lnTo>
                  <a:close/>
                  <a:moveTo>
                    <a:pt x="134" y="89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4" y="49"/>
                    <a:pt x="134" y="49"/>
                    <a:pt x="134" y="49"/>
                  </a:cubicBezTo>
                  <a:cubicBezTo>
                    <a:pt x="154" y="69"/>
                    <a:pt x="154" y="69"/>
                    <a:pt x="154" y="69"/>
                  </a:cubicBezTo>
                  <a:lnTo>
                    <a:pt x="134" y="89"/>
                  </a:lnTo>
                  <a:close/>
                  <a:moveTo>
                    <a:pt x="162" y="68"/>
                  </a:moveTo>
                  <a:cubicBezTo>
                    <a:pt x="162" y="65"/>
                    <a:pt x="162" y="65"/>
                    <a:pt x="162" y="65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67" y="72"/>
                    <a:pt x="167" y="72"/>
                    <a:pt x="167" y="72"/>
                  </a:cubicBezTo>
                  <a:lnTo>
                    <a:pt x="162" y="68"/>
                  </a:lnTo>
                  <a:close/>
                  <a:moveTo>
                    <a:pt x="170" y="76"/>
                  </a:moveTo>
                  <a:cubicBezTo>
                    <a:pt x="170" y="57"/>
                    <a:pt x="170" y="57"/>
                    <a:pt x="170" y="57"/>
                  </a:cubicBezTo>
                  <a:cubicBezTo>
                    <a:pt x="175" y="53"/>
                    <a:pt x="175" y="53"/>
                    <a:pt x="175" y="53"/>
                  </a:cubicBezTo>
                  <a:cubicBezTo>
                    <a:pt x="175" y="80"/>
                    <a:pt x="175" y="80"/>
                    <a:pt x="175" y="80"/>
                  </a:cubicBezTo>
                  <a:lnTo>
                    <a:pt x="170" y="76"/>
                  </a:lnTo>
                  <a:close/>
                  <a:moveTo>
                    <a:pt x="222" y="96"/>
                  </a:moveTo>
                  <a:cubicBezTo>
                    <a:pt x="222" y="127"/>
                    <a:pt x="222" y="127"/>
                    <a:pt x="222" y="127"/>
                  </a:cubicBezTo>
                  <a:cubicBezTo>
                    <a:pt x="218" y="123"/>
                    <a:pt x="218" y="123"/>
                    <a:pt x="218" y="123"/>
                  </a:cubicBezTo>
                  <a:cubicBezTo>
                    <a:pt x="217" y="92"/>
                    <a:pt x="217" y="92"/>
                    <a:pt x="217" y="92"/>
                  </a:cubicBezTo>
                  <a:lnTo>
                    <a:pt x="222" y="96"/>
                  </a:lnTo>
                  <a:close/>
                  <a:moveTo>
                    <a:pt x="214" y="89"/>
                  </a:moveTo>
                  <a:cubicBezTo>
                    <a:pt x="214" y="119"/>
                    <a:pt x="214" y="119"/>
                    <a:pt x="214" y="119"/>
                  </a:cubicBezTo>
                  <a:cubicBezTo>
                    <a:pt x="210" y="115"/>
                    <a:pt x="210" y="115"/>
                    <a:pt x="210" y="115"/>
                  </a:cubicBezTo>
                  <a:cubicBezTo>
                    <a:pt x="210" y="84"/>
                    <a:pt x="210" y="84"/>
                    <a:pt x="210" y="84"/>
                  </a:cubicBezTo>
                  <a:lnTo>
                    <a:pt x="214" y="89"/>
                  </a:lnTo>
                  <a:close/>
                  <a:moveTo>
                    <a:pt x="206" y="81"/>
                  </a:moveTo>
                  <a:cubicBezTo>
                    <a:pt x="206" y="112"/>
                    <a:pt x="206" y="112"/>
                    <a:pt x="206" y="112"/>
                  </a:cubicBezTo>
                  <a:cubicBezTo>
                    <a:pt x="202" y="107"/>
                    <a:pt x="202" y="107"/>
                    <a:pt x="202" y="107"/>
                  </a:cubicBezTo>
                  <a:cubicBezTo>
                    <a:pt x="202" y="76"/>
                    <a:pt x="202" y="76"/>
                    <a:pt x="202" y="76"/>
                  </a:cubicBezTo>
                  <a:lnTo>
                    <a:pt x="206" y="81"/>
                  </a:lnTo>
                  <a:close/>
                  <a:moveTo>
                    <a:pt x="194" y="68"/>
                  </a:moveTo>
                  <a:cubicBezTo>
                    <a:pt x="198" y="73"/>
                    <a:pt x="198" y="73"/>
                    <a:pt x="198" y="73"/>
                  </a:cubicBezTo>
                  <a:cubicBezTo>
                    <a:pt x="198" y="104"/>
                    <a:pt x="198" y="104"/>
                    <a:pt x="198" y="104"/>
                  </a:cubicBezTo>
                  <a:cubicBezTo>
                    <a:pt x="194" y="99"/>
                    <a:pt x="194" y="99"/>
                    <a:pt x="194" y="99"/>
                  </a:cubicBezTo>
                  <a:lnTo>
                    <a:pt x="194" y="68"/>
                  </a:lnTo>
                  <a:close/>
                  <a:moveTo>
                    <a:pt x="186" y="61"/>
                  </a:moveTo>
                  <a:cubicBezTo>
                    <a:pt x="191" y="65"/>
                    <a:pt x="191" y="65"/>
                    <a:pt x="191" y="65"/>
                  </a:cubicBezTo>
                  <a:cubicBezTo>
                    <a:pt x="191" y="96"/>
                    <a:pt x="191" y="96"/>
                    <a:pt x="191" y="96"/>
                  </a:cubicBezTo>
                  <a:cubicBezTo>
                    <a:pt x="186" y="91"/>
                    <a:pt x="186" y="91"/>
                    <a:pt x="186" y="91"/>
                  </a:cubicBezTo>
                  <a:lnTo>
                    <a:pt x="186" y="61"/>
                  </a:lnTo>
                  <a:close/>
                  <a:moveTo>
                    <a:pt x="183" y="57"/>
                  </a:moveTo>
                  <a:cubicBezTo>
                    <a:pt x="183" y="88"/>
                    <a:pt x="183" y="88"/>
                    <a:pt x="183" y="88"/>
                  </a:cubicBezTo>
                  <a:cubicBezTo>
                    <a:pt x="178" y="83"/>
                    <a:pt x="178" y="83"/>
                    <a:pt x="178" y="83"/>
                  </a:cubicBezTo>
                  <a:cubicBezTo>
                    <a:pt x="178" y="53"/>
                    <a:pt x="178" y="53"/>
                    <a:pt x="178" y="53"/>
                  </a:cubicBezTo>
                  <a:lnTo>
                    <a:pt x="183" y="57"/>
                  </a:lnTo>
                  <a:close/>
                  <a:moveTo>
                    <a:pt x="177" y="47"/>
                  </a:moveTo>
                  <a:cubicBezTo>
                    <a:pt x="175" y="48"/>
                    <a:pt x="175" y="48"/>
                    <a:pt x="175" y="48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7" y="66"/>
                    <a:pt x="157" y="66"/>
                    <a:pt x="157" y="6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57" y="27"/>
                    <a:pt x="157" y="27"/>
                    <a:pt x="157" y="27"/>
                  </a:cubicBezTo>
                  <a:lnTo>
                    <a:pt x="177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11" name="Freeform 83">
              <a:extLst>
                <a:ext uri="{FF2B5EF4-FFF2-40B4-BE49-F238E27FC236}">
                  <a16:creationId xmlns:a16="http://schemas.microsoft.com/office/drawing/2014/main" xmlns="" id="{059AAA10-C0A1-4496-8CAF-4E106CDCD6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3" y="7870739"/>
              <a:ext cx="4598409" cy="3086603"/>
            </a:xfrm>
            <a:custGeom>
              <a:avLst/>
              <a:gdLst>
                <a:gd name="T0" fmla="*/ 878 w 2959"/>
                <a:gd name="T1" fmla="*/ 427 h 1984"/>
                <a:gd name="T2" fmla="*/ 94 w 2959"/>
                <a:gd name="T3" fmla="*/ 54 h 1984"/>
                <a:gd name="T4" fmla="*/ 20 w 2959"/>
                <a:gd name="T5" fmla="*/ 447 h 1984"/>
                <a:gd name="T6" fmla="*/ 397 w 2959"/>
                <a:gd name="T7" fmla="*/ 370 h 1984"/>
                <a:gd name="T8" fmla="*/ 829 w 2959"/>
                <a:gd name="T9" fmla="*/ 528 h 1984"/>
                <a:gd name="T10" fmla="*/ 1184 w 2959"/>
                <a:gd name="T11" fmla="*/ 1984 h 1984"/>
                <a:gd name="T12" fmla="*/ 2465 w 2959"/>
                <a:gd name="T13" fmla="*/ 1984 h 1984"/>
                <a:gd name="T14" fmla="*/ 1922 w 2959"/>
                <a:gd name="T15" fmla="*/ 1214 h 1984"/>
                <a:gd name="T16" fmla="*/ 2607 w 2959"/>
                <a:gd name="T17" fmla="*/ 1790 h 1984"/>
                <a:gd name="T18" fmla="*/ 61 w 2959"/>
                <a:gd name="T19" fmla="*/ 388 h 1984"/>
                <a:gd name="T20" fmla="*/ 112 w 2959"/>
                <a:gd name="T21" fmla="*/ 337 h 1984"/>
                <a:gd name="T22" fmla="*/ 466 w 2959"/>
                <a:gd name="T23" fmla="*/ 434 h 1984"/>
                <a:gd name="T24" fmla="*/ 1267 w 2959"/>
                <a:gd name="T25" fmla="*/ 1926 h 1984"/>
                <a:gd name="T26" fmla="*/ 1345 w 2959"/>
                <a:gd name="T27" fmla="*/ 1817 h 1984"/>
                <a:gd name="T28" fmla="*/ 1420 w 2959"/>
                <a:gd name="T29" fmla="*/ 1743 h 1984"/>
                <a:gd name="T30" fmla="*/ 1498 w 2959"/>
                <a:gd name="T31" fmla="*/ 1664 h 1984"/>
                <a:gd name="T32" fmla="*/ 1581 w 2959"/>
                <a:gd name="T33" fmla="*/ 1612 h 1984"/>
                <a:gd name="T34" fmla="*/ 2440 w 2959"/>
                <a:gd name="T35" fmla="*/ 1928 h 1984"/>
                <a:gd name="T36" fmla="*/ 2915 w 2959"/>
                <a:gd name="T37" fmla="*/ 1817 h 1984"/>
                <a:gd name="T38" fmla="*/ 2839 w 2959"/>
                <a:gd name="T39" fmla="*/ 1723 h 1984"/>
                <a:gd name="T40" fmla="*/ 2112 w 2959"/>
                <a:gd name="T41" fmla="*/ 1232 h 1984"/>
                <a:gd name="T42" fmla="*/ 1385 w 2959"/>
                <a:gd name="T43" fmla="*/ 784 h 1984"/>
                <a:gd name="T44" fmla="*/ 1341 w 2959"/>
                <a:gd name="T45" fmla="*/ 784 h 1984"/>
                <a:gd name="T46" fmla="*/ 1290 w 2959"/>
                <a:gd name="T47" fmla="*/ 756 h 1984"/>
                <a:gd name="T48" fmla="*/ 1200 w 2959"/>
                <a:gd name="T49" fmla="*/ 677 h 1984"/>
                <a:gd name="T50" fmla="*/ 1036 w 2959"/>
                <a:gd name="T51" fmla="*/ 592 h 1984"/>
                <a:gd name="T52" fmla="*/ 882 w 2959"/>
                <a:gd name="T53" fmla="*/ 431 h 1984"/>
                <a:gd name="T54" fmla="*/ 697 w 2959"/>
                <a:gd name="T55" fmla="*/ 348 h 1984"/>
                <a:gd name="T56" fmla="*/ 608 w 2959"/>
                <a:gd name="T57" fmla="*/ 324 h 1984"/>
                <a:gd name="T58" fmla="*/ 569 w 2959"/>
                <a:gd name="T59" fmla="*/ 307 h 1984"/>
                <a:gd name="T60" fmla="*/ 508 w 2959"/>
                <a:gd name="T61" fmla="*/ 284 h 1984"/>
                <a:gd name="T62" fmla="*/ 452 w 2959"/>
                <a:gd name="T63" fmla="*/ 262 h 1984"/>
                <a:gd name="T64" fmla="*/ 390 w 2959"/>
                <a:gd name="T65" fmla="*/ 259 h 1984"/>
                <a:gd name="T66" fmla="*/ 311 w 2959"/>
                <a:gd name="T67" fmla="*/ 201 h 1984"/>
                <a:gd name="T68" fmla="*/ 264 w 2959"/>
                <a:gd name="T69" fmla="*/ 186 h 1984"/>
                <a:gd name="T70" fmla="*/ 201 w 2959"/>
                <a:gd name="T71" fmla="*/ 169 h 1984"/>
                <a:gd name="T72" fmla="*/ 142 w 2959"/>
                <a:gd name="T73" fmla="*/ 140 h 1984"/>
                <a:gd name="T74" fmla="*/ 114 w 2959"/>
                <a:gd name="T75" fmla="*/ 197 h 1984"/>
                <a:gd name="T76" fmla="*/ 187 w 2959"/>
                <a:gd name="T77" fmla="*/ 293 h 1984"/>
                <a:gd name="T78" fmla="*/ 227 w 2959"/>
                <a:gd name="T79" fmla="*/ 244 h 1984"/>
                <a:gd name="T80" fmla="*/ 252 w 2959"/>
                <a:gd name="T81" fmla="*/ 234 h 1984"/>
                <a:gd name="T82" fmla="*/ 315 w 2959"/>
                <a:gd name="T83" fmla="*/ 297 h 1984"/>
                <a:gd name="T84" fmla="*/ 363 w 2959"/>
                <a:gd name="T85" fmla="*/ 316 h 1984"/>
                <a:gd name="T86" fmla="*/ 441 w 2959"/>
                <a:gd name="T87" fmla="*/ 325 h 1984"/>
                <a:gd name="T88" fmla="*/ 515 w 2959"/>
                <a:gd name="T89" fmla="*/ 356 h 1984"/>
                <a:gd name="T90" fmla="*/ 594 w 2959"/>
                <a:gd name="T91" fmla="*/ 414 h 1984"/>
                <a:gd name="T92" fmla="*/ 738 w 2959"/>
                <a:gd name="T93" fmla="*/ 482 h 1984"/>
                <a:gd name="T94" fmla="*/ 1318 w 2959"/>
                <a:gd name="T95" fmla="*/ 841 h 1984"/>
                <a:gd name="T96" fmla="*/ 1389 w 2959"/>
                <a:gd name="T97" fmla="*/ 957 h 1984"/>
                <a:gd name="T98" fmla="*/ 1576 w 2959"/>
                <a:gd name="T99" fmla="*/ 1126 h 1984"/>
                <a:gd name="T100" fmla="*/ 1660 w 2959"/>
                <a:gd name="T101" fmla="*/ 1533 h 1984"/>
                <a:gd name="T102" fmla="*/ 1739 w 2959"/>
                <a:gd name="T103" fmla="*/ 1424 h 1984"/>
                <a:gd name="T104" fmla="*/ 1845 w 2959"/>
                <a:gd name="T105" fmla="*/ 1357 h 1984"/>
                <a:gd name="T106" fmla="*/ 2393 w 2959"/>
                <a:gd name="T107" fmla="*/ 1912 h 1984"/>
                <a:gd name="T108" fmla="*/ 2024 w 2959"/>
                <a:gd name="T109" fmla="*/ 1507 h 1984"/>
                <a:gd name="T110" fmla="*/ 1919 w 2959"/>
                <a:gd name="T111" fmla="*/ 1408 h 1984"/>
                <a:gd name="T112" fmla="*/ 1837 w 2959"/>
                <a:gd name="T113" fmla="*/ 1360 h 1984"/>
                <a:gd name="T114" fmla="*/ 1395 w 2959"/>
                <a:gd name="T115" fmla="*/ 918 h 1984"/>
                <a:gd name="T116" fmla="*/ 1769 w 2959"/>
                <a:gd name="T117" fmla="*/ 1042 h 1984"/>
                <a:gd name="T118" fmla="*/ 2745 w 2959"/>
                <a:gd name="T119" fmla="*/ 1754 h 1984"/>
                <a:gd name="T120" fmla="*/ 2764 w 2959"/>
                <a:gd name="T121" fmla="*/ 1741 h 1984"/>
                <a:gd name="T122" fmla="*/ 2819 w 2959"/>
                <a:gd name="T123" fmla="*/ 1817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59" h="1984">
                  <a:moveTo>
                    <a:pt x="2959" y="1819"/>
                  </a:moveTo>
                  <a:cubicBezTo>
                    <a:pt x="2959" y="1818"/>
                    <a:pt x="2959" y="1818"/>
                    <a:pt x="2959" y="1818"/>
                  </a:cubicBezTo>
                  <a:cubicBezTo>
                    <a:pt x="2935" y="1797"/>
                    <a:pt x="2935" y="1797"/>
                    <a:pt x="2935" y="1797"/>
                  </a:cubicBezTo>
                  <a:cubicBezTo>
                    <a:pt x="2935" y="1797"/>
                    <a:pt x="2935" y="1797"/>
                    <a:pt x="2935" y="1797"/>
                  </a:cubicBezTo>
                  <a:cubicBezTo>
                    <a:pt x="2934" y="1797"/>
                    <a:pt x="2934" y="1797"/>
                    <a:pt x="2934" y="1797"/>
                  </a:cubicBezTo>
                  <a:cubicBezTo>
                    <a:pt x="2882" y="1751"/>
                    <a:pt x="2829" y="1705"/>
                    <a:pt x="2776" y="1661"/>
                  </a:cubicBezTo>
                  <a:cubicBezTo>
                    <a:pt x="2776" y="1661"/>
                    <a:pt x="2776" y="1661"/>
                    <a:pt x="2776" y="1661"/>
                  </a:cubicBezTo>
                  <a:cubicBezTo>
                    <a:pt x="2770" y="1655"/>
                    <a:pt x="2764" y="1650"/>
                    <a:pt x="2757" y="1645"/>
                  </a:cubicBezTo>
                  <a:cubicBezTo>
                    <a:pt x="2822" y="1581"/>
                    <a:pt x="2822" y="1581"/>
                    <a:pt x="2822" y="1581"/>
                  </a:cubicBezTo>
                  <a:cubicBezTo>
                    <a:pt x="2822" y="1580"/>
                    <a:pt x="2822" y="1579"/>
                    <a:pt x="2822" y="1578"/>
                  </a:cubicBezTo>
                  <a:cubicBezTo>
                    <a:pt x="2821" y="1578"/>
                    <a:pt x="2820" y="1578"/>
                    <a:pt x="2819" y="1578"/>
                  </a:cubicBezTo>
                  <a:cubicBezTo>
                    <a:pt x="2755" y="1643"/>
                    <a:pt x="2755" y="1643"/>
                    <a:pt x="2755" y="1643"/>
                  </a:cubicBezTo>
                  <a:cubicBezTo>
                    <a:pt x="2363" y="1317"/>
                    <a:pt x="1941" y="1024"/>
                    <a:pt x="1499" y="769"/>
                  </a:cubicBezTo>
                  <a:cubicBezTo>
                    <a:pt x="1537" y="731"/>
                    <a:pt x="1537" y="731"/>
                    <a:pt x="1537" y="731"/>
                  </a:cubicBezTo>
                  <a:cubicBezTo>
                    <a:pt x="1538" y="730"/>
                    <a:pt x="1538" y="729"/>
                    <a:pt x="1537" y="729"/>
                  </a:cubicBezTo>
                  <a:cubicBezTo>
                    <a:pt x="1537" y="728"/>
                    <a:pt x="1536" y="728"/>
                    <a:pt x="1535" y="729"/>
                  </a:cubicBezTo>
                  <a:cubicBezTo>
                    <a:pt x="1496" y="767"/>
                    <a:pt x="1496" y="767"/>
                    <a:pt x="1496" y="767"/>
                  </a:cubicBezTo>
                  <a:cubicBezTo>
                    <a:pt x="1423" y="725"/>
                    <a:pt x="1349" y="684"/>
                    <a:pt x="1275" y="644"/>
                  </a:cubicBezTo>
                  <a:cubicBezTo>
                    <a:pt x="1274" y="643"/>
                    <a:pt x="1274" y="643"/>
                    <a:pt x="1274" y="643"/>
                  </a:cubicBezTo>
                  <a:cubicBezTo>
                    <a:pt x="1274" y="643"/>
                    <a:pt x="1274" y="643"/>
                    <a:pt x="1274" y="643"/>
                  </a:cubicBezTo>
                  <a:cubicBezTo>
                    <a:pt x="1246" y="629"/>
                    <a:pt x="1246" y="629"/>
                    <a:pt x="1246" y="629"/>
                  </a:cubicBezTo>
                  <a:cubicBezTo>
                    <a:pt x="1246" y="629"/>
                    <a:pt x="1246" y="629"/>
                    <a:pt x="1246" y="629"/>
                  </a:cubicBezTo>
                  <a:cubicBezTo>
                    <a:pt x="1242" y="626"/>
                    <a:pt x="1238" y="624"/>
                    <a:pt x="1234" y="622"/>
                  </a:cubicBezTo>
                  <a:cubicBezTo>
                    <a:pt x="1241" y="609"/>
                    <a:pt x="1241" y="609"/>
                    <a:pt x="1241" y="609"/>
                  </a:cubicBezTo>
                  <a:cubicBezTo>
                    <a:pt x="1241" y="609"/>
                    <a:pt x="1241" y="609"/>
                    <a:pt x="1241" y="609"/>
                  </a:cubicBezTo>
                  <a:cubicBezTo>
                    <a:pt x="1241" y="608"/>
                    <a:pt x="1241" y="608"/>
                    <a:pt x="1241" y="608"/>
                  </a:cubicBezTo>
                  <a:cubicBezTo>
                    <a:pt x="1241" y="608"/>
                    <a:pt x="1241" y="608"/>
                    <a:pt x="1241" y="608"/>
                  </a:cubicBezTo>
                  <a:cubicBezTo>
                    <a:pt x="1240" y="608"/>
                    <a:pt x="1240" y="608"/>
                    <a:pt x="1240" y="608"/>
                  </a:cubicBezTo>
                  <a:cubicBezTo>
                    <a:pt x="1240" y="607"/>
                    <a:pt x="1240" y="607"/>
                    <a:pt x="1240" y="607"/>
                  </a:cubicBezTo>
                  <a:cubicBezTo>
                    <a:pt x="1071" y="520"/>
                    <a:pt x="1071" y="520"/>
                    <a:pt x="1071" y="520"/>
                  </a:cubicBezTo>
                  <a:cubicBezTo>
                    <a:pt x="1070" y="519"/>
                    <a:pt x="1070" y="519"/>
                    <a:pt x="1070" y="519"/>
                  </a:cubicBezTo>
                  <a:cubicBezTo>
                    <a:pt x="1070" y="519"/>
                    <a:pt x="1069" y="520"/>
                    <a:pt x="1068" y="520"/>
                  </a:cubicBezTo>
                  <a:cubicBezTo>
                    <a:pt x="1068" y="520"/>
                    <a:pt x="1068" y="520"/>
                    <a:pt x="1068" y="520"/>
                  </a:cubicBezTo>
                  <a:cubicBezTo>
                    <a:pt x="1062" y="533"/>
                    <a:pt x="1062" y="533"/>
                    <a:pt x="1062" y="533"/>
                  </a:cubicBezTo>
                  <a:cubicBezTo>
                    <a:pt x="1058" y="531"/>
                    <a:pt x="1055" y="529"/>
                    <a:pt x="1051" y="528"/>
                  </a:cubicBezTo>
                  <a:cubicBezTo>
                    <a:pt x="1057" y="515"/>
                    <a:pt x="1057" y="515"/>
                    <a:pt x="1057" y="515"/>
                  </a:cubicBezTo>
                  <a:cubicBezTo>
                    <a:pt x="1057" y="515"/>
                    <a:pt x="1057" y="515"/>
                    <a:pt x="1057" y="515"/>
                  </a:cubicBezTo>
                  <a:cubicBezTo>
                    <a:pt x="1057" y="514"/>
                    <a:pt x="1057" y="514"/>
                    <a:pt x="1057" y="514"/>
                  </a:cubicBezTo>
                  <a:cubicBezTo>
                    <a:pt x="1057" y="513"/>
                    <a:pt x="1057" y="513"/>
                    <a:pt x="1057" y="513"/>
                  </a:cubicBezTo>
                  <a:cubicBezTo>
                    <a:pt x="1057" y="513"/>
                    <a:pt x="1057" y="513"/>
                    <a:pt x="1057" y="513"/>
                  </a:cubicBezTo>
                  <a:cubicBezTo>
                    <a:pt x="1057" y="512"/>
                    <a:pt x="1057" y="512"/>
                    <a:pt x="1057" y="512"/>
                  </a:cubicBezTo>
                  <a:cubicBezTo>
                    <a:pt x="1057" y="512"/>
                    <a:pt x="1057" y="512"/>
                    <a:pt x="1057" y="512"/>
                  </a:cubicBezTo>
                  <a:cubicBezTo>
                    <a:pt x="880" y="426"/>
                    <a:pt x="880" y="426"/>
                    <a:pt x="880" y="426"/>
                  </a:cubicBezTo>
                  <a:cubicBezTo>
                    <a:pt x="880" y="426"/>
                    <a:pt x="880" y="426"/>
                    <a:pt x="880" y="426"/>
                  </a:cubicBezTo>
                  <a:cubicBezTo>
                    <a:pt x="880" y="426"/>
                    <a:pt x="880" y="426"/>
                    <a:pt x="880" y="426"/>
                  </a:cubicBezTo>
                  <a:cubicBezTo>
                    <a:pt x="880" y="426"/>
                    <a:pt x="880" y="426"/>
                    <a:pt x="880" y="426"/>
                  </a:cubicBezTo>
                  <a:cubicBezTo>
                    <a:pt x="879" y="426"/>
                    <a:pt x="879" y="426"/>
                    <a:pt x="879" y="426"/>
                  </a:cubicBezTo>
                  <a:cubicBezTo>
                    <a:pt x="879" y="427"/>
                    <a:pt x="879" y="427"/>
                    <a:pt x="879" y="427"/>
                  </a:cubicBezTo>
                  <a:cubicBezTo>
                    <a:pt x="878" y="427"/>
                    <a:pt x="878" y="427"/>
                    <a:pt x="878" y="427"/>
                  </a:cubicBezTo>
                  <a:cubicBezTo>
                    <a:pt x="878" y="427"/>
                    <a:pt x="878" y="427"/>
                    <a:pt x="878" y="427"/>
                  </a:cubicBezTo>
                  <a:cubicBezTo>
                    <a:pt x="878" y="427"/>
                    <a:pt x="878" y="427"/>
                    <a:pt x="878" y="427"/>
                  </a:cubicBezTo>
                  <a:cubicBezTo>
                    <a:pt x="872" y="441"/>
                    <a:pt x="872" y="441"/>
                    <a:pt x="872" y="441"/>
                  </a:cubicBezTo>
                  <a:cubicBezTo>
                    <a:pt x="869" y="439"/>
                    <a:pt x="865" y="437"/>
                    <a:pt x="861" y="435"/>
                  </a:cubicBezTo>
                  <a:cubicBezTo>
                    <a:pt x="866" y="423"/>
                    <a:pt x="866" y="423"/>
                    <a:pt x="866" y="423"/>
                  </a:cubicBezTo>
                  <a:cubicBezTo>
                    <a:pt x="866" y="423"/>
                    <a:pt x="866" y="423"/>
                    <a:pt x="866" y="423"/>
                  </a:cubicBezTo>
                  <a:cubicBezTo>
                    <a:pt x="866" y="423"/>
                    <a:pt x="866" y="423"/>
                    <a:pt x="866" y="423"/>
                  </a:cubicBezTo>
                  <a:cubicBezTo>
                    <a:pt x="866" y="422"/>
                    <a:pt x="866" y="422"/>
                    <a:pt x="866" y="422"/>
                  </a:cubicBezTo>
                  <a:cubicBezTo>
                    <a:pt x="866" y="421"/>
                    <a:pt x="866" y="421"/>
                    <a:pt x="866" y="421"/>
                  </a:cubicBezTo>
                  <a:cubicBezTo>
                    <a:pt x="866" y="421"/>
                    <a:pt x="866" y="421"/>
                    <a:pt x="866" y="421"/>
                  </a:cubicBezTo>
                  <a:cubicBezTo>
                    <a:pt x="866" y="421"/>
                    <a:pt x="866" y="421"/>
                    <a:pt x="866" y="421"/>
                  </a:cubicBezTo>
                  <a:cubicBezTo>
                    <a:pt x="866" y="421"/>
                    <a:pt x="866" y="421"/>
                    <a:pt x="866" y="421"/>
                  </a:cubicBezTo>
                  <a:cubicBezTo>
                    <a:pt x="866" y="420"/>
                    <a:pt x="866" y="420"/>
                    <a:pt x="866" y="420"/>
                  </a:cubicBezTo>
                  <a:cubicBezTo>
                    <a:pt x="866" y="420"/>
                    <a:pt x="866" y="420"/>
                    <a:pt x="866" y="420"/>
                  </a:cubicBezTo>
                  <a:cubicBezTo>
                    <a:pt x="866" y="420"/>
                    <a:pt x="866" y="420"/>
                    <a:pt x="866" y="420"/>
                  </a:cubicBezTo>
                  <a:cubicBezTo>
                    <a:pt x="820" y="399"/>
                    <a:pt x="820" y="399"/>
                    <a:pt x="820" y="399"/>
                  </a:cubicBezTo>
                  <a:cubicBezTo>
                    <a:pt x="846" y="374"/>
                    <a:pt x="846" y="374"/>
                    <a:pt x="846" y="374"/>
                  </a:cubicBezTo>
                  <a:cubicBezTo>
                    <a:pt x="847" y="374"/>
                    <a:pt x="847" y="374"/>
                    <a:pt x="848" y="373"/>
                  </a:cubicBezTo>
                  <a:cubicBezTo>
                    <a:pt x="848" y="373"/>
                    <a:pt x="848" y="372"/>
                    <a:pt x="848" y="372"/>
                  </a:cubicBezTo>
                  <a:cubicBezTo>
                    <a:pt x="912" y="307"/>
                    <a:pt x="912" y="307"/>
                    <a:pt x="912" y="307"/>
                  </a:cubicBezTo>
                  <a:cubicBezTo>
                    <a:pt x="913" y="307"/>
                    <a:pt x="913" y="305"/>
                    <a:pt x="912" y="305"/>
                  </a:cubicBezTo>
                  <a:cubicBezTo>
                    <a:pt x="912" y="304"/>
                    <a:pt x="911" y="304"/>
                    <a:pt x="910" y="305"/>
                  </a:cubicBezTo>
                  <a:cubicBezTo>
                    <a:pt x="846" y="369"/>
                    <a:pt x="846" y="369"/>
                    <a:pt x="846" y="369"/>
                  </a:cubicBezTo>
                  <a:cubicBezTo>
                    <a:pt x="706" y="230"/>
                    <a:pt x="706" y="230"/>
                    <a:pt x="706" y="230"/>
                  </a:cubicBezTo>
                  <a:cubicBezTo>
                    <a:pt x="706" y="229"/>
                    <a:pt x="705" y="229"/>
                    <a:pt x="704" y="230"/>
                  </a:cubicBezTo>
                  <a:cubicBezTo>
                    <a:pt x="703" y="230"/>
                    <a:pt x="703" y="232"/>
                    <a:pt x="704" y="232"/>
                  </a:cubicBezTo>
                  <a:cubicBezTo>
                    <a:pt x="843" y="372"/>
                    <a:pt x="843" y="372"/>
                    <a:pt x="843" y="372"/>
                  </a:cubicBezTo>
                  <a:cubicBezTo>
                    <a:pt x="817" y="398"/>
                    <a:pt x="817" y="398"/>
                    <a:pt x="817" y="398"/>
                  </a:cubicBezTo>
                  <a:cubicBezTo>
                    <a:pt x="697" y="342"/>
                    <a:pt x="697" y="342"/>
                    <a:pt x="697" y="342"/>
                  </a:cubicBezTo>
                  <a:cubicBezTo>
                    <a:pt x="697" y="342"/>
                    <a:pt x="697" y="342"/>
                    <a:pt x="697" y="342"/>
                  </a:cubicBezTo>
                  <a:cubicBezTo>
                    <a:pt x="696" y="342"/>
                    <a:pt x="696" y="342"/>
                    <a:pt x="696" y="342"/>
                  </a:cubicBezTo>
                  <a:cubicBezTo>
                    <a:pt x="696" y="343"/>
                    <a:pt x="696" y="343"/>
                    <a:pt x="696" y="343"/>
                  </a:cubicBezTo>
                  <a:cubicBezTo>
                    <a:pt x="695" y="343"/>
                    <a:pt x="695" y="343"/>
                    <a:pt x="695" y="343"/>
                  </a:cubicBezTo>
                  <a:cubicBezTo>
                    <a:pt x="689" y="356"/>
                    <a:pt x="689" y="356"/>
                    <a:pt x="689" y="356"/>
                  </a:cubicBezTo>
                  <a:cubicBezTo>
                    <a:pt x="685" y="354"/>
                    <a:pt x="680" y="352"/>
                    <a:pt x="676" y="350"/>
                  </a:cubicBezTo>
                  <a:cubicBezTo>
                    <a:pt x="551" y="295"/>
                    <a:pt x="425" y="242"/>
                    <a:pt x="297" y="192"/>
                  </a:cubicBezTo>
                  <a:cubicBezTo>
                    <a:pt x="422" y="67"/>
                    <a:pt x="422" y="67"/>
                    <a:pt x="422" y="67"/>
                  </a:cubicBezTo>
                  <a:cubicBezTo>
                    <a:pt x="423" y="67"/>
                    <a:pt x="423" y="66"/>
                    <a:pt x="422" y="65"/>
                  </a:cubicBezTo>
                  <a:cubicBezTo>
                    <a:pt x="421" y="64"/>
                    <a:pt x="420" y="64"/>
                    <a:pt x="420" y="65"/>
                  </a:cubicBezTo>
                  <a:cubicBezTo>
                    <a:pt x="294" y="191"/>
                    <a:pt x="294" y="191"/>
                    <a:pt x="294" y="191"/>
                  </a:cubicBezTo>
                  <a:cubicBezTo>
                    <a:pt x="255" y="176"/>
                    <a:pt x="217" y="161"/>
                    <a:pt x="178" y="146"/>
                  </a:cubicBezTo>
                  <a:cubicBezTo>
                    <a:pt x="174" y="142"/>
                    <a:pt x="174" y="142"/>
                    <a:pt x="174" y="142"/>
                  </a:cubicBezTo>
                  <a:cubicBezTo>
                    <a:pt x="99" y="67"/>
                    <a:pt x="99" y="67"/>
                    <a:pt x="99" y="67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7" y="62"/>
                    <a:pt x="97" y="59"/>
                    <a:pt x="96" y="56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100" y="52"/>
                    <a:pt x="100" y="51"/>
                    <a:pt x="99" y="50"/>
                  </a:cubicBezTo>
                  <a:cubicBezTo>
                    <a:pt x="98" y="50"/>
                    <a:pt x="97" y="50"/>
                    <a:pt x="97" y="50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1" y="52"/>
                    <a:pt x="88" y="52"/>
                    <a:pt x="86" y="54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0" y="0"/>
                  </a:cubicBezTo>
                  <a:cubicBezTo>
                    <a:pt x="29" y="1"/>
                    <a:pt x="29" y="2"/>
                    <a:pt x="30" y="3"/>
                  </a:cubicBezTo>
                  <a:cubicBezTo>
                    <a:pt x="66" y="39"/>
                    <a:pt x="66" y="39"/>
                    <a:pt x="66" y="39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2" y="59"/>
                    <a:pt x="82" y="62"/>
                    <a:pt x="83" y="64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8" y="68"/>
                    <a:pt x="91" y="68"/>
                    <a:pt x="94" y="66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171" y="144"/>
                    <a:pt x="171" y="144"/>
                    <a:pt x="171" y="144"/>
                  </a:cubicBezTo>
                  <a:cubicBezTo>
                    <a:pt x="154" y="137"/>
                    <a:pt x="137" y="131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02" y="118"/>
                    <a:pt x="102" y="118"/>
                    <a:pt x="102" y="118"/>
                  </a:cubicBezTo>
                  <a:cubicBezTo>
                    <a:pt x="98" y="117"/>
                    <a:pt x="94" y="115"/>
                    <a:pt x="90" y="114"/>
                  </a:cubicBezTo>
                  <a:cubicBezTo>
                    <a:pt x="90" y="114"/>
                    <a:pt x="89" y="114"/>
                    <a:pt x="88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5"/>
                    <a:pt x="56" y="205"/>
                  </a:cubicBezTo>
                  <a:cubicBezTo>
                    <a:pt x="56" y="205"/>
                    <a:pt x="57" y="206"/>
                    <a:pt x="57" y="206"/>
                  </a:cubicBezTo>
                  <a:cubicBezTo>
                    <a:pt x="87" y="217"/>
                    <a:pt x="87" y="217"/>
                    <a:pt x="87" y="217"/>
                  </a:cubicBezTo>
                  <a:cubicBezTo>
                    <a:pt x="120" y="229"/>
                    <a:pt x="153" y="241"/>
                    <a:pt x="186" y="254"/>
                  </a:cubicBezTo>
                  <a:cubicBezTo>
                    <a:pt x="148" y="292"/>
                    <a:pt x="148" y="292"/>
                    <a:pt x="148" y="292"/>
                  </a:cubicBezTo>
                  <a:cubicBezTo>
                    <a:pt x="70" y="214"/>
                    <a:pt x="70" y="214"/>
                    <a:pt x="70" y="214"/>
                  </a:cubicBezTo>
                  <a:cubicBezTo>
                    <a:pt x="69" y="214"/>
                    <a:pt x="68" y="214"/>
                    <a:pt x="68" y="214"/>
                  </a:cubicBezTo>
                  <a:cubicBezTo>
                    <a:pt x="67" y="215"/>
                    <a:pt x="67" y="216"/>
                    <a:pt x="68" y="217"/>
                  </a:cubicBezTo>
                  <a:cubicBezTo>
                    <a:pt x="145" y="294"/>
                    <a:pt x="145" y="294"/>
                    <a:pt x="145" y="294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29" y="411"/>
                    <a:pt x="29" y="411"/>
                    <a:pt x="29" y="411"/>
                  </a:cubicBezTo>
                  <a:cubicBezTo>
                    <a:pt x="18" y="422"/>
                    <a:pt x="18" y="422"/>
                    <a:pt x="18" y="422"/>
                  </a:cubicBezTo>
                  <a:cubicBezTo>
                    <a:pt x="7" y="433"/>
                    <a:pt x="7" y="433"/>
                    <a:pt x="7" y="433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8" y="437"/>
                    <a:pt x="8" y="437"/>
                    <a:pt x="8" y="437"/>
                  </a:cubicBezTo>
                  <a:cubicBezTo>
                    <a:pt x="11" y="440"/>
                    <a:pt x="11" y="440"/>
                    <a:pt x="11" y="440"/>
                  </a:cubicBezTo>
                  <a:cubicBezTo>
                    <a:pt x="0" y="451"/>
                    <a:pt x="0" y="451"/>
                    <a:pt x="0" y="451"/>
                  </a:cubicBezTo>
                  <a:cubicBezTo>
                    <a:pt x="0" y="456"/>
                    <a:pt x="0" y="456"/>
                    <a:pt x="0" y="456"/>
                  </a:cubicBezTo>
                  <a:cubicBezTo>
                    <a:pt x="14" y="442"/>
                    <a:pt x="14" y="442"/>
                    <a:pt x="14" y="442"/>
                  </a:cubicBezTo>
                  <a:cubicBezTo>
                    <a:pt x="17" y="445"/>
                    <a:pt x="17" y="445"/>
                    <a:pt x="17" y="445"/>
                  </a:cubicBezTo>
                  <a:cubicBezTo>
                    <a:pt x="0" y="462"/>
                    <a:pt x="0" y="462"/>
                    <a:pt x="0" y="462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20" y="447"/>
                    <a:pt x="20" y="447"/>
                    <a:pt x="20" y="447"/>
                  </a:cubicBezTo>
                  <a:cubicBezTo>
                    <a:pt x="30" y="437"/>
                    <a:pt x="30" y="437"/>
                    <a:pt x="30" y="437"/>
                  </a:cubicBezTo>
                  <a:cubicBezTo>
                    <a:pt x="39" y="445"/>
                    <a:pt x="39" y="445"/>
                    <a:pt x="39" y="445"/>
                  </a:cubicBezTo>
                  <a:cubicBezTo>
                    <a:pt x="24" y="460"/>
                    <a:pt x="24" y="460"/>
                    <a:pt x="24" y="460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0" y="489"/>
                    <a:pt x="0" y="489"/>
                    <a:pt x="0" y="489"/>
                  </a:cubicBezTo>
                  <a:cubicBezTo>
                    <a:pt x="26" y="463"/>
                    <a:pt x="26" y="463"/>
                    <a:pt x="26" y="463"/>
                  </a:cubicBezTo>
                  <a:cubicBezTo>
                    <a:pt x="43" y="447"/>
                    <a:pt x="43" y="447"/>
                    <a:pt x="43" y="447"/>
                  </a:cubicBezTo>
                  <a:cubicBezTo>
                    <a:pt x="54" y="436"/>
                    <a:pt x="54" y="436"/>
                    <a:pt x="54" y="436"/>
                  </a:cubicBezTo>
                  <a:cubicBezTo>
                    <a:pt x="55" y="434"/>
                    <a:pt x="55" y="434"/>
                    <a:pt x="55" y="434"/>
                  </a:cubicBezTo>
                  <a:cubicBezTo>
                    <a:pt x="76" y="413"/>
                    <a:pt x="76" y="413"/>
                    <a:pt x="76" y="413"/>
                  </a:cubicBezTo>
                  <a:cubicBezTo>
                    <a:pt x="170" y="319"/>
                    <a:pt x="170" y="319"/>
                    <a:pt x="170" y="319"/>
                  </a:cubicBezTo>
                  <a:cubicBezTo>
                    <a:pt x="365" y="514"/>
                    <a:pt x="365" y="514"/>
                    <a:pt x="365" y="514"/>
                  </a:cubicBezTo>
                  <a:cubicBezTo>
                    <a:pt x="372" y="521"/>
                    <a:pt x="372" y="521"/>
                    <a:pt x="372" y="521"/>
                  </a:cubicBezTo>
                  <a:cubicBezTo>
                    <a:pt x="365" y="528"/>
                    <a:pt x="365" y="528"/>
                    <a:pt x="365" y="528"/>
                  </a:cubicBezTo>
                  <a:cubicBezTo>
                    <a:pt x="356" y="536"/>
                    <a:pt x="356" y="536"/>
                    <a:pt x="356" y="536"/>
                  </a:cubicBezTo>
                  <a:cubicBezTo>
                    <a:pt x="356" y="537"/>
                    <a:pt x="356" y="538"/>
                    <a:pt x="356" y="539"/>
                  </a:cubicBezTo>
                  <a:cubicBezTo>
                    <a:pt x="357" y="539"/>
                    <a:pt x="358" y="539"/>
                    <a:pt x="359" y="539"/>
                  </a:cubicBezTo>
                  <a:cubicBezTo>
                    <a:pt x="367" y="530"/>
                    <a:pt x="367" y="530"/>
                    <a:pt x="367" y="530"/>
                  </a:cubicBezTo>
                  <a:cubicBezTo>
                    <a:pt x="373" y="525"/>
                    <a:pt x="373" y="525"/>
                    <a:pt x="373" y="525"/>
                  </a:cubicBezTo>
                  <a:cubicBezTo>
                    <a:pt x="373" y="527"/>
                    <a:pt x="373" y="527"/>
                    <a:pt x="373" y="527"/>
                  </a:cubicBezTo>
                  <a:cubicBezTo>
                    <a:pt x="373" y="528"/>
                    <a:pt x="373" y="529"/>
                    <a:pt x="374" y="529"/>
                  </a:cubicBezTo>
                  <a:cubicBezTo>
                    <a:pt x="375" y="529"/>
                    <a:pt x="375" y="528"/>
                    <a:pt x="375" y="528"/>
                  </a:cubicBezTo>
                  <a:cubicBezTo>
                    <a:pt x="376" y="528"/>
                    <a:pt x="376" y="527"/>
                    <a:pt x="376" y="527"/>
                  </a:cubicBezTo>
                  <a:cubicBezTo>
                    <a:pt x="376" y="525"/>
                    <a:pt x="376" y="525"/>
                    <a:pt x="376" y="525"/>
                  </a:cubicBezTo>
                  <a:cubicBezTo>
                    <a:pt x="381" y="530"/>
                    <a:pt x="381" y="530"/>
                    <a:pt x="381" y="530"/>
                  </a:cubicBezTo>
                  <a:cubicBezTo>
                    <a:pt x="395" y="544"/>
                    <a:pt x="395" y="544"/>
                    <a:pt x="395" y="544"/>
                  </a:cubicBezTo>
                  <a:cubicBezTo>
                    <a:pt x="396" y="545"/>
                    <a:pt x="397" y="545"/>
                    <a:pt x="398" y="544"/>
                  </a:cubicBezTo>
                  <a:cubicBezTo>
                    <a:pt x="398" y="544"/>
                    <a:pt x="398" y="543"/>
                    <a:pt x="398" y="542"/>
                  </a:cubicBezTo>
                  <a:cubicBezTo>
                    <a:pt x="384" y="528"/>
                    <a:pt x="384" y="528"/>
                    <a:pt x="384" y="528"/>
                  </a:cubicBezTo>
                  <a:cubicBezTo>
                    <a:pt x="377" y="521"/>
                    <a:pt x="377" y="521"/>
                    <a:pt x="377" y="521"/>
                  </a:cubicBezTo>
                  <a:cubicBezTo>
                    <a:pt x="384" y="514"/>
                    <a:pt x="384" y="514"/>
                    <a:pt x="384" y="514"/>
                  </a:cubicBezTo>
                  <a:cubicBezTo>
                    <a:pt x="385" y="513"/>
                    <a:pt x="385" y="512"/>
                    <a:pt x="384" y="511"/>
                  </a:cubicBezTo>
                  <a:cubicBezTo>
                    <a:pt x="383" y="511"/>
                    <a:pt x="382" y="511"/>
                    <a:pt x="381" y="511"/>
                  </a:cubicBezTo>
                  <a:cubicBezTo>
                    <a:pt x="376" y="517"/>
                    <a:pt x="376" y="517"/>
                    <a:pt x="376" y="517"/>
                  </a:cubicBezTo>
                  <a:cubicBezTo>
                    <a:pt x="376" y="515"/>
                    <a:pt x="376" y="515"/>
                    <a:pt x="376" y="515"/>
                  </a:cubicBezTo>
                  <a:cubicBezTo>
                    <a:pt x="376" y="514"/>
                    <a:pt x="375" y="513"/>
                    <a:pt x="374" y="513"/>
                  </a:cubicBezTo>
                  <a:cubicBezTo>
                    <a:pt x="373" y="513"/>
                    <a:pt x="373" y="514"/>
                    <a:pt x="373" y="515"/>
                  </a:cubicBezTo>
                  <a:cubicBezTo>
                    <a:pt x="373" y="517"/>
                    <a:pt x="373" y="517"/>
                    <a:pt x="373" y="517"/>
                  </a:cubicBezTo>
                  <a:cubicBezTo>
                    <a:pt x="367" y="511"/>
                    <a:pt x="367" y="511"/>
                    <a:pt x="367" y="511"/>
                  </a:cubicBezTo>
                  <a:cubicBezTo>
                    <a:pt x="359" y="503"/>
                    <a:pt x="359" y="503"/>
                    <a:pt x="359" y="503"/>
                  </a:cubicBezTo>
                  <a:cubicBezTo>
                    <a:pt x="363" y="505"/>
                    <a:pt x="367" y="505"/>
                    <a:pt x="371" y="502"/>
                  </a:cubicBezTo>
                  <a:cubicBezTo>
                    <a:pt x="376" y="497"/>
                    <a:pt x="374" y="491"/>
                    <a:pt x="366" y="483"/>
                  </a:cubicBezTo>
                  <a:cubicBezTo>
                    <a:pt x="359" y="475"/>
                    <a:pt x="352" y="473"/>
                    <a:pt x="347" y="478"/>
                  </a:cubicBezTo>
                  <a:cubicBezTo>
                    <a:pt x="344" y="482"/>
                    <a:pt x="344" y="486"/>
                    <a:pt x="346" y="490"/>
                  </a:cubicBezTo>
                  <a:cubicBezTo>
                    <a:pt x="172" y="317"/>
                    <a:pt x="172" y="317"/>
                    <a:pt x="172" y="317"/>
                  </a:cubicBezTo>
                  <a:cubicBezTo>
                    <a:pt x="196" y="293"/>
                    <a:pt x="196" y="293"/>
                    <a:pt x="196" y="293"/>
                  </a:cubicBezTo>
                  <a:cubicBezTo>
                    <a:pt x="222" y="267"/>
                    <a:pt x="222" y="267"/>
                    <a:pt x="222" y="267"/>
                  </a:cubicBezTo>
                  <a:cubicBezTo>
                    <a:pt x="262" y="283"/>
                    <a:pt x="302" y="299"/>
                    <a:pt x="342" y="315"/>
                  </a:cubicBezTo>
                  <a:cubicBezTo>
                    <a:pt x="397" y="370"/>
                    <a:pt x="397" y="370"/>
                    <a:pt x="397" y="370"/>
                  </a:cubicBezTo>
                  <a:cubicBezTo>
                    <a:pt x="425" y="398"/>
                    <a:pt x="425" y="398"/>
                    <a:pt x="425" y="398"/>
                  </a:cubicBezTo>
                  <a:cubicBezTo>
                    <a:pt x="453" y="426"/>
                    <a:pt x="453" y="426"/>
                    <a:pt x="453" y="426"/>
                  </a:cubicBezTo>
                  <a:cubicBezTo>
                    <a:pt x="454" y="426"/>
                    <a:pt x="454" y="426"/>
                    <a:pt x="454" y="426"/>
                  </a:cubicBezTo>
                  <a:cubicBezTo>
                    <a:pt x="456" y="429"/>
                    <a:pt x="456" y="429"/>
                    <a:pt x="456" y="429"/>
                  </a:cubicBezTo>
                  <a:cubicBezTo>
                    <a:pt x="455" y="431"/>
                    <a:pt x="455" y="434"/>
                    <a:pt x="456" y="437"/>
                  </a:cubicBezTo>
                  <a:cubicBezTo>
                    <a:pt x="453" y="440"/>
                    <a:pt x="453" y="440"/>
                    <a:pt x="453" y="440"/>
                  </a:cubicBezTo>
                  <a:cubicBezTo>
                    <a:pt x="452" y="441"/>
                    <a:pt x="452" y="442"/>
                    <a:pt x="453" y="442"/>
                  </a:cubicBezTo>
                  <a:cubicBezTo>
                    <a:pt x="454" y="443"/>
                    <a:pt x="455" y="443"/>
                    <a:pt x="455" y="442"/>
                  </a:cubicBezTo>
                  <a:cubicBezTo>
                    <a:pt x="458" y="439"/>
                    <a:pt x="458" y="439"/>
                    <a:pt x="458" y="439"/>
                  </a:cubicBezTo>
                  <a:cubicBezTo>
                    <a:pt x="461" y="441"/>
                    <a:pt x="464" y="441"/>
                    <a:pt x="466" y="439"/>
                  </a:cubicBezTo>
                  <a:cubicBezTo>
                    <a:pt x="470" y="442"/>
                    <a:pt x="470" y="442"/>
                    <a:pt x="470" y="442"/>
                  </a:cubicBezTo>
                  <a:cubicBezTo>
                    <a:pt x="482" y="455"/>
                    <a:pt x="482" y="455"/>
                    <a:pt x="482" y="455"/>
                  </a:cubicBezTo>
                  <a:cubicBezTo>
                    <a:pt x="483" y="456"/>
                    <a:pt x="483" y="456"/>
                    <a:pt x="483" y="456"/>
                  </a:cubicBezTo>
                  <a:cubicBezTo>
                    <a:pt x="623" y="596"/>
                    <a:pt x="623" y="596"/>
                    <a:pt x="623" y="596"/>
                  </a:cubicBezTo>
                  <a:cubicBezTo>
                    <a:pt x="624" y="597"/>
                    <a:pt x="625" y="597"/>
                    <a:pt x="625" y="596"/>
                  </a:cubicBezTo>
                  <a:cubicBezTo>
                    <a:pt x="626" y="595"/>
                    <a:pt x="626" y="594"/>
                    <a:pt x="625" y="593"/>
                  </a:cubicBezTo>
                  <a:cubicBezTo>
                    <a:pt x="486" y="454"/>
                    <a:pt x="486" y="454"/>
                    <a:pt x="486" y="454"/>
                  </a:cubicBezTo>
                  <a:cubicBezTo>
                    <a:pt x="484" y="452"/>
                    <a:pt x="484" y="452"/>
                    <a:pt x="484" y="452"/>
                  </a:cubicBezTo>
                  <a:cubicBezTo>
                    <a:pt x="472" y="440"/>
                    <a:pt x="472" y="440"/>
                    <a:pt x="472" y="440"/>
                  </a:cubicBezTo>
                  <a:cubicBezTo>
                    <a:pt x="469" y="437"/>
                    <a:pt x="469" y="437"/>
                    <a:pt x="469" y="437"/>
                  </a:cubicBezTo>
                  <a:cubicBezTo>
                    <a:pt x="470" y="434"/>
                    <a:pt x="470" y="431"/>
                    <a:pt x="469" y="429"/>
                  </a:cubicBezTo>
                  <a:cubicBezTo>
                    <a:pt x="472" y="426"/>
                    <a:pt x="472" y="426"/>
                    <a:pt x="472" y="426"/>
                  </a:cubicBezTo>
                  <a:cubicBezTo>
                    <a:pt x="480" y="417"/>
                    <a:pt x="480" y="417"/>
                    <a:pt x="480" y="417"/>
                  </a:cubicBezTo>
                  <a:cubicBezTo>
                    <a:pt x="481" y="417"/>
                    <a:pt x="481" y="416"/>
                    <a:pt x="480" y="415"/>
                  </a:cubicBezTo>
                  <a:cubicBezTo>
                    <a:pt x="480" y="414"/>
                    <a:pt x="479" y="414"/>
                    <a:pt x="478" y="415"/>
                  </a:cubicBezTo>
                  <a:cubicBezTo>
                    <a:pt x="470" y="423"/>
                    <a:pt x="470" y="423"/>
                    <a:pt x="470" y="423"/>
                  </a:cubicBezTo>
                  <a:cubicBezTo>
                    <a:pt x="466" y="427"/>
                    <a:pt x="466" y="427"/>
                    <a:pt x="466" y="427"/>
                  </a:cubicBezTo>
                  <a:cubicBezTo>
                    <a:pt x="464" y="425"/>
                    <a:pt x="461" y="425"/>
                    <a:pt x="458" y="427"/>
                  </a:cubicBezTo>
                  <a:cubicBezTo>
                    <a:pt x="456" y="424"/>
                    <a:pt x="456" y="424"/>
                    <a:pt x="456" y="424"/>
                  </a:cubicBezTo>
                  <a:cubicBezTo>
                    <a:pt x="455" y="423"/>
                    <a:pt x="455" y="423"/>
                    <a:pt x="455" y="423"/>
                  </a:cubicBezTo>
                  <a:cubicBezTo>
                    <a:pt x="428" y="396"/>
                    <a:pt x="428" y="396"/>
                    <a:pt x="428" y="396"/>
                  </a:cubicBezTo>
                  <a:cubicBezTo>
                    <a:pt x="399" y="367"/>
                    <a:pt x="399" y="367"/>
                    <a:pt x="399" y="367"/>
                  </a:cubicBezTo>
                  <a:cubicBezTo>
                    <a:pt x="350" y="318"/>
                    <a:pt x="350" y="318"/>
                    <a:pt x="350" y="318"/>
                  </a:cubicBezTo>
                  <a:cubicBezTo>
                    <a:pt x="370" y="326"/>
                    <a:pt x="389" y="334"/>
                    <a:pt x="409" y="342"/>
                  </a:cubicBezTo>
                  <a:cubicBezTo>
                    <a:pt x="396" y="355"/>
                    <a:pt x="396" y="355"/>
                    <a:pt x="396" y="355"/>
                  </a:cubicBezTo>
                  <a:cubicBezTo>
                    <a:pt x="396" y="356"/>
                    <a:pt x="396" y="357"/>
                    <a:pt x="396" y="357"/>
                  </a:cubicBezTo>
                  <a:cubicBezTo>
                    <a:pt x="397" y="358"/>
                    <a:pt x="398" y="358"/>
                    <a:pt x="399" y="357"/>
                  </a:cubicBezTo>
                  <a:cubicBezTo>
                    <a:pt x="412" y="344"/>
                    <a:pt x="412" y="344"/>
                    <a:pt x="412" y="344"/>
                  </a:cubicBezTo>
                  <a:cubicBezTo>
                    <a:pt x="478" y="371"/>
                    <a:pt x="543" y="398"/>
                    <a:pt x="608" y="427"/>
                  </a:cubicBezTo>
                  <a:cubicBezTo>
                    <a:pt x="608" y="427"/>
                    <a:pt x="608" y="427"/>
                    <a:pt x="608" y="427"/>
                  </a:cubicBezTo>
                  <a:cubicBezTo>
                    <a:pt x="618" y="431"/>
                    <a:pt x="618" y="431"/>
                    <a:pt x="618" y="431"/>
                  </a:cubicBezTo>
                  <a:cubicBezTo>
                    <a:pt x="656" y="448"/>
                    <a:pt x="694" y="465"/>
                    <a:pt x="732" y="483"/>
                  </a:cubicBezTo>
                  <a:cubicBezTo>
                    <a:pt x="698" y="517"/>
                    <a:pt x="698" y="517"/>
                    <a:pt x="698" y="517"/>
                  </a:cubicBezTo>
                  <a:cubicBezTo>
                    <a:pt x="698" y="517"/>
                    <a:pt x="698" y="518"/>
                    <a:pt x="698" y="519"/>
                  </a:cubicBezTo>
                  <a:cubicBezTo>
                    <a:pt x="699" y="520"/>
                    <a:pt x="700" y="520"/>
                    <a:pt x="701" y="519"/>
                  </a:cubicBezTo>
                  <a:cubicBezTo>
                    <a:pt x="735" y="484"/>
                    <a:pt x="735" y="484"/>
                    <a:pt x="735" y="484"/>
                  </a:cubicBezTo>
                  <a:cubicBezTo>
                    <a:pt x="764" y="498"/>
                    <a:pt x="793" y="511"/>
                    <a:pt x="821" y="524"/>
                  </a:cubicBezTo>
                  <a:cubicBezTo>
                    <a:pt x="822" y="525"/>
                    <a:pt x="822" y="525"/>
                    <a:pt x="822" y="525"/>
                  </a:cubicBezTo>
                  <a:cubicBezTo>
                    <a:pt x="829" y="528"/>
                    <a:pt x="829" y="528"/>
                    <a:pt x="829" y="528"/>
                  </a:cubicBezTo>
                  <a:cubicBezTo>
                    <a:pt x="945" y="583"/>
                    <a:pt x="1059" y="640"/>
                    <a:pt x="1172" y="700"/>
                  </a:cubicBezTo>
                  <a:cubicBezTo>
                    <a:pt x="1291" y="819"/>
                    <a:pt x="1291" y="819"/>
                    <a:pt x="1291" y="819"/>
                  </a:cubicBezTo>
                  <a:cubicBezTo>
                    <a:pt x="1297" y="825"/>
                    <a:pt x="1297" y="825"/>
                    <a:pt x="1297" y="825"/>
                  </a:cubicBezTo>
                  <a:cubicBezTo>
                    <a:pt x="1305" y="833"/>
                    <a:pt x="1305" y="833"/>
                    <a:pt x="1305" y="833"/>
                  </a:cubicBezTo>
                  <a:cubicBezTo>
                    <a:pt x="1308" y="836"/>
                    <a:pt x="1308" y="836"/>
                    <a:pt x="1308" y="836"/>
                  </a:cubicBezTo>
                  <a:cubicBezTo>
                    <a:pt x="1306" y="838"/>
                    <a:pt x="1306" y="841"/>
                    <a:pt x="1308" y="844"/>
                  </a:cubicBezTo>
                  <a:cubicBezTo>
                    <a:pt x="1305" y="847"/>
                    <a:pt x="1305" y="847"/>
                    <a:pt x="1305" y="847"/>
                  </a:cubicBezTo>
                  <a:cubicBezTo>
                    <a:pt x="1296" y="855"/>
                    <a:pt x="1296" y="855"/>
                    <a:pt x="1296" y="855"/>
                  </a:cubicBezTo>
                  <a:cubicBezTo>
                    <a:pt x="1296" y="856"/>
                    <a:pt x="1296" y="857"/>
                    <a:pt x="1296" y="858"/>
                  </a:cubicBezTo>
                  <a:cubicBezTo>
                    <a:pt x="1297" y="858"/>
                    <a:pt x="1298" y="858"/>
                    <a:pt x="1299" y="858"/>
                  </a:cubicBezTo>
                  <a:cubicBezTo>
                    <a:pt x="1307" y="849"/>
                    <a:pt x="1307" y="849"/>
                    <a:pt x="1307" y="849"/>
                  </a:cubicBezTo>
                  <a:cubicBezTo>
                    <a:pt x="1310" y="846"/>
                    <a:pt x="1310" y="846"/>
                    <a:pt x="1310" y="846"/>
                  </a:cubicBezTo>
                  <a:cubicBezTo>
                    <a:pt x="1313" y="848"/>
                    <a:pt x="1316" y="848"/>
                    <a:pt x="1318" y="846"/>
                  </a:cubicBezTo>
                  <a:cubicBezTo>
                    <a:pt x="1321" y="849"/>
                    <a:pt x="1321" y="849"/>
                    <a:pt x="1321" y="849"/>
                  </a:cubicBezTo>
                  <a:cubicBezTo>
                    <a:pt x="1325" y="854"/>
                    <a:pt x="1325" y="854"/>
                    <a:pt x="1325" y="854"/>
                  </a:cubicBezTo>
                  <a:cubicBezTo>
                    <a:pt x="1336" y="864"/>
                    <a:pt x="1336" y="864"/>
                    <a:pt x="1336" y="864"/>
                  </a:cubicBezTo>
                  <a:cubicBezTo>
                    <a:pt x="1345" y="874"/>
                    <a:pt x="1345" y="874"/>
                    <a:pt x="1345" y="874"/>
                  </a:cubicBezTo>
                  <a:cubicBezTo>
                    <a:pt x="1324" y="895"/>
                    <a:pt x="1324" y="895"/>
                    <a:pt x="1324" y="895"/>
                  </a:cubicBezTo>
                  <a:cubicBezTo>
                    <a:pt x="1324" y="895"/>
                    <a:pt x="1324" y="896"/>
                    <a:pt x="1324" y="897"/>
                  </a:cubicBezTo>
                  <a:cubicBezTo>
                    <a:pt x="1345" y="918"/>
                    <a:pt x="1345" y="918"/>
                    <a:pt x="1345" y="918"/>
                  </a:cubicBezTo>
                  <a:cubicBezTo>
                    <a:pt x="1337" y="926"/>
                    <a:pt x="1337" y="926"/>
                    <a:pt x="1337" y="926"/>
                  </a:cubicBezTo>
                  <a:cubicBezTo>
                    <a:pt x="1337" y="927"/>
                    <a:pt x="1337" y="928"/>
                    <a:pt x="1337" y="929"/>
                  </a:cubicBezTo>
                  <a:cubicBezTo>
                    <a:pt x="1338" y="929"/>
                    <a:pt x="1339" y="929"/>
                    <a:pt x="1340" y="929"/>
                  </a:cubicBezTo>
                  <a:cubicBezTo>
                    <a:pt x="1348" y="920"/>
                    <a:pt x="1348" y="920"/>
                    <a:pt x="1348" y="920"/>
                  </a:cubicBezTo>
                  <a:cubicBezTo>
                    <a:pt x="1369" y="941"/>
                    <a:pt x="1369" y="941"/>
                    <a:pt x="1369" y="941"/>
                  </a:cubicBezTo>
                  <a:cubicBezTo>
                    <a:pt x="1386" y="958"/>
                    <a:pt x="1386" y="958"/>
                    <a:pt x="1386" y="958"/>
                  </a:cubicBezTo>
                  <a:cubicBezTo>
                    <a:pt x="1397" y="969"/>
                    <a:pt x="1397" y="969"/>
                    <a:pt x="1397" y="969"/>
                  </a:cubicBezTo>
                  <a:cubicBezTo>
                    <a:pt x="1564" y="1136"/>
                    <a:pt x="1564" y="1136"/>
                    <a:pt x="1564" y="1136"/>
                  </a:cubicBezTo>
                  <a:cubicBezTo>
                    <a:pt x="1575" y="1147"/>
                    <a:pt x="1575" y="1147"/>
                    <a:pt x="1575" y="1147"/>
                  </a:cubicBezTo>
                  <a:cubicBezTo>
                    <a:pt x="1730" y="1303"/>
                    <a:pt x="1730" y="1303"/>
                    <a:pt x="1730" y="1303"/>
                  </a:cubicBezTo>
                  <a:cubicBezTo>
                    <a:pt x="1741" y="1314"/>
                    <a:pt x="1741" y="1314"/>
                    <a:pt x="1741" y="1314"/>
                  </a:cubicBezTo>
                  <a:cubicBezTo>
                    <a:pt x="1753" y="1325"/>
                    <a:pt x="1753" y="1325"/>
                    <a:pt x="1753" y="1325"/>
                  </a:cubicBezTo>
                  <a:cubicBezTo>
                    <a:pt x="1769" y="1342"/>
                    <a:pt x="1769" y="1342"/>
                    <a:pt x="1769" y="1342"/>
                  </a:cubicBezTo>
                  <a:cubicBezTo>
                    <a:pt x="1790" y="1363"/>
                    <a:pt x="1790" y="1363"/>
                    <a:pt x="1790" y="1363"/>
                  </a:cubicBezTo>
                  <a:cubicBezTo>
                    <a:pt x="1782" y="1371"/>
                    <a:pt x="1782" y="1371"/>
                    <a:pt x="1782" y="1371"/>
                  </a:cubicBezTo>
                  <a:cubicBezTo>
                    <a:pt x="1754" y="1399"/>
                    <a:pt x="1754" y="1399"/>
                    <a:pt x="1754" y="1399"/>
                  </a:cubicBezTo>
                  <a:cubicBezTo>
                    <a:pt x="1613" y="1540"/>
                    <a:pt x="1613" y="1540"/>
                    <a:pt x="1613" y="1540"/>
                  </a:cubicBezTo>
                  <a:cubicBezTo>
                    <a:pt x="1584" y="1569"/>
                    <a:pt x="1584" y="1569"/>
                    <a:pt x="1584" y="1569"/>
                  </a:cubicBezTo>
                  <a:cubicBezTo>
                    <a:pt x="1556" y="1597"/>
                    <a:pt x="1556" y="1597"/>
                    <a:pt x="1556" y="1597"/>
                  </a:cubicBezTo>
                  <a:cubicBezTo>
                    <a:pt x="1528" y="1625"/>
                    <a:pt x="1528" y="1625"/>
                    <a:pt x="1528" y="1625"/>
                  </a:cubicBezTo>
                  <a:cubicBezTo>
                    <a:pt x="1387" y="1766"/>
                    <a:pt x="1387" y="1766"/>
                    <a:pt x="1387" y="1766"/>
                  </a:cubicBezTo>
                  <a:cubicBezTo>
                    <a:pt x="1358" y="1795"/>
                    <a:pt x="1358" y="1795"/>
                    <a:pt x="1358" y="1795"/>
                  </a:cubicBezTo>
                  <a:cubicBezTo>
                    <a:pt x="1330" y="1823"/>
                    <a:pt x="1330" y="1823"/>
                    <a:pt x="1330" y="1823"/>
                  </a:cubicBezTo>
                  <a:cubicBezTo>
                    <a:pt x="1302" y="1851"/>
                    <a:pt x="1302" y="1851"/>
                    <a:pt x="1302" y="1851"/>
                  </a:cubicBezTo>
                  <a:cubicBezTo>
                    <a:pt x="1169" y="1984"/>
                    <a:pt x="1169" y="1984"/>
                    <a:pt x="1169" y="1984"/>
                  </a:cubicBezTo>
                  <a:cubicBezTo>
                    <a:pt x="1178" y="1984"/>
                    <a:pt x="1178" y="1984"/>
                    <a:pt x="1178" y="1984"/>
                  </a:cubicBezTo>
                  <a:cubicBezTo>
                    <a:pt x="1180" y="1982"/>
                    <a:pt x="1180" y="1982"/>
                    <a:pt x="1180" y="1982"/>
                  </a:cubicBezTo>
                  <a:cubicBezTo>
                    <a:pt x="1180" y="1984"/>
                    <a:pt x="1180" y="1984"/>
                    <a:pt x="1180" y="1984"/>
                  </a:cubicBezTo>
                  <a:cubicBezTo>
                    <a:pt x="1184" y="1984"/>
                    <a:pt x="1184" y="1984"/>
                    <a:pt x="1184" y="1984"/>
                  </a:cubicBezTo>
                  <a:cubicBezTo>
                    <a:pt x="1184" y="1979"/>
                    <a:pt x="1184" y="1979"/>
                    <a:pt x="1184" y="1979"/>
                  </a:cubicBezTo>
                  <a:cubicBezTo>
                    <a:pt x="1188" y="1974"/>
                    <a:pt x="1188" y="1974"/>
                    <a:pt x="1188" y="1974"/>
                  </a:cubicBezTo>
                  <a:cubicBezTo>
                    <a:pt x="1188" y="1984"/>
                    <a:pt x="1188" y="1984"/>
                    <a:pt x="1188" y="1984"/>
                  </a:cubicBezTo>
                  <a:cubicBezTo>
                    <a:pt x="1192" y="1984"/>
                    <a:pt x="1192" y="1984"/>
                    <a:pt x="1192" y="1984"/>
                  </a:cubicBezTo>
                  <a:cubicBezTo>
                    <a:pt x="1192" y="1971"/>
                    <a:pt x="1192" y="1971"/>
                    <a:pt x="1192" y="1971"/>
                  </a:cubicBezTo>
                  <a:cubicBezTo>
                    <a:pt x="1196" y="1966"/>
                    <a:pt x="1196" y="1966"/>
                    <a:pt x="1196" y="1966"/>
                  </a:cubicBezTo>
                  <a:cubicBezTo>
                    <a:pt x="1196" y="1984"/>
                    <a:pt x="1196" y="1984"/>
                    <a:pt x="1196" y="1984"/>
                  </a:cubicBezTo>
                  <a:cubicBezTo>
                    <a:pt x="1199" y="1984"/>
                    <a:pt x="1199" y="1984"/>
                    <a:pt x="1199" y="1984"/>
                  </a:cubicBezTo>
                  <a:cubicBezTo>
                    <a:pt x="1199" y="1963"/>
                    <a:pt x="1199" y="1963"/>
                    <a:pt x="1199" y="1963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204" y="1984"/>
                    <a:pt x="1204" y="1984"/>
                    <a:pt x="1204" y="1984"/>
                  </a:cubicBezTo>
                  <a:cubicBezTo>
                    <a:pt x="1207" y="1984"/>
                    <a:pt x="1207" y="1984"/>
                    <a:pt x="1207" y="1984"/>
                  </a:cubicBezTo>
                  <a:cubicBezTo>
                    <a:pt x="1207" y="1955"/>
                    <a:pt x="1207" y="1955"/>
                    <a:pt x="1207" y="1955"/>
                  </a:cubicBezTo>
                  <a:cubicBezTo>
                    <a:pt x="1212" y="1950"/>
                    <a:pt x="1212" y="1950"/>
                    <a:pt x="1212" y="1950"/>
                  </a:cubicBezTo>
                  <a:cubicBezTo>
                    <a:pt x="1212" y="1981"/>
                    <a:pt x="1212" y="1981"/>
                    <a:pt x="1212" y="1981"/>
                  </a:cubicBezTo>
                  <a:cubicBezTo>
                    <a:pt x="1209" y="1984"/>
                    <a:pt x="1209" y="1984"/>
                    <a:pt x="1209" y="1984"/>
                  </a:cubicBezTo>
                  <a:cubicBezTo>
                    <a:pt x="1218" y="1984"/>
                    <a:pt x="1218" y="1984"/>
                    <a:pt x="1218" y="1984"/>
                  </a:cubicBezTo>
                  <a:cubicBezTo>
                    <a:pt x="1615" y="1588"/>
                    <a:pt x="1615" y="1588"/>
                    <a:pt x="1615" y="1588"/>
                  </a:cubicBezTo>
                  <a:cubicBezTo>
                    <a:pt x="1753" y="1726"/>
                    <a:pt x="1753" y="1726"/>
                    <a:pt x="1753" y="1726"/>
                  </a:cubicBezTo>
                  <a:cubicBezTo>
                    <a:pt x="1753" y="1726"/>
                    <a:pt x="1754" y="1726"/>
                    <a:pt x="1755" y="1726"/>
                  </a:cubicBezTo>
                  <a:cubicBezTo>
                    <a:pt x="1756" y="1725"/>
                    <a:pt x="1756" y="1724"/>
                    <a:pt x="1755" y="1723"/>
                  </a:cubicBezTo>
                  <a:cubicBezTo>
                    <a:pt x="1617" y="1585"/>
                    <a:pt x="1617" y="1585"/>
                    <a:pt x="1617" y="1585"/>
                  </a:cubicBezTo>
                  <a:cubicBezTo>
                    <a:pt x="1816" y="1386"/>
                    <a:pt x="1816" y="1386"/>
                    <a:pt x="1816" y="1386"/>
                  </a:cubicBezTo>
                  <a:cubicBezTo>
                    <a:pt x="1837" y="1365"/>
                    <a:pt x="1837" y="1365"/>
                    <a:pt x="1837" y="1365"/>
                  </a:cubicBezTo>
                  <a:cubicBezTo>
                    <a:pt x="1969" y="1497"/>
                    <a:pt x="1969" y="1497"/>
                    <a:pt x="1969" y="1497"/>
                  </a:cubicBezTo>
                  <a:cubicBezTo>
                    <a:pt x="1975" y="1503"/>
                    <a:pt x="1975" y="1503"/>
                    <a:pt x="1975" y="1503"/>
                  </a:cubicBezTo>
                  <a:cubicBezTo>
                    <a:pt x="1992" y="1520"/>
                    <a:pt x="1992" y="1520"/>
                    <a:pt x="1992" y="1520"/>
                  </a:cubicBezTo>
                  <a:cubicBezTo>
                    <a:pt x="2003" y="1531"/>
                    <a:pt x="2003" y="1531"/>
                    <a:pt x="2003" y="1531"/>
                  </a:cubicBezTo>
                  <a:cubicBezTo>
                    <a:pt x="2003" y="1531"/>
                    <a:pt x="2003" y="1531"/>
                    <a:pt x="2003" y="1531"/>
                  </a:cubicBezTo>
                  <a:cubicBezTo>
                    <a:pt x="2014" y="1542"/>
                    <a:pt x="2014" y="1542"/>
                    <a:pt x="2014" y="1542"/>
                  </a:cubicBezTo>
                  <a:cubicBezTo>
                    <a:pt x="2032" y="1560"/>
                    <a:pt x="2032" y="1560"/>
                    <a:pt x="2032" y="1560"/>
                  </a:cubicBezTo>
                  <a:cubicBezTo>
                    <a:pt x="2060" y="1588"/>
                    <a:pt x="2060" y="1588"/>
                    <a:pt x="2060" y="1588"/>
                  </a:cubicBezTo>
                  <a:cubicBezTo>
                    <a:pt x="2171" y="1699"/>
                    <a:pt x="2171" y="1699"/>
                    <a:pt x="2171" y="1699"/>
                  </a:cubicBezTo>
                  <a:cubicBezTo>
                    <a:pt x="2182" y="1710"/>
                    <a:pt x="2182" y="1710"/>
                    <a:pt x="2182" y="1710"/>
                  </a:cubicBezTo>
                  <a:cubicBezTo>
                    <a:pt x="2201" y="1729"/>
                    <a:pt x="2201" y="1729"/>
                    <a:pt x="2201" y="1729"/>
                  </a:cubicBezTo>
                  <a:cubicBezTo>
                    <a:pt x="2229" y="1757"/>
                    <a:pt x="2229" y="1757"/>
                    <a:pt x="2229" y="1757"/>
                  </a:cubicBezTo>
                  <a:cubicBezTo>
                    <a:pt x="2258" y="1786"/>
                    <a:pt x="2258" y="1786"/>
                    <a:pt x="2258" y="1786"/>
                  </a:cubicBezTo>
                  <a:cubicBezTo>
                    <a:pt x="2286" y="1814"/>
                    <a:pt x="2286" y="1814"/>
                    <a:pt x="2286" y="1814"/>
                  </a:cubicBezTo>
                  <a:cubicBezTo>
                    <a:pt x="2349" y="1877"/>
                    <a:pt x="2349" y="1877"/>
                    <a:pt x="2349" y="1877"/>
                  </a:cubicBezTo>
                  <a:cubicBezTo>
                    <a:pt x="2359" y="1887"/>
                    <a:pt x="2359" y="1887"/>
                    <a:pt x="2359" y="1887"/>
                  </a:cubicBezTo>
                  <a:cubicBezTo>
                    <a:pt x="2381" y="1909"/>
                    <a:pt x="2381" y="1909"/>
                    <a:pt x="2381" y="1909"/>
                  </a:cubicBezTo>
                  <a:cubicBezTo>
                    <a:pt x="2427" y="1955"/>
                    <a:pt x="2427" y="1955"/>
                    <a:pt x="2427" y="1955"/>
                  </a:cubicBezTo>
                  <a:cubicBezTo>
                    <a:pt x="2435" y="1963"/>
                    <a:pt x="2435" y="1963"/>
                    <a:pt x="2435" y="1963"/>
                  </a:cubicBezTo>
                  <a:cubicBezTo>
                    <a:pt x="2413" y="1984"/>
                    <a:pt x="2413" y="1984"/>
                    <a:pt x="2413" y="1984"/>
                  </a:cubicBezTo>
                  <a:cubicBezTo>
                    <a:pt x="2418" y="1984"/>
                    <a:pt x="2418" y="1984"/>
                    <a:pt x="2418" y="1984"/>
                  </a:cubicBezTo>
                  <a:cubicBezTo>
                    <a:pt x="2437" y="1965"/>
                    <a:pt x="2437" y="1965"/>
                    <a:pt x="2437" y="1965"/>
                  </a:cubicBezTo>
                  <a:cubicBezTo>
                    <a:pt x="2455" y="1983"/>
                    <a:pt x="2455" y="1983"/>
                    <a:pt x="2455" y="1983"/>
                  </a:cubicBezTo>
                  <a:cubicBezTo>
                    <a:pt x="2456" y="1984"/>
                    <a:pt x="2456" y="1984"/>
                    <a:pt x="2456" y="1984"/>
                  </a:cubicBezTo>
                  <a:cubicBezTo>
                    <a:pt x="2465" y="1984"/>
                    <a:pt x="2465" y="1984"/>
                    <a:pt x="2465" y="1984"/>
                  </a:cubicBezTo>
                  <a:cubicBezTo>
                    <a:pt x="2464" y="1983"/>
                    <a:pt x="2464" y="1983"/>
                    <a:pt x="2464" y="1983"/>
                  </a:cubicBezTo>
                  <a:cubicBezTo>
                    <a:pt x="2464" y="1952"/>
                    <a:pt x="2464" y="1952"/>
                    <a:pt x="2464" y="1952"/>
                  </a:cubicBezTo>
                  <a:cubicBezTo>
                    <a:pt x="2468" y="1956"/>
                    <a:pt x="2468" y="1956"/>
                    <a:pt x="2468" y="1956"/>
                  </a:cubicBezTo>
                  <a:cubicBezTo>
                    <a:pt x="2468" y="1984"/>
                    <a:pt x="2468" y="1984"/>
                    <a:pt x="2468" y="1984"/>
                  </a:cubicBezTo>
                  <a:cubicBezTo>
                    <a:pt x="2472" y="1984"/>
                    <a:pt x="2472" y="1984"/>
                    <a:pt x="2472" y="1984"/>
                  </a:cubicBezTo>
                  <a:cubicBezTo>
                    <a:pt x="2472" y="1960"/>
                    <a:pt x="2472" y="1960"/>
                    <a:pt x="2472" y="1960"/>
                  </a:cubicBezTo>
                  <a:cubicBezTo>
                    <a:pt x="2476" y="1964"/>
                    <a:pt x="2476" y="1964"/>
                    <a:pt x="2476" y="1964"/>
                  </a:cubicBezTo>
                  <a:cubicBezTo>
                    <a:pt x="2476" y="1984"/>
                    <a:pt x="2476" y="1984"/>
                    <a:pt x="2476" y="1984"/>
                  </a:cubicBezTo>
                  <a:cubicBezTo>
                    <a:pt x="2480" y="1984"/>
                    <a:pt x="2480" y="1984"/>
                    <a:pt x="2480" y="1984"/>
                  </a:cubicBezTo>
                  <a:cubicBezTo>
                    <a:pt x="2480" y="1968"/>
                    <a:pt x="2480" y="1968"/>
                    <a:pt x="2480" y="1968"/>
                  </a:cubicBezTo>
                  <a:cubicBezTo>
                    <a:pt x="2484" y="1972"/>
                    <a:pt x="2484" y="1972"/>
                    <a:pt x="2484" y="1972"/>
                  </a:cubicBezTo>
                  <a:cubicBezTo>
                    <a:pt x="2484" y="1984"/>
                    <a:pt x="2484" y="1984"/>
                    <a:pt x="2484" y="1984"/>
                  </a:cubicBezTo>
                  <a:cubicBezTo>
                    <a:pt x="2487" y="1984"/>
                    <a:pt x="2487" y="1984"/>
                    <a:pt x="2487" y="1984"/>
                  </a:cubicBezTo>
                  <a:cubicBezTo>
                    <a:pt x="2487" y="1975"/>
                    <a:pt x="2487" y="1975"/>
                    <a:pt x="2487" y="1975"/>
                  </a:cubicBezTo>
                  <a:cubicBezTo>
                    <a:pt x="2492" y="1980"/>
                    <a:pt x="2492" y="1980"/>
                    <a:pt x="2492" y="1980"/>
                  </a:cubicBezTo>
                  <a:cubicBezTo>
                    <a:pt x="2492" y="1984"/>
                    <a:pt x="2492" y="1984"/>
                    <a:pt x="2492" y="1984"/>
                  </a:cubicBezTo>
                  <a:cubicBezTo>
                    <a:pt x="2495" y="1984"/>
                    <a:pt x="2495" y="1984"/>
                    <a:pt x="2495" y="1984"/>
                  </a:cubicBezTo>
                  <a:cubicBezTo>
                    <a:pt x="2495" y="1983"/>
                    <a:pt x="2495" y="1983"/>
                    <a:pt x="2495" y="1983"/>
                  </a:cubicBezTo>
                  <a:cubicBezTo>
                    <a:pt x="2496" y="1984"/>
                    <a:pt x="2496" y="1984"/>
                    <a:pt x="2496" y="1984"/>
                  </a:cubicBezTo>
                  <a:cubicBezTo>
                    <a:pt x="2505" y="1984"/>
                    <a:pt x="2505" y="1984"/>
                    <a:pt x="2505" y="1984"/>
                  </a:cubicBezTo>
                  <a:cubicBezTo>
                    <a:pt x="2462" y="1940"/>
                    <a:pt x="2462" y="1940"/>
                    <a:pt x="2462" y="1940"/>
                  </a:cubicBezTo>
                  <a:cubicBezTo>
                    <a:pt x="2504" y="1898"/>
                    <a:pt x="2504" y="1898"/>
                    <a:pt x="2504" y="1898"/>
                  </a:cubicBezTo>
                  <a:cubicBezTo>
                    <a:pt x="2504" y="1898"/>
                    <a:pt x="2504" y="1897"/>
                    <a:pt x="2504" y="1896"/>
                  </a:cubicBezTo>
                  <a:cubicBezTo>
                    <a:pt x="2503" y="1895"/>
                    <a:pt x="2502" y="1895"/>
                    <a:pt x="2501" y="1896"/>
                  </a:cubicBezTo>
                  <a:cubicBezTo>
                    <a:pt x="2459" y="1938"/>
                    <a:pt x="2459" y="1938"/>
                    <a:pt x="2459" y="1938"/>
                  </a:cubicBezTo>
                  <a:cubicBezTo>
                    <a:pt x="2405" y="1884"/>
                    <a:pt x="2405" y="1884"/>
                    <a:pt x="2405" y="1884"/>
                  </a:cubicBezTo>
                  <a:cubicBezTo>
                    <a:pt x="2383" y="1862"/>
                    <a:pt x="2383" y="1862"/>
                    <a:pt x="2383" y="1862"/>
                  </a:cubicBezTo>
                  <a:cubicBezTo>
                    <a:pt x="2374" y="1852"/>
                    <a:pt x="2374" y="1852"/>
                    <a:pt x="2374" y="1852"/>
                  </a:cubicBezTo>
                  <a:cubicBezTo>
                    <a:pt x="2362" y="1841"/>
                    <a:pt x="2362" y="1841"/>
                    <a:pt x="2362" y="1841"/>
                  </a:cubicBezTo>
                  <a:cubicBezTo>
                    <a:pt x="2207" y="1685"/>
                    <a:pt x="2207" y="1685"/>
                    <a:pt x="2207" y="1685"/>
                  </a:cubicBezTo>
                  <a:cubicBezTo>
                    <a:pt x="2196" y="1674"/>
                    <a:pt x="2196" y="1674"/>
                    <a:pt x="2196" y="1674"/>
                  </a:cubicBezTo>
                  <a:cubicBezTo>
                    <a:pt x="2027" y="1506"/>
                    <a:pt x="2027" y="1506"/>
                    <a:pt x="2027" y="1506"/>
                  </a:cubicBezTo>
                  <a:cubicBezTo>
                    <a:pt x="2016" y="1495"/>
                    <a:pt x="2016" y="1495"/>
                    <a:pt x="2016" y="1495"/>
                  </a:cubicBezTo>
                  <a:cubicBezTo>
                    <a:pt x="1994" y="1473"/>
                    <a:pt x="1994" y="1473"/>
                    <a:pt x="1994" y="1473"/>
                  </a:cubicBezTo>
                  <a:cubicBezTo>
                    <a:pt x="1861" y="1339"/>
                    <a:pt x="1861" y="1339"/>
                    <a:pt x="1861" y="1339"/>
                  </a:cubicBezTo>
                  <a:cubicBezTo>
                    <a:pt x="1816" y="1295"/>
                    <a:pt x="1816" y="1295"/>
                    <a:pt x="1816" y="1295"/>
                  </a:cubicBezTo>
                  <a:cubicBezTo>
                    <a:pt x="1799" y="1278"/>
                    <a:pt x="1799" y="1278"/>
                    <a:pt x="1799" y="1278"/>
                  </a:cubicBezTo>
                  <a:cubicBezTo>
                    <a:pt x="1432" y="911"/>
                    <a:pt x="1432" y="911"/>
                    <a:pt x="1432" y="911"/>
                  </a:cubicBezTo>
                  <a:cubicBezTo>
                    <a:pt x="1416" y="895"/>
                    <a:pt x="1416" y="895"/>
                    <a:pt x="1416" y="895"/>
                  </a:cubicBezTo>
                  <a:cubicBezTo>
                    <a:pt x="1395" y="873"/>
                    <a:pt x="1395" y="873"/>
                    <a:pt x="1395" y="873"/>
                  </a:cubicBezTo>
                  <a:cubicBezTo>
                    <a:pt x="1396" y="872"/>
                    <a:pt x="1396" y="872"/>
                    <a:pt x="1396" y="872"/>
                  </a:cubicBezTo>
                  <a:cubicBezTo>
                    <a:pt x="1428" y="840"/>
                    <a:pt x="1428" y="840"/>
                    <a:pt x="1428" y="840"/>
                  </a:cubicBezTo>
                  <a:cubicBezTo>
                    <a:pt x="1613" y="947"/>
                    <a:pt x="1796" y="1060"/>
                    <a:pt x="1973" y="1180"/>
                  </a:cubicBezTo>
                  <a:cubicBezTo>
                    <a:pt x="1953" y="1200"/>
                    <a:pt x="1953" y="1200"/>
                    <a:pt x="1953" y="1200"/>
                  </a:cubicBezTo>
                  <a:cubicBezTo>
                    <a:pt x="1939" y="1214"/>
                    <a:pt x="1939" y="1214"/>
                    <a:pt x="1939" y="1214"/>
                  </a:cubicBezTo>
                  <a:cubicBezTo>
                    <a:pt x="1936" y="1217"/>
                    <a:pt x="1936" y="1217"/>
                    <a:pt x="1936" y="1217"/>
                  </a:cubicBezTo>
                  <a:cubicBezTo>
                    <a:pt x="1933" y="1216"/>
                    <a:pt x="1930" y="1216"/>
                    <a:pt x="1928" y="1217"/>
                  </a:cubicBezTo>
                  <a:cubicBezTo>
                    <a:pt x="1925" y="1214"/>
                    <a:pt x="1925" y="1214"/>
                    <a:pt x="1925" y="1214"/>
                  </a:cubicBezTo>
                  <a:cubicBezTo>
                    <a:pt x="1924" y="1214"/>
                    <a:pt x="1923" y="1214"/>
                    <a:pt x="1922" y="1214"/>
                  </a:cubicBezTo>
                  <a:cubicBezTo>
                    <a:pt x="1921" y="1215"/>
                    <a:pt x="1921" y="1216"/>
                    <a:pt x="1922" y="1217"/>
                  </a:cubicBezTo>
                  <a:cubicBezTo>
                    <a:pt x="1925" y="1220"/>
                    <a:pt x="1925" y="1220"/>
                    <a:pt x="1925" y="1220"/>
                  </a:cubicBezTo>
                  <a:cubicBezTo>
                    <a:pt x="1924" y="1222"/>
                    <a:pt x="1924" y="1225"/>
                    <a:pt x="1925" y="1228"/>
                  </a:cubicBezTo>
                  <a:cubicBezTo>
                    <a:pt x="1922" y="1231"/>
                    <a:pt x="1922" y="1231"/>
                    <a:pt x="1922" y="1231"/>
                  </a:cubicBezTo>
                  <a:cubicBezTo>
                    <a:pt x="1845" y="1308"/>
                    <a:pt x="1845" y="1308"/>
                    <a:pt x="1845" y="1308"/>
                  </a:cubicBezTo>
                  <a:cubicBezTo>
                    <a:pt x="1839" y="1314"/>
                    <a:pt x="1839" y="1314"/>
                    <a:pt x="1839" y="1314"/>
                  </a:cubicBezTo>
                  <a:cubicBezTo>
                    <a:pt x="1838" y="1315"/>
                    <a:pt x="1838" y="1316"/>
                    <a:pt x="1839" y="1317"/>
                  </a:cubicBezTo>
                  <a:cubicBezTo>
                    <a:pt x="1839" y="1318"/>
                    <a:pt x="1840" y="1318"/>
                    <a:pt x="1841" y="1317"/>
                  </a:cubicBezTo>
                  <a:cubicBezTo>
                    <a:pt x="1847" y="1311"/>
                    <a:pt x="1847" y="1311"/>
                    <a:pt x="1847" y="1311"/>
                  </a:cubicBezTo>
                  <a:cubicBezTo>
                    <a:pt x="1925" y="1233"/>
                    <a:pt x="1925" y="1233"/>
                    <a:pt x="1925" y="1233"/>
                  </a:cubicBezTo>
                  <a:cubicBezTo>
                    <a:pt x="1928" y="1230"/>
                    <a:pt x="1928" y="1230"/>
                    <a:pt x="1928" y="1230"/>
                  </a:cubicBezTo>
                  <a:cubicBezTo>
                    <a:pt x="1930" y="1232"/>
                    <a:pt x="1933" y="1232"/>
                    <a:pt x="1936" y="1230"/>
                  </a:cubicBezTo>
                  <a:cubicBezTo>
                    <a:pt x="1939" y="1233"/>
                    <a:pt x="1939" y="1233"/>
                    <a:pt x="1939" y="1233"/>
                  </a:cubicBezTo>
                  <a:cubicBezTo>
                    <a:pt x="2100" y="1395"/>
                    <a:pt x="2100" y="1395"/>
                    <a:pt x="2100" y="1395"/>
                  </a:cubicBezTo>
                  <a:cubicBezTo>
                    <a:pt x="2106" y="1400"/>
                    <a:pt x="2106" y="1400"/>
                    <a:pt x="2106" y="1400"/>
                  </a:cubicBezTo>
                  <a:cubicBezTo>
                    <a:pt x="2104" y="1400"/>
                    <a:pt x="2104" y="1400"/>
                    <a:pt x="2104" y="1400"/>
                  </a:cubicBezTo>
                  <a:cubicBezTo>
                    <a:pt x="2103" y="1400"/>
                    <a:pt x="2102" y="1401"/>
                    <a:pt x="2102" y="1402"/>
                  </a:cubicBezTo>
                  <a:cubicBezTo>
                    <a:pt x="2102" y="1403"/>
                    <a:pt x="2103" y="1403"/>
                    <a:pt x="2104" y="1403"/>
                  </a:cubicBezTo>
                  <a:cubicBezTo>
                    <a:pt x="2106" y="1403"/>
                    <a:pt x="2106" y="1403"/>
                    <a:pt x="2106" y="1403"/>
                  </a:cubicBezTo>
                  <a:cubicBezTo>
                    <a:pt x="2100" y="1409"/>
                    <a:pt x="2100" y="1409"/>
                    <a:pt x="2100" y="1409"/>
                  </a:cubicBezTo>
                  <a:cubicBezTo>
                    <a:pt x="2025" y="1484"/>
                    <a:pt x="2025" y="1484"/>
                    <a:pt x="2025" y="1484"/>
                  </a:cubicBezTo>
                  <a:cubicBezTo>
                    <a:pt x="2024" y="1485"/>
                    <a:pt x="2024" y="1486"/>
                    <a:pt x="2025" y="1486"/>
                  </a:cubicBezTo>
                  <a:cubicBezTo>
                    <a:pt x="2026" y="1487"/>
                    <a:pt x="2027" y="1487"/>
                    <a:pt x="2027" y="1486"/>
                  </a:cubicBezTo>
                  <a:cubicBezTo>
                    <a:pt x="2102" y="1411"/>
                    <a:pt x="2102" y="1411"/>
                    <a:pt x="2102" y="1411"/>
                  </a:cubicBezTo>
                  <a:cubicBezTo>
                    <a:pt x="2110" y="1404"/>
                    <a:pt x="2110" y="1404"/>
                    <a:pt x="2110" y="1404"/>
                  </a:cubicBezTo>
                  <a:cubicBezTo>
                    <a:pt x="2117" y="1411"/>
                    <a:pt x="2117" y="1411"/>
                    <a:pt x="2117" y="1411"/>
                  </a:cubicBezTo>
                  <a:cubicBezTo>
                    <a:pt x="2117" y="1412"/>
                    <a:pt x="2118" y="1412"/>
                    <a:pt x="2119" y="1411"/>
                  </a:cubicBezTo>
                  <a:cubicBezTo>
                    <a:pt x="2120" y="1411"/>
                    <a:pt x="2120" y="1410"/>
                    <a:pt x="2119" y="1409"/>
                  </a:cubicBezTo>
                  <a:cubicBezTo>
                    <a:pt x="2114" y="1403"/>
                    <a:pt x="2114" y="1403"/>
                    <a:pt x="2114" y="1403"/>
                  </a:cubicBezTo>
                  <a:cubicBezTo>
                    <a:pt x="2115" y="1403"/>
                    <a:pt x="2115" y="1403"/>
                    <a:pt x="2115" y="1403"/>
                  </a:cubicBezTo>
                  <a:cubicBezTo>
                    <a:pt x="2116" y="1403"/>
                    <a:pt x="2116" y="1403"/>
                    <a:pt x="2117" y="1403"/>
                  </a:cubicBezTo>
                  <a:cubicBezTo>
                    <a:pt x="2117" y="1403"/>
                    <a:pt x="2117" y="1402"/>
                    <a:pt x="2117" y="1402"/>
                  </a:cubicBezTo>
                  <a:cubicBezTo>
                    <a:pt x="2117" y="1401"/>
                    <a:pt x="2116" y="1400"/>
                    <a:pt x="2115" y="1400"/>
                  </a:cubicBezTo>
                  <a:cubicBezTo>
                    <a:pt x="2114" y="1400"/>
                    <a:pt x="2114" y="1400"/>
                    <a:pt x="2114" y="1400"/>
                  </a:cubicBezTo>
                  <a:cubicBezTo>
                    <a:pt x="2119" y="1395"/>
                    <a:pt x="2119" y="1395"/>
                    <a:pt x="2119" y="1395"/>
                  </a:cubicBezTo>
                  <a:cubicBezTo>
                    <a:pt x="2133" y="1381"/>
                    <a:pt x="2133" y="1381"/>
                    <a:pt x="2133" y="1381"/>
                  </a:cubicBezTo>
                  <a:cubicBezTo>
                    <a:pt x="2134" y="1380"/>
                    <a:pt x="2134" y="1379"/>
                    <a:pt x="2133" y="1378"/>
                  </a:cubicBezTo>
                  <a:cubicBezTo>
                    <a:pt x="2132" y="1378"/>
                    <a:pt x="2131" y="1378"/>
                    <a:pt x="2131" y="1378"/>
                  </a:cubicBezTo>
                  <a:cubicBezTo>
                    <a:pt x="2117" y="1392"/>
                    <a:pt x="2117" y="1392"/>
                    <a:pt x="2117" y="1392"/>
                  </a:cubicBezTo>
                  <a:cubicBezTo>
                    <a:pt x="2110" y="1399"/>
                    <a:pt x="2110" y="1399"/>
                    <a:pt x="2110" y="1399"/>
                  </a:cubicBezTo>
                  <a:cubicBezTo>
                    <a:pt x="2102" y="1392"/>
                    <a:pt x="2102" y="1392"/>
                    <a:pt x="2102" y="1392"/>
                  </a:cubicBezTo>
                  <a:cubicBezTo>
                    <a:pt x="1941" y="1231"/>
                    <a:pt x="1941" y="1231"/>
                    <a:pt x="1941" y="1231"/>
                  </a:cubicBezTo>
                  <a:cubicBezTo>
                    <a:pt x="1938" y="1228"/>
                    <a:pt x="1938" y="1228"/>
                    <a:pt x="1938" y="1228"/>
                  </a:cubicBezTo>
                  <a:cubicBezTo>
                    <a:pt x="1939" y="1225"/>
                    <a:pt x="1939" y="1222"/>
                    <a:pt x="1938" y="1220"/>
                  </a:cubicBezTo>
                  <a:cubicBezTo>
                    <a:pt x="1941" y="1217"/>
                    <a:pt x="1941" y="1217"/>
                    <a:pt x="1941" y="1217"/>
                  </a:cubicBezTo>
                  <a:cubicBezTo>
                    <a:pt x="1955" y="1203"/>
                    <a:pt x="1955" y="1203"/>
                    <a:pt x="1955" y="1203"/>
                  </a:cubicBezTo>
                  <a:cubicBezTo>
                    <a:pt x="1976" y="1182"/>
                    <a:pt x="1976" y="1182"/>
                    <a:pt x="1976" y="1182"/>
                  </a:cubicBezTo>
                  <a:cubicBezTo>
                    <a:pt x="2221" y="1347"/>
                    <a:pt x="2458" y="1524"/>
                    <a:pt x="2685" y="1712"/>
                  </a:cubicBezTo>
                  <a:cubicBezTo>
                    <a:pt x="2607" y="1790"/>
                    <a:pt x="2607" y="1790"/>
                    <a:pt x="2607" y="1790"/>
                  </a:cubicBezTo>
                  <a:cubicBezTo>
                    <a:pt x="2607" y="1791"/>
                    <a:pt x="2607" y="1792"/>
                    <a:pt x="2607" y="1793"/>
                  </a:cubicBezTo>
                  <a:cubicBezTo>
                    <a:pt x="2608" y="1793"/>
                    <a:pt x="2609" y="1793"/>
                    <a:pt x="2610" y="1793"/>
                  </a:cubicBezTo>
                  <a:cubicBezTo>
                    <a:pt x="2688" y="1714"/>
                    <a:pt x="2688" y="1714"/>
                    <a:pt x="2688" y="1714"/>
                  </a:cubicBezTo>
                  <a:cubicBezTo>
                    <a:pt x="2696" y="1721"/>
                    <a:pt x="2705" y="1729"/>
                    <a:pt x="2713" y="1736"/>
                  </a:cubicBezTo>
                  <a:cubicBezTo>
                    <a:pt x="2714" y="1736"/>
                    <a:pt x="2714" y="1736"/>
                    <a:pt x="2714" y="1736"/>
                  </a:cubicBezTo>
                  <a:cubicBezTo>
                    <a:pt x="2735" y="1755"/>
                    <a:pt x="2735" y="1755"/>
                    <a:pt x="2735" y="1755"/>
                  </a:cubicBezTo>
                  <a:cubicBezTo>
                    <a:pt x="2736" y="1755"/>
                    <a:pt x="2736" y="1755"/>
                    <a:pt x="2737" y="1755"/>
                  </a:cubicBezTo>
                  <a:cubicBezTo>
                    <a:pt x="2756" y="1771"/>
                    <a:pt x="2775" y="1787"/>
                    <a:pt x="2793" y="1803"/>
                  </a:cubicBezTo>
                  <a:cubicBezTo>
                    <a:pt x="2613" y="1984"/>
                    <a:pt x="2613" y="1984"/>
                    <a:pt x="2613" y="1984"/>
                  </a:cubicBezTo>
                  <a:cubicBezTo>
                    <a:pt x="2618" y="1984"/>
                    <a:pt x="2618" y="1984"/>
                    <a:pt x="2618" y="1984"/>
                  </a:cubicBezTo>
                  <a:cubicBezTo>
                    <a:pt x="2796" y="1806"/>
                    <a:pt x="2796" y="1806"/>
                    <a:pt x="2796" y="1806"/>
                  </a:cubicBezTo>
                  <a:cubicBezTo>
                    <a:pt x="2821" y="1827"/>
                    <a:pt x="2846" y="1849"/>
                    <a:pt x="2870" y="1870"/>
                  </a:cubicBezTo>
                  <a:cubicBezTo>
                    <a:pt x="2870" y="1870"/>
                    <a:pt x="2870" y="1870"/>
                    <a:pt x="2870" y="1870"/>
                  </a:cubicBezTo>
                  <a:cubicBezTo>
                    <a:pt x="2894" y="1891"/>
                    <a:pt x="2894" y="1891"/>
                    <a:pt x="2894" y="1891"/>
                  </a:cubicBezTo>
                  <a:cubicBezTo>
                    <a:pt x="2895" y="1891"/>
                    <a:pt x="2895" y="1891"/>
                    <a:pt x="2896" y="1891"/>
                  </a:cubicBezTo>
                  <a:cubicBezTo>
                    <a:pt x="2896" y="1891"/>
                    <a:pt x="2896" y="1891"/>
                    <a:pt x="2896" y="1891"/>
                  </a:cubicBezTo>
                  <a:cubicBezTo>
                    <a:pt x="2959" y="1820"/>
                    <a:pt x="2959" y="1820"/>
                    <a:pt x="2959" y="1820"/>
                  </a:cubicBezTo>
                  <a:cubicBezTo>
                    <a:pt x="2959" y="1820"/>
                    <a:pt x="2959" y="1820"/>
                    <a:pt x="2959" y="1820"/>
                  </a:cubicBezTo>
                  <a:cubicBezTo>
                    <a:pt x="2959" y="1820"/>
                    <a:pt x="2959" y="1819"/>
                    <a:pt x="2959" y="1819"/>
                  </a:cubicBezTo>
                  <a:cubicBezTo>
                    <a:pt x="2959" y="1819"/>
                    <a:pt x="2959" y="1819"/>
                    <a:pt x="2959" y="1819"/>
                  </a:cubicBezTo>
                  <a:cubicBezTo>
                    <a:pt x="2959" y="1819"/>
                    <a:pt x="2959" y="1819"/>
                    <a:pt x="2959" y="1819"/>
                  </a:cubicBezTo>
                  <a:moveTo>
                    <a:pt x="91" y="56"/>
                  </a:moveTo>
                  <a:cubicBezTo>
                    <a:pt x="90" y="58"/>
                    <a:pt x="90" y="58"/>
                    <a:pt x="90" y="58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9" y="56"/>
                    <a:pt x="90" y="56"/>
                    <a:pt x="91" y="56"/>
                  </a:cubicBezTo>
                  <a:moveTo>
                    <a:pt x="86" y="62"/>
                  </a:moveTo>
                  <a:cubicBezTo>
                    <a:pt x="85" y="61"/>
                    <a:pt x="85" y="59"/>
                    <a:pt x="86" y="58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6" y="62"/>
                    <a:pt x="86" y="62"/>
                    <a:pt x="86" y="62"/>
                  </a:cubicBezTo>
                  <a:moveTo>
                    <a:pt x="88" y="64"/>
                  </a:moveTo>
                  <a:cubicBezTo>
                    <a:pt x="90" y="62"/>
                    <a:pt x="90" y="62"/>
                    <a:pt x="90" y="62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0" y="64"/>
                    <a:pt x="89" y="64"/>
                    <a:pt x="88" y="64"/>
                  </a:cubicBezTo>
                  <a:moveTo>
                    <a:pt x="92" y="60"/>
                  </a:moveTo>
                  <a:cubicBezTo>
                    <a:pt x="93" y="59"/>
                    <a:pt x="93" y="59"/>
                    <a:pt x="93" y="59"/>
                  </a:cubicBezTo>
                  <a:cubicBezTo>
                    <a:pt x="94" y="59"/>
                    <a:pt x="94" y="61"/>
                    <a:pt x="94" y="62"/>
                  </a:cubicBezTo>
                  <a:cubicBezTo>
                    <a:pt x="92" y="60"/>
                    <a:pt x="92" y="60"/>
                    <a:pt x="92" y="60"/>
                  </a:cubicBezTo>
                  <a:moveTo>
                    <a:pt x="349" y="481"/>
                  </a:moveTo>
                  <a:cubicBezTo>
                    <a:pt x="353" y="478"/>
                    <a:pt x="357" y="479"/>
                    <a:pt x="363" y="486"/>
                  </a:cubicBezTo>
                  <a:cubicBezTo>
                    <a:pt x="370" y="492"/>
                    <a:pt x="371" y="497"/>
                    <a:pt x="368" y="500"/>
                  </a:cubicBezTo>
                  <a:cubicBezTo>
                    <a:pt x="365" y="503"/>
                    <a:pt x="361" y="501"/>
                    <a:pt x="354" y="495"/>
                  </a:cubicBezTo>
                  <a:cubicBezTo>
                    <a:pt x="351" y="491"/>
                    <a:pt x="349" y="489"/>
                    <a:pt x="348" y="486"/>
                  </a:cubicBezTo>
                  <a:cubicBezTo>
                    <a:pt x="348" y="484"/>
                    <a:pt x="348" y="482"/>
                    <a:pt x="349" y="481"/>
                  </a:cubicBezTo>
                  <a:moveTo>
                    <a:pt x="65" y="384"/>
                  </a:moveTo>
                  <a:cubicBezTo>
                    <a:pt x="69" y="380"/>
                    <a:pt x="69" y="380"/>
                    <a:pt x="69" y="380"/>
                  </a:cubicBezTo>
                  <a:cubicBezTo>
                    <a:pt x="69" y="404"/>
                    <a:pt x="69" y="404"/>
                    <a:pt x="69" y="404"/>
                  </a:cubicBezTo>
                  <a:cubicBezTo>
                    <a:pt x="65" y="400"/>
                    <a:pt x="65" y="400"/>
                    <a:pt x="65" y="400"/>
                  </a:cubicBezTo>
                  <a:cubicBezTo>
                    <a:pt x="65" y="384"/>
                    <a:pt x="65" y="384"/>
                    <a:pt x="65" y="384"/>
                  </a:cubicBezTo>
                  <a:moveTo>
                    <a:pt x="61" y="388"/>
                  </a:moveTo>
                  <a:cubicBezTo>
                    <a:pt x="61" y="396"/>
                    <a:pt x="61" y="396"/>
                    <a:pt x="61" y="396"/>
                  </a:cubicBezTo>
                  <a:cubicBezTo>
                    <a:pt x="57" y="392"/>
                    <a:pt x="57" y="392"/>
                    <a:pt x="57" y="392"/>
                  </a:cubicBezTo>
                  <a:cubicBezTo>
                    <a:pt x="61" y="388"/>
                    <a:pt x="61" y="388"/>
                    <a:pt x="61" y="388"/>
                  </a:cubicBezTo>
                  <a:moveTo>
                    <a:pt x="19" y="443"/>
                  </a:moveTo>
                  <a:cubicBezTo>
                    <a:pt x="10" y="434"/>
                    <a:pt x="10" y="434"/>
                    <a:pt x="10" y="434"/>
                  </a:cubicBezTo>
                  <a:cubicBezTo>
                    <a:pt x="19" y="426"/>
                    <a:pt x="19" y="426"/>
                    <a:pt x="19" y="426"/>
                  </a:cubicBezTo>
                  <a:cubicBezTo>
                    <a:pt x="28" y="434"/>
                    <a:pt x="28" y="434"/>
                    <a:pt x="28" y="434"/>
                  </a:cubicBezTo>
                  <a:cubicBezTo>
                    <a:pt x="19" y="443"/>
                    <a:pt x="19" y="443"/>
                    <a:pt x="19" y="443"/>
                  </a:cubicBezTo>
                  <a:moveTo>
                    <a:pt x="41" y="443"/>
                  </a:moveTo>
                  <a:cubicBezTo>
                    <a:pt x="31" y="433"/>
                    <a:pt x="31" y="433"/>
                    <a:pt x="31" y="433"/>
                  </a:cubicBezTo>
                  <a:cubicBezTo>
                    <a:pt x="22" y="423"/>
                    <a:pt x="22" y="423"/>
                    <a:pt x="22" y="423"/>
                  </a:cubicBezTo>
                  <a:cubicBezTo>
                    <a:pt x="30" y="414"/>
                    <a:pt x="30" y="414"/>
                    <a:pt x="30" y="41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41" y="443"/>
                    <a:pt x="41" y="443"/>
                    <a:pt x="41" y="443"/>
                  </a:cubicBezTo>
                  <a:moveTo>
                    <a:pt x="52" y="432"/>
                  </a:moveTo>
                  <a:cubicBezTo>
                    <a:pt x="33" y="412"/>
                    <a:pt x="33" y="412"/>
                    <a:pt x="33" y="412"/>
                  </a:cubicBezTo>
                  <a:cubicBezTo>
                    <a:pt x="52" y="392"/>
                    <a:pt x="52" y="392"/>
                    <a:pt x="52" y="392"/>
                  </a:cubicBezTo>
                  <a:cubicBezTo>
                    <a:pt x="54" y="393"/>
                    <a:pt x="54" y="393"/>
                    <a:pt x="54" y="393"/>
                  </a:cubicBezTo>
                  <a:cubicBezTo>
                    <a:pt x="71" y="411"/>
                    <a:pt x="71" y="411"/>
                    <a:pt x="71" y="411"/>
                  </a:cubicBezTo>
                  <a:cubicBezTo>
                    <a:pt x="72" y="412"/>
                    <a:pt x="72" y="412"/>
                    <a:pt x="72" y="412"/>
                  </a:cubicBezTo>
                  <a:cubicBezTo>
                    <a:pt x="52" y="432"/>
                    <a:pt x="52" y="432"/>
                    <a:pt x="52" y="432"/>
                  </a:cubicBezTo>
                  <a:moveTo>
                    <a:pt x="77" y="403"/>
                  </a:moveTo>
                  <a:cubicBezTo>
                    <a:pt x="73" y="407"/>
                    <a:pt x="73" y="407"/>
                    <a:pt x="73" y="407"/>
                  </a:cubicBezTo>
                  <a:cubicBezTo>
                    <a:pt x="73" y="376"/>
                    <a:pt x="73" y="376"/>
                    <a:pt x="73" y="376"/>
                  </a:cubicBezTo>
                  <a:cubicBezTo>
                    <a:pt x="77" y="372"/>
                    <a:pt x="77" y="372"/>
                    <a:pt x="77" y="372"/>
                  </a:cubicBezTo>
                  <a:cubicBezTo>
                    <a:pt x="77" y="403"/>
                    <a:pt x="77" y="403"/>
                    <a:pt x="77" y="403"/>
                  </a:cubicBezTo>
                  <a:moveTo>
                    <a:pt x="85" y="395"/>
                  </a:moveTo>
                  <a:cubicBezTo>
                    <a:pt x="81" y="399"/>
                    <a:pt x="81" y="399"/>
                    <a:pt x="81" y="399"/>
                  </a:cubicBezTo>
                  <a:cubicBezTo>
                    <a:pt x="81" y="369"/>
                    <a:pt x="81" y="369"/>
                    <a:pt x="81" y="369"/>
                  </a:cubicBezTo>
                  <a:cubicBezTo>
                    <a:pt x="85" y="364"/>
                    <a:pt x="85" y="364"/>
                    <a:pt x="85" y="364"/>
                  </a:cubicBezTo>
                  <a:cubicBezTo>
                    <a:pt x="85" y="395"/>
                    <a:pt x="85" y="395"/>
                    <a:pt x="85" y="395"/>
                  </a:cubicBezTo>
                  <a:moveTo>
                    <a:pt x="93" y="387"/>
                  </a:moveTo>
                  <a:cubicBezTo>
                    <a:pt x="88" y="392"/>
                    <a:pt x="88" y="392"/>
                    <a:pt x="88" y="392"/>
                  </a:cubicBezTo>
                  <a:cubicBezTo>
                    <a:pt x="88" y="361"/>
                    <a:pt x="88" y="361"/>
                    <a:pt x="88" y="361"/>
                  </a:cubicBezTo>
                  <a:cubicBezTo>
                    <a:pt x="93" y="356"/>
                    <a:pt x="93" y="356"/>
                    <a:pt x="93" y="356"/>
                  </a:cubicBezTo>
                  <a:cubicBezTo>
                    <a:pt x="93" y="387"/>
                    <a:pt x="93" y="387"/>
                    <a:pt x="93" y="387"/>
                  </a:cubicBezTo>
                  <a:moveTo>
                    <a:pt x="101" y="379"/>
                  </a:moveTo>
                  <a:cubicBezTo>
                    <a:pt x="96" y="384"/>
                    <a:pt x="96" y="384"/>
                    <a:pt x="96" y="384"/>
                  </a:cubicBezTo>
                  <a:cubicBezTo>
                    <a:pt x="96" y="353"/>
                    <a:pt x="96" y="353"/>
                    <a:pt x="96" y="353"/>
                  </a:cubicBezTo>
                  <a:cubicBezTo>
                    <a:pt x="101" y="348"/>
                    <a:pt x="101" y="348"/>
                    <a:pt x="101" y="348"/>
                  </a:cubicBezTo>
                  <a:cubicBezTo>
                    <a:pt x="101" y="379"/>
                    <a:pt x="101" y="379"/>
                    <a:pt x="101" y="379"/>
                  </a:cubicBezTo>
                  <a:moveTo>
                    <a:pt x="109" y="371"/>
                  </a:moveTo>
                  <a:cubicBezTo>
                    <a:pt x="104" y="376"/>
                    <a:pt x="104" y="376"/>
                    <a:pt x="104" y="376"/>
                  </a:cubicBezTo>
                  <a:cubicBezTo>
                    <a:pt x="104" y="345"/>
                    <a:pt x="104" y="345"/>
                    <a:pt x="104" y="345"/>
                  </a:cubicBezTo>
                  <a:cubicBezTo>
                    <a:pt x="109" y="340"/>
                    <a:pt x="109" y="340"/>
                    <a:pt x="109" y="340"/>
                  </a:cubicBezTo>
                  <a:cubicBezTo>
                    <a:pt x="109" y="371"/>
                    <a:pt x="109" y="371"/>
                    <a:pt x="109" y="371"/>
                  </a:cubicBezTo>
                  <a:moveTo>
                    <a:pt x="116" y="363"/>
                  </a:moveTo>
                  <a:cubicBezTo>
                    <a:pt x="112" y="368"/>
                    <a:pt x="112" y="368"/>
                    <a:pt x="112" y="368"/>
                  </a:cubicBezTo>
                  <a:cubicBezTo>
                    <a:pt x="112" y="337"/>
                    <a:pt x="112" y="337"/>
                    <a:pt x="112" y="337"/>
                  </a:cubicBezTo>
                  <a:cubicBezTo>
                    <a:pt x="117" y="333"/>
                    <a:pt x="117" y="333"/>
                    <a:pt x="117" y="333"/>
                  </a:cubicBezTo>
                  <a:cubicBezTo>
                    <a:pt x="116" y="363"/>
                    <a:pt x="116" y="363"/>
                    <a:pt x="116" y="363"/>
                  </a:cubicBezTo>
                  <a:moveTo>
                    <a:pt x="124" y="356"/>
                  </a:moveTo>
                  <a:cubicBezTo>
                    <a:pt x="120" y="360"/>
                    <a:pt x="120" y="360"/>
                    <a:pt x="120" y="360"/>
                  </a:cubicBezTo>
                  <a:cubicBezTo>
                    <a:pt x="120" y="329"/>
                    <a:pt x="120" y="329"/>
                    <a:pt x="120" y="329"/>
                  </a:cubicBezTo>
                  <a:cubicBezTo>
                    <a:pt x="124" y="325"/>
                    <a:pt x="124" y="325"/>
                    <a:pt x="124" y="325"/>
                  </a:cubicBezTo>
                  <a:cubicBezTo>
                    <a:pt x="124" y="356"/>
                    <a:pt x="124" y="356"/>
                    <a:pt x="124" y="356"/>
                  </a:cubicBezTo>
                  <a:moveTo>
                    <a:pt x="132" y="348"/>
                  </a:moveTo>
                  <a:cubicBezTo>
                    <a:pt x="128" y="352"/>
                    <a:pt x="128" y="352"/>
                    <a:pt x="128" y="352"/>
                  </a:cubicBezTo>
                  <a:cubicBezTo>
                    <a:pt x="128" y="321"/>
                    <a:pt x="128" y="321"/>
                    <a:pt x="128" y="321"/>
                  </a:cubicBezTo>
                  <a:cubicBezTo>
                    <a:pt x="132" y="317"/>
                    <a:pt x="132" y="317"/>
                    <a:pt x="132" y="317"/>
                  </a:cubicBezTo>
                  <a:cubicBezTo>
                    <a:pt x="132" y="348"/>
                    <a:pt x="132" y="348"/>
                    <a:pt x="132" y="348"/>
                  </a:cubicBezTo>
                  <a:moveTo>
                    <a:pt x="136" y="344"/>
                  </a:moveTo>
                  <a:cubicBezTo>
                    <a:pt x="136" y="314"/>
                    <a:pt x="136" y="314"/>
                    <a:pt x="136" y="314"/>
                  </a:cubicBezTo>
                  <a:cubicBezTo>
                    <a:pt x="140" y="309"/>
                    <a:pt x="140" y="309"/>
                    <a:pt x="140" y="309"/>
                  </a:cubicBezTo>
                  <a:cubicBezTo>
                    <a:pt x="140" y="340"/>
                    <a:pt x="140" y="340"/>
                    <a:pt x="140" y="340"/>
                  </a:cubicBezTo>
                  <a:cubicBezTo>
                    <a:pt x="136" y="344"/>
                    <a:pt x="136" y="344"/>
                    <a:pt x="136" y="344"/>
                  </a:cubicBezTo>
                  <a:moveTo>
                    <a:pt x="148" y="332"/>
                  </a:moveTo>
                  <a:cubicBezTo>
                    <a:pt x="143" y="337"/>
                    <a:pt x="143" y="337"/>
                    <a:pt x="143" y="337"/>
                  </a:cubicBezTo>
                  <a:cubicBezTo>
                    <a:pt x="143" y="306"/>
                    <a:pt x="143" y="306"/>
                    <a:pt x="143" y="306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332"/>
                    <a:pt x="148" y="332"/>
                    <a:pt x="148" y="332"/>
                  </a:cubicBezTo>
                  <a:moveTo>
                    <a:pt x="156" y="324"/>
                  </a:moveTo>
                  <a:cubicBezTo>
                    <a:pt x="151" y="329"/>
                    <a:pt x="151" y="329"/>
                    <a:pt x="151" y="329"/>
                  </a:cubicBezTo>
                  <a:cubicBezTo>
                    <a:pt x="151" y="300"/>
                    <a:pt x="151" y="300"/>
                    <a:pt x="151" y="300"/>
                  </a:cubicBezTo>
                  <a:cubicBezTo>
                    <a:pt x="156" y="305"/>
                    <a:pt x="156" y="305"/>
                    <a:pt x="156" y="305"/>
                  </a:cubicBezTo>
                  <a:cubicBezTo>
                    <a:pt x="156" y="324"/>
                    <a:pt x="156" y="324"/>
                    <a:pt x="156" y="324"/>
                  </a:cubicBezTo>
                  <a:moveTo>
                    <a:pt x="156" y="300"/>
                  </a:moveTo>
                  <a:cubicBezTo>
                    <a:pt x="152" y="297"/>
                    <a:pt x="152" y="297"/>
                    <a:pt x="152" y="297"/>
                  </a:cubicBezTo>
                  <a:cubicBezTo>
                    <a:pt x="156" y="293"/>
                    <a:pt x="156" y="293"/>
                    <a:pt x="156" y="293"/>
                  </a:cubicBezTo>
                  <a:cubicBezTo>
                    <a:pt x="156" y="300"/>
                    <a:pt x="156" y="300"/>
                    <a:pt x="156" y="300"/>
                  </a:cubicBezTo>
                  <a:moveTo>
                    <a:pt x="164" y="316"/>
                  </a:moveTo>
                  <a:cubicBezTo>
                    <a:pt x="159" y="321"/>
                    <a:pt x="159" y="321"/>
                    <a:pt x="159" y="321"/>
                  </a:cubicBezTo>
                  <a:cubicBezTo>
                    <a:pt x="159" y="308"/>
                    <a:pt x="159" y="308"/>
                    <a:pt x="159" y="308"/>
                  </a:cubicBezTo>
                  <a:cubicBezTo>
                    <a:pt x="164" y="313"/>
                    <a:pt x="164" y="313"/>
                    <a:pt x="164" y="313"/>
                  </a:cubicBezTo>
                  <a:cubicBezTo>
                    <a:pt x="164" y="316"/>
                    <a:pt x="164" y="316"/>
                    <a:pt x="164" y="316"/>
                  </a:cubicBezTo>
                  <a:moveTo>
                    <a:pt x="164" y="308"/>
                  </a:moveTo>
                  <a:cubicBezTo>
                    <a:pt x="159" y="303"/>
                    <a:pt x="159" y="303"/>
                    <a:pt x="159" y="303"/>
                  </a:cubicBezTo>
                  <a:cubicBezTo>
                    <a:pt x="159" y="290"/>
                    <a:pt x="159" y="290"/>
                    <a:pt x="159" y="290"/>
                  </a:cubicBezTo>
                  <a:cubicBezTo>
                    <a:pt x="164" y="285"/>
                    <a:pt x="164" y="285"/>
                    <a:pt x="164" y="285"/>
                  </a:cubicBezTo>
                  <a:cubicBezTo>
                    <a:pt x="164" y="308"/>
                    <a:pt x="164" y="308"/>
                    <a:pt x="164" y="308"/>
                  </a:cubicBezTo>
                  <a:moveTo>
                    <a:pt x="172" y="308"/>
                  </a:moveTo>
                  <a:cubicBezTo>
                    <a:pt x="168" y="312"/>
                    <a:pt x="168" y="312"/>
                    <a:pt x="168" y="312"/>
                  </a:cubicBezTo>
                  <a:cubicBezTo>
                    <a:pt x="167" y="311"/>
                    <a:pt x="167" y="311"/>
                    <a:pt x="167" y="311"/>
                  </a:cubicBezTo>
                  <a:cubicBezTo>
                    <a:pt x="167" y="282"/>
                    <a:pt x="167" y="282"/>
                    <a:pt x="167" y="282"/>
                  </a:cubicBezTo>
                  <a:cubicBezTo>
                    <a:pt x="172" y="278"/>
                    <a:pt x="172" y="278"/>
                    <a:pt x="172" y="278"/>
                  </a:cubicBezTo>
                  <a:cubicBezTo>
                    <a:pt x="172" y="308"/>
                    <a:pt x="172" y="308"/>
                    <a:pt x="172" y="308"/>
                  </a:cubicBezTo>
                  <a:moveTo>
                    <a:pt x="466" y="431"/>
                  </a:moveTo>
                  <a:cubicBezTo>
                    <a:pt x="467" y="432"/>
                    <a:pt x="467" y="433"/>
                    <a:pt x="466" y="434"/>
                  </a:cubicBezTo>
                  <a:cubicBezTo>
                    <a:pt x="465" y="433"/>
                    <a:pt x="465" y="433"/>
                    <a:pt x="465" y="433"/>
                  </a:cubicBezTo>
                  <a:cubicBezTo>
                    <a:pt x="466" y="431"/>
                    <a:pt x="466" y="431"/>
                    <a:pt x="466" y="431"/>
                  </a:cubicBezTo>
                  <a:moveTo>
                    <a:pt x="464" y="429"/>
                  </a:moveTo>
                  <a:cubicBezTo>
                    <a:pt x="462" y="430"/>
                    <a:pt x="462" y="430"/>
                    <a:pt x="462" y="430"/>
                  </a:cubicBezTo>
                  <a:cubicBezTo>
                    <a:pt x="461" y="429"/>
                    <a:pt x="461" y="429"/>
                    <a:pt x="461" y="429"/>
                  </a:cubicBezTo>
                  <a:cubicBezTo>
                    <a:pt x="462" y="429"/>
                    <a:pt x="463" y="429"/>
                    <a:pt x="464" y="429"/>
                  </a:cubicBezTo>
                  <a:moveTo>
                    <a:pt x="462" y="435"/>
                  </a:moveTo>
                  <a:cubicBezTo>
                    <a:pt x="464" y="437"/>
                    <a:pt x="464" y="437"/>
                    <a:pt x="464" y="437"/>
                  </a:cubicBezTo>
                  <a:cubicBezTo>
                    <a:pt x="463" y="437"/>
                    <a:pt x="462" y="437"/>
                    <a:pt x="461" y="437"/>
                  </a:cubicBezTo>
                  <a:cubicBezTo>
                    <a:pt x="462" y="435"/>
                    <a:pt x="462" y="435"/>
                    <a:pt x="462" y="435"/>
                  </a:cubicBezTo>
                  <a:moveTo>
                    <a:pt x="458" y="431"/>
                  </a:moveTo>
                  <a:cubicBezTo>
                    <a:pt x="460" y="433"/>
                    <a:pt x="460" y="433"/>
                    <a:pt x="460" y="433"/>
                  </a:cubicBezTo>
                  <a:cubicBezTo>
                    <a:pt x="458" y="434"/>
                    <a:pt x="458" y="434"/>
                    <a:pt x="458" y="434"/>
                  </a:cubicBezTo>
                  <a:cubicBezTo>
                    <a:pt x="458" y="433"/>
                    <a:pt x="458" y="432"/>
                    <a:pt x="458" y="431"/>
                  </a:cubicBezTo>
                  <a:moveTo>
                    <a:pt x="1220" y="1973"/>
                  </a:moveTo>
                  <a:cubicBezTo>
                    <a:pt x="1215" y="1978"/>
                    <a:pt x="1215" y="1978"/>
                    <a:pt x="1215" y="1978"/>
                  </a:cubicBezTo>
                  <a:cubicBezTo>
                    <a:pt x="1215" y="1947"/>
                    <a:pt x="1215" y="1947"/>
                    <a:pt x="1215" y="1947"/>
                  </a:cubicBezTo>
                  <a:cubicBezTo>
                    <a:pt x="1220" y="1943"/>
                    <a:pt x="1220" y="1943"/>
                    <a:pt x="1220" y="1943"/>
                  </a:cubicBezTo>
                  <a:cubicBezTo>
                    <a:pt x="1220" y="1973"/>
                    <a:pt x="1220" y="1973"/>
                    <a:pt x="1220" y="1973"/>
                  </a:cubicBezTo>
                  <a:moveTo>
                    <a:pt x="1228" y="1966"/>
                  </a:moveTo>
                  <a:cubicBezTo>
                    <a:pt x="1223" y="1970"/>
                    <a:pt x="1223" y="1970"/>
                    <a:pt x="1223" y="1970"/>
                  </a:cubicBezTo>
                  <a:cubicBezTo>
                    <a:pt x="1223" y="1939"/>
                    <a:pt x="1223" y="1939"/>
                    <a:pt x="1223" y="1939"/>
                  </a:cubicBezTo>
                  <a:cubicBezTo>
                    <a:pt x="1228" y="1935"/>
                    <a:pt x="1228" y="1935"/>
                    <a:pt x="1228" y="1935"/>
                  </a:cubicBezTo>
                  <a:cubicBezTo>
                    <a:pt x="1228" y="1966"/>
                    <a:pt x="1228" y="1966"/>
                    <a:pt x="1228" y="1966"/>
                  </a:cubicBezTo>
                  <a:moveTo>
                    <a:pt x="1235" y="1958"/>
                  </a:moveTo>
                  <a:cubicBezTo>
                    <a:pt x="1231" y="1962"/>
                    <a:pt x="1231" y="1962"/>
                    <a:pt x="1231" y="1962"/>
                  </a:cubicBezTo>
                  <a:cubicBezTo>
                    <a:pt x="1231" y="1931"/>
                    <a:pt x="1231" y="1931"/>
                    <a:pt x="1231" y="1931"/>
                  </a:cubicBezTo>
                  <a:cubicBezTo>
                    <a:pt x="1235" y="1927"/>
                    <a:pt x="1235" y="1927"/>
                    <a:pt x="1235" y="1927"/>
                  </a:cubicBezTo>
                  <a:cubicBezTo>
                    <a:pt x="1235" y="1958"/>
                    <a:pt x="1235" y="1958"/>
                    <a:pt x="1235" y="1958"/>
                  </a:cubicBezTo>
                  <a:moveTo>
                    <a:pt x="1243" y="1950"/>
                  </a:moveTo>
                  <a:cubicBezTo>
                    <a:pt x="1239" y="1954"/>
                    <a:pt x="1239" y="1954"/>
                    <a:pt x="1239" y="1954"/>
                  </a:cubicBezTo>
                  <a:cubicBezTo>
                    <a:pt x="1239" y="1924"/>
                    <a:pt x="1239" y="1924"/>
                    <a:pt x="1239" y="1924"/>
                  </a:cubicBezTo>
                  <a:cubicBezTo>
                    <a:pt x="1243" y="1919"/>
                    <a:pt x="1243" y="1919"/>
                    <a:pt x="1243" y="1919"/>
                  </a:cubicBezTo>
                  <a:cubicBezTo>
                    <a:pt x="1243" y="1950"/>
                    <a:pt x="1243" y="1950"/>
                    <a:pt x="1243" y="1950"/>
                  </a:cubicBezTo>
                  <a:moveTo>
                    <a:pt x="1247" y="1946"/>
                  </a:moveTo>
                  <a:cubicBezTo>
                    <a:pt x="1247" y="1916"/>
                    <a:pt x="1247" y="1916"/>
                    <a:pt x="1247" y="1916"/>
                  </a:cubicBezTo>
                  <a:cubicBezTo>
                    <a:pt x="1251" y="1911"/>
                    <a:pt x="1251" y="1911"/>
                    <a:pt x="1251" y="1911"/>
                  </a:cubicBezTo>
                  <a:cubicBezTo>
                    <a:pt x="1251" y="1942"/>
                    <a:pt x="1251" y="1942"/>
                    <a:pt x="1251" y="1942"/>
                  </a:cubicBezTo>
                  <a:cubicBezTo>
                    <a:pt x="1247" y="1946"/>
                    <a:pt x="1247" y="1946"/>
                    <a:pt x="1247" y="1946"/>
                  </a:cubicBezTo>
                  <a:moveTo>
                    <a:pt x="1255" y="1939"/>
                  </a:moveTo>
                  <a:cubicBezTo>
                    <a:pt x="1254" y="1908"/>
                    <a:pt x="1254" y="1908"/>
                    <a:pt x="1254" y="1908"/>
                  </a:cubicBezTo>
                  <a:cubicBezTo>
                    <a:pt x="1259" y="1903"/>
                    <a:pt x="1259" y="1903"/>
                    <a:pt x="1259" y="1903"/>
                  </a:cubicBezTo>
                  <a:cubicBezTo>
                    <a:pt x="1259" y="1934"/>
                    <a:pt x="1259" y="1934"/>
                    <a:pt x="1259" y="1934"/>
                  </a:cubicBezTo>
                  <a:cubicBezTo>
                    <a:pt x="1255" y="1939"/>
                    <a:pt x="1255" y="1939"/>
                    <a:pt x="1255" y="1939"/>
                  </a:cubicBezTo>
                  <a:moveTo>
                    <a:pt x="1267" y="1926"/>
                  </a:moveTo>
                  <a:cubicBezTo>
                    <a:pt x="1262" y="1931"/>
                    <a:pt x="1262" y="1931"/>
                    <a:pt x="1262" y="1931"/>
                  </a:cubicBezTo>
                  <a:cubicBezTo>
                    <a:pt x="1262" y="1900"/>
                    <a:pt x="1262" y="1900"/>
                    <a:pt x="1262" y="1900"/>
                  </a:cubicBezTo>
                  <a:cubicBezTo>
                    <a:pt x="1267" y="1895"/>
                    <a:pt x="1267" y="1895"/>
                    <a:pt x="1267" y="1895"/>
                  </a:cubicBezTo>
                  <a:cubicBezTo>
                    <a:pt x="1267" y="1926"/>
                    <a:pt x="1267" y="1926"/>
                    <a:pt x="1267" y="1926"/>
                  </a:cubicBezTo>
                  <a:moveTo>
                    <a:pt x="1275" y="1918"/>
                  </a:moveTo>
                  <a:cubicBezTo>
                    <a:pt x="1270" y="1923"/>
                    <a:pt x="1270" y="1923"/>
                    <a:pt x="1270" y="1923"/>
                  </a:cubicBezTo>
                  <a:cubicBezTo>
                    <a:pt x="1270" y="1892"/>
                    <a:pt x="1270" y="1892"/>
                    <a:pt x="1270" y="1892"/>
                  </a:cubicBezTo>
                  <a:cubicBezTo>
                    <a:pt x="1275" y="1888"/>
                    <a:pt x="1275" y="1888"/>
                    <a:pt x="1275" y="1888"/>
                  </a:cubicBezTo>
                  <a:cubicBezTo>
                    <a:pt x="1275" y="1918"/>
                    <a:pt x="1275" y="1918"/>
                    <a:pt x="1275" y="1918"/>
                  </a:cubicBezTo>
                  <a:moveTo>
                    <a:pt x="1283" y="1911"/>
                  </a:moveTo>
                  <a:cubicBezTo>
                    <a:pt x="1278" y="1915"/>
                    <a:pt x="1278" y="1915"/>
                    <a:pt x="1278" y="1915"/>
                  </a:cubicBezTo>
                  <a:cubicBezTo>
                    <a:pt x="1278" y="1884"/>
                    <a:pt x="1278" y="1884"/>
                    <a:pt x="1278" y="1884"/>
                  </a:cubicBezTo>
                  <a:cubicBezTo>
                    <a:pt x="1283" y="1880"/>
                    <a:pt x="1283" y="1880"/>
                    <a:pt x="1283" y="1880"/>
                  </a:cubicBezTo>
                  <a:cubicBezTo>
                    <a:pt x="1283" y="1911"/>
                    <a:pt x="1283" y="1911"/>
                    <a:pt x="1283" y="1911"/>
                  </a:cubicBezTo>
                  <a:moveTo>
                    <a:pt x="1290" y="1903"/>
                  </a:moveTo>
                  <a:cubicBezTo>
                    <a:pt x="1286" y="1907"/>
                    <a:pt x="1286" y="1907"/>
                    <a:pt x="1286" y="1907"/>
                  </a:cubicBezTo>
                  <a:cubicBezTo>
                    <a:pt x="1286" y="1876"/>
                    <a:pt x="1286" y="1876"/>
                    <a:pt x="1286" y="1876"/>
                  </a:cubicBezTo>
                  <a:cubicBezTo>
                    <a:pt x="1290" y="1872"/>
                    <a:pt x="1290" y="1872"/>
                    <a:pt x="1290" y="1872"/>
                  </a:cubicBezTo>
                  <a:cubicBezTo>
                    <a:pt x="1290" y="1903"/>
                    <a:pt x="1290" y="1903"/>
                    <a:pt x="1290" y="1903"/>
                  </a:cubicBezTo>
                  <a:moveTo>
                    <a:pt x="1298" y="1895"/>
                  </a:moveTo>
                  <a:cubicBezTo>
                    <a:pt x="1294" y="1899"/>
                    <a:pt x="1294" y="1899"/>
                    <a:pt x="1294" y="1899"/>
                  </a:cubicBezTo>
                  <a:cubicBezTo>
                    <a:pt x="1294" y="1868"/>
                    <a:pt x="1294" y="1868"/>
                    <a:pt x="1294" y="1868"/>
                  </a:cubicBezTo>
                  <a:cubicBezTo>
                    <a:pt x="1298" y="1864"/>
                    <a:pt x="1298" y="1864"/>
                    <a:pt x="1298" y="1864"/>
                  </a:cubicBezTo>
                  <a:cubicBezTo>
                    <a:pt x="1298" y="1895"/>
                    <a:pt x="1298" y="1895"/>
                    <a:pt x="1298" y="1895"/>
                  </a:cubicBezTo>
                  <a:moveTo>
                    <a:pt x="1306" y="1887"/>
                  </a:moveTo>
                  <a:cubicBezTo>
                    <a:pt x="1302" y="1891"/>
                    <a:pt x="1302" y="1891"/>
                    <a:pt x="1302" y="1891"/>
                  </a:cubicBezTo>
                  <a:cubicBezTo>
                    <a:pt x="1302" y="1861"/>
                    <a:pt x="1302" y="1861"/>
                    <a:pt x="1302" y="1861"/>
                  </a:cubicBezTo>
                  <a:cubicBezTo>
                    <a:pt x="1306" y="1856"/>
                    <a:pt x="1306" y="1856"/>
                    <a:pt x="1306" y="1856"/>
                  </a:cubicBezTo>
                  <a:cubicBezTo>
                    <a:pt x="1306" y="1887"/>
                    <a:pt x="1306" y="1887"/>
                    <a:pt x="1306" y="1887"/>
                  </a:cubicBezTo>
                  <a:moveTo>
                    <a:pt x="1310" y="1884"/>
                  </a:moveTo>
                  <a:cubicBezTo>
                    <a:pt x="1310" y="1853"/>
                    <a:pt x="1310" y="1853"/>
                    <a:pt x="1310" y="1853"/>
                  </a:cubicBezTo>
                  <a:cubicBezTo>
                    <a:pt x="1314" y="1848"/>
                    <a:pt x="1314" y="1848"/>
                    <a:pt x="1314" y="1848"/>
                  </a:cubicBezTo>
                  <a:cubicBezTo>
                    <a:pt x="1314" y="1879"/>
                    <a:pt x="1314" y="1879"/>
                    <a:pt x="1314" y="1879"/>
                  </a:cubicBezTo>
                  <a:cubicBezTo>
                    <a:pt x="1310" y="1884"/>
                    <a:pt x="1310" y="1884"/>
                    <a:pt x="1310" y="1884"/>
                  </a:cubicBezTo>
                  <a:moveTo>
                    <a:pt x="1322" y="1871"/>
                  </a:moveTo>
                  <a:cubicBezTo>
                    <a:pt x="1317" y="1876"/>
                    <a:pt x="1317" y="1876"/>
                    <a:pt x="1317" y="1876"/>
                  </a:cubicBezTo>
                  <a:cubicBezTo>
                    <a:pt x="1317" y="1845"/>
                    <a:pt x="1317" y="1845"/>
                    <a:pt x="1317" y="1845"/>
                  </a:cubicBezTo>
                  <a:cubicBezTo>
                    <a:pt x="1322" y="1840"/>
                    <a:pt x="1322" y="1840"/>
                    <a:pt x="1322" y="1840"/>
                  </a:cubicBezTo>
                  <a:cubicBezTo>
                    <a:pt x="1322" y="1871"/>
                    <a:pt x="1322" y="1871"/>
                    <a:pt x="1322" y="1871"/>
                  </a:cubicBezTo>
                  <a:moveTo>
                    <a:pt x="1330" y="1863"/>
                  </a:moveTo>
                  <a:cubicBezTo>
                    <a:pt x="1325" y="1868"/>
                    <a:pt x="1325" y="1868"/>
                    <a:pt x="1325" y="1868"/>
                  </a:cubicBezTo>
                  <a:cubicBezTo>
                    <a:pt x="1325" y="1837"/>
                    <a:pt x="1325" y="1837"/>
                    <a:pt x="1325" y="1837"/>
                  </a:cubicBezTo>
                  <a:cubicBezTo>
                    <a:pt x="1330" y="1833"/>
                    <a:pt x="1330" y="1833"/>
                    <a:pt x="1330" y="1833"/>
                  </a:cubicBezTo>
                  <a:cubicBezTo>
                    <a:pt x="1330" y="1863"/>
                    <a:pt x="1330" y="1863"/>
                    <a:pt x="1330" y="1863"/>
                  </a:cubicBezTo>
                  <a:moveTo>
                    <a:pt x="1338" y="1856"/>
                  </a:moveTo>
                  <a:cubicBezTo>
                    <a:pt x="1333" y="1860"/>
                    <a:pt x="1333" y="1860"/>
                    <a:pt x="1333" y="1860"/>
                  </a:cubicBezTo>
                  <a:cubicBezTo>
                    <a:pt x="1333" y="1829"/>
                    <a:pt x="1333" y="1829"/>
                    <a:pt x="1333" y="1829"/>
                  </a:cubicBezTo>
                  <a:cubicBezTo>
                    <a:pt x="1338" y="1825"/>
                    <a:pt x="1338" y="1825"/>
                    <a:pt x="1338" y="1825"/>
                  </a:cubicBezTo>
                  <a:cubicBezTo>
                    <a:pt x="1338" y="1856"/>
                    <a:pt x="1338" y="1856"/>
                    <a:pt x="1338" y="1856"/>
                  </a:cubicBezTo>
                  <a:moveTo>
                    <a:pt x="1345" y="1848"/>
                  </a:moveTo>
                  <a:cubicBezTo>
                    <a:pt x="1341" y="1852"/>
                    <a:pt x="1341" y="1852"/>
                    <a:pt x="1341" y="1852"/>
                  </a:cubicBezTo>
                  <a:cubicBezTo>
                    <a:pt x="1341" y="1821"/>
                    <a:pt x="1341" y="1821"/>
                    <a:pt x="1341" y="1821"/>
                  </a:cubicBezTo>
                  <a:cubicBezTo>
                    <a:pt x="1345" y="1817"/>
                    <a:pt x="1345" y="1817"/>
                    <a:pt x="1345" y="1817"/>
                  </a:cubicBezTo>
                  <a:cubicBezTo>
                    <a:pt x="1345" y="1848"/>
                    <a:pt x="1345" y="1848"/>
                    <a:pt x="1345" y="1848"/>
                  </a:cubicBezTo>
                  <a:moveTo>
                    <a:pt x="1353" y="1840"/>
                  </a:moveTo>
                  <a:cubicBezTo>
                    <a:pt x="1349" y="1844"/>
                    <a:pt x="1349" y="1844"/>
                    <a:pt x="1349" y="1844"/>
                  </a:cubicBezTo>
                  <a:cubicBezTo>
                    <a:pt x="1349" y="1813"/>
                    <a:pt x="1349" y="1813"/>
                    <a:pt x="1349" y="1813"/>
                  </a:cubicBezTo>
                  <a:cubicBezTo>
                    <a:pt x="1353" y="1809"/>
                    <a:pt x="1353" y="1809"/>
                    <a:pt x="1353" y="1809"/>
                  </a:cubicBezTo>
                  <a:cubicBezTo>
                    <a:pt x="1353" y="1840"/>
                    <a:pt x="1353" y="1840"/>
                    <a:pt x="1353" y="1840"/>
                  </a:cubicBezTo>
                  <a:moveTo>
                    <a:pt x="1361" y="1832"/>
                  </a:moveTo>
                  <a:cubicBezTo>
                    <a:pt x="1357" y="1836"/>
                    <a:pt x="1357" y="1836"/>
                    <a:pt x="1357" y="1836"/>
                  </a:cubicBezTo>
                  <a:cubicBezTo>
                    <a:pt x="1357" y="1806"/>
                    <a:pt x="1357" y="1806"/>
                    <a:pt x="1357" y="1806"/>
                  </a:cubicBezTo>
                  <a:cubicBezTo>
                    <a:pt x="1361" y="1801"/>
                    <a:pt x="1361" y="1801"/>
                    <a:pt x="1361" y="1801"/>
                  </a:cubicBezTo>
                  <a:cubicBezTo>
                    <a:pt x="1361" y="1832"/>
                    <a:pt x="1361" y="1832"/>
                    <a:pt x="1361" y="1832"/>
                  </a:cubicBezTo>
                  <a:moveTo>
                    <a:pt x="1369" y="1824"/>
                  </a:moveTo>
                  <a:cubicBezTo>
                    <a:pt x="1365" y="1829"/>
                    <a:pt x="1365" y="1829"/>
                    <a:pt x="1365" y="1829"/>
                  </a:cubicBezTo>
                  <a:cubicBezTo>
                    <a:pt x="1365" y="1798"/>
                    <a:pt x="1365" y="1798"/>
                    <a:pt x="1365" y="1798"/>
                  </a:cubicBezTo>
                  <a:cubicBezTo>
                    <a:pt x="1369" y="1793"/>
                    <a:pt x="1369" y="1793"/>
                    <a:pt x="1369" y="1793"/>
                  </a:cubicBezTo>
                  <a:cubicBezTo>
                    <a:pt x="1369" y="1824"/>
                    <a:pt x="1369" y="1824"/>
                    <a:pt x="1369" y="1824"/>
                  </a:cubicBezTo>
                  <a:moveTo>
                    <a:pt x="1377" y="1816"/>
                  </a:moveTo>
                  <a:cubicBezTo>
                    <a:pt x="1372" y="1821"/>
                    <a:pt x="1372" y="1821"/>
                    <a:pt x="1372" y="1821"/>
                  </a:cubicBezTo>
                  <a:cubicBezTo>
                    <a:pt x="1372" y="1790"/>
                    <a:pt x="1372" y="1790"/>
                    <a:pt x="1372" y="1790"/>
                  </a:cubicBezTo>
                  <a:cubicBezTo>
                    <a:pt x="1377" y="1785"/>
                    <a:pt x="1377" y="1785"/>
                    <a:pt x="1377" y="1785"/>
                  </a:cubicBezTo>
                  <a:cubicBezTo>
                    <a:pt x="1377" y="1816"/>
                    <a:pt x="1377" y="1816"/>
                    <a:pt x="1377" y="1816"/>
                  </a:cubicBezTo>
                  <a:moveTo>
                    <a:pt x="1385" y="1808"/>
                  </a:moveTo>
                  <a:cubicBezTo>
                    <a:pt x="1380" y="1813"/>
                    <a:pt x="1380" y="1813"/>
                    <a:pt x="1380" y="1813"/>
                  </a:cubicBezTo>
                  <a:cubicBezTo>
                    <a:pt x="1380" y="1782"/>
                    <a:pt x="1380" y="1782"/>
                    <a:pt x="1380" y="1782"/>
                  </a:cubicBezTo>
                  <a:cubicBezTo>
                    <a:pt x="1385" y="1777"/>
                    <a:pt x="1385" y="1777"/>
                    <a:pt x="1385" y="1777"/>
                  </a:cubicBezTo>
                  <a:cubicBezTo>
                    <a:pt x="1385" y="1808"/>
                    <a:pt x="1385" y="1808"/>
                    <a:pt x="1385" y="1808"/>
                  </a:cubicBezTo>
                  <a:moveTo>
                    <a:pt x="1393" y="1800"/>
                  </a:moveTo>
                  <a:cubicBezTo>
                    <a:pt x="1388" y="1805"/>
                    <a:pt x="1388" y="1805"/>
                    <a:pt x="1388" y="1805"/>
                  </a:cubicBezTo>
                  <a:cubicBezTo>
                    <a:pt x="1388" y="1774"/>
                    <a:pt x="1388" y="1774"/>
                    <a:pt x="1388" y="1774"/>
                  </a:cubicBezTo>
                  <a:cubicBezTo>
                    <a:pt x="1393" y="1770"/>
                    <a:pt x="1393" y="1770"/>
                    <a:pt x="1393" y="1770"/>
                  </a:cubicBezTo>
                  <a:cubicBezTo>
                    <a:pt x="1393" y="1800"/>
                    <a:pt x="1393" y="1800"/>
                    <a:pt x="1393" y="1800"/>
                  </a:cubicBezTo>
                  <a:moveTo>
                    <a:pt x="1400" y="1793"/>
                  </a:moveTo>
                  <a:cubicBezTo>
                    <a:pt x="1396" y="1797"/>
                    <a:pt x="1396" y="1797"/>
                    <a:pt x="1396" y="1797"/>
                  </a:cubicBezTo>
                  <a:cubicBezTo>
                    <a:pt x="1396" y="1766"/>
                    <a:pt x="1396" y="1766"/>
                    <a:pt x="1396" y="1766"/>
                  </a:cubicBezTo>
                  <a:cubicBezTo>
                    <a:pt x="1400" y="1762"/>
                    <a:pt x="1400" y="1762"/>
                    <a:pt x="1400" y="1762"/>
                  </a:cubicBezTo>
                  <a:cubicBezTo>
                    <a:pt x="1400" y="1793"/>
                    <a:pt x="1400" y="1793"/>
                    <a:pt x="1400" y="1793"/>
                  </a:cubicBezTo>
                  <a:moveTo>
                    <a:pt x="1408" y="1785"/>
                  </a:moveTo>
                  <a:cubicBezTo>
                    <a:pt x="1404" y="1789"/>
                    <a:pt x="1404" y="1789"/>
                    <a:pt x="1404" y="1789"/>
                  </a:cubicBezTo>
                  <a:cubicBezTo>
                    <a:pt x="1404" y="1758"/>
                    <a:pt x="1404" y="1758"/>
                    <a:pt x="1404" y="1758"/>
                  </a:cubicBezTo>
                  <a:cubicBezTo>
                    <a:pt x="1408" y="1754"/>
                    <a:pt x="1408" y="1754"/>
                    <a:pt x="1408" y="1754"/>
                  </a:cubicBezTo>
                  <a:cubicBezTo>
                    <a:pt x="1408" y="1785"/>
                    <a:pt x="1408" y="1785"/>
                    <a:pt x="1408" y="1785"/>
                  </a:cubicBezTo>
                  <a:moveTo>
                    <a:pt x="1416" y="1777"/>
                  </a:moveTo>
                  <a:cubicBezTo>
                    <a:pt x="1412" y="1781"/>
                    <a:pt x="1412" y="1781"/>
                    <a:pt x="1412" y="1781"/>
                  </a:cubicBezTo>
                  <a:cubicBezTo>
                    <a:pt x="1412" y="1751"/>
                    <a:pt x="1412" y="1751"/>
                    <a:pt x="1412" y="1751"/>
                  </a:cubicBezTo>
                  <a:cubicBezTo>
                    <a:pt x="1416" y="1746"/>
                    <a:pt x="1416" y="1746"/>
                    <a:pt x="1416" y="1746"/>
                  </a:cubicBezTo>
                  <a:cubicBezTo>
                    <a:pt x="1416" y="1777"/>
                    <a:pt x="1416" y="1777"/>
                    <a:pt x="1416" y="1777"/>
                  </a:cubicBezTo>
                  <a:moveTo>
                    <a:pt x="1424" y="1769"/>
                  </a:moveTo>
                  <a:cubicBezTo>
                    <a:pt x="1420" y="1774"/>
                    <a:pt x="1420" y="1774"/>
                    <a:pt x="1420" y="1774"/>
                  </a:cubicBezTo>
                  <a:cubicBezTo>
                    <a:pt x="1420" y="1743"/>
                    <a:pt x="1420" y="1743"/>
                    <a:pt x="1420" y="1743"/>
                  </a:cubicBezTo>
                  <a:cubicBezTo>
                    <a:pt x="1424" y="1738"/>
                    <a:pt x="1424" y="1738"/>
                    <a:pt x="1424" y="1738"/>
                  </a:cubicBezTo>
                  <a:cubicBezTo>
                    <a:pt x="1424" y="1769"/>
                    <a:pt x="1424" y="1769"/>
                    <a:pt x="1424" y="1769"/>
                  </a:cubicBezTo>
                  <a:moveTo>
                    <a:pt x="1427" y="1766"/>
                  </a:moveTo>
                  <a:cubicBezTo>
                    <a:pt x="1427" y="1735"/>
                    <a:pt x="1427" y="1735"/>
                    <a:pt x="1427" y="1735"/>
                  </a:cubicBezTo>
                  <a:cubicBezTo>
                    <a:pt x="1432" y="1730"/>
                    <a:pt x="1432" y="1730"/>
                    <a:pt x="1432" y="1730"/>
                  </a:cubicBezTo>
                  <a:cubicBezTo>
                    <a:pt x="1432" y="1761"/>
                    <a:pt x="1432" y="1761"/>
                    <a:pt x="1432" y="1761"/>
                  </a:cubicBezTo>
                  <a:cubicBezTo>
                    <a:pt x="1427" y="1766"/>
                    <a:pt x="1427" y="1766"/>
                    <a:pt x="1427" y="1766"/>
                  </a:cubicBezTo>
                  <a:moveTo>
                    <a:pt x="1440" y="1753"/>
                  </a:moveTo>
                  <a:cubicBezTo>
                    <a:pt x="1435" y="1758"/>
                    <a:pt x="1435" y="1758"/>
                    <a:pt x="1435" y="1758"/>
                  </a:cubicBezTo>
                  <a:cubicBezTo>
                    <a:pt x="1435" y="1727"/>
                    <a:pt x="1435" y="1727"/>
                    <a:pt x="1435" y="1727"/>
                  </a:cubicBezTo>
                  <a:cubicBezTo>
                    <a:pt x="1440" y="1723"/>
                    <a:pt x="1440" y="1723"/>
                    <a:pt x="1440" y="1723"/>
                  </a:cubicBezTo>
                  <a:cubicBezTo>
                    <a:pt x="1440" y="1753"/>
                    <a:pt x="1440" y="1753"/>
                    <a:pt x="1440" y="1753"/>
                  </a:cubicBezTo>
                  <a:moveTo>
                    <a:pt x="1448" y="1745"/>
                  </a:moveTo>
                  <a:cubicBezTo>
                    <a:pt x="1443" y="1750"/>
                    <a:pt x="1443" y="1750"/>
                    <a:pt x="1443" y="1750"/>
                  </a:cubicBezTo>
                  <a:cubicBezTo>
                    <a:pt x="1443" y="1719"/>
                    <a:pt x="1443" y="1719"/>
                    <a:pt x="1443" y="1719"/>
                  </a:cubicBezTo>
                  <a:cubicBezTo>
                    <a:pt x="1448" y="1715"/>
                    <a:pt x="1448" y="1715"/>
                    <a:pt x="1448" y="1715"/>
                  </a:cubicBezTo>
                  <a:cubicBezTo>
                    <a:pt x="1448" y="1745"/>
                    <a:pt x="1448" y="1745"/>
                    <a:pt x="1448" y="1745"/>
                  </a:cubicBezTo>
                  <a:moveTo>
                    <a:pt x="1456" y="1738"/>
                  </a:moveTo>
                  <a:cubicBezTo>
                    <a:pt x="1451" y="1742"/>
                    <a:pt x="1451" y="1742"/>
                    <a:pt x="1451" y="1742"/>
                  </a:cubicBezTo>
                  <a:cubicBezTo>
                    <a:pt x="1451" y="1711"/>
                    <a:pt x="1451" y="1711"/>
                    <a:pt x="1451" y="1711"/>
                  </a:cubicBezTo>
                  <a:cubicBezTo>
                    <a:pt x="1456" y="1707"/>
                    <a:pt x="1456" y="1707"/>
                    <a:pt x="1456" y="1707"/>
                  </a:cubicBezTo>
                  <a:cubicBezTo>
                    <a:pt x="1456" y="1738"/>
                    <a:pt x="1456" y="1738"/>
                    <a:pt x="1456" y="1738"/>
                  </a:cubicBezTo>
                  <a:moveTo>
                    <a:pt x="1463" y="1730"/>
                  </a:moveTo>
                  <a:cubicBezTo>
                    <a:pt x="1459" y="1734"/>
                    <a:pt x="1459" y="1734"/>
                    <a:pt x="1459" y="1734"/>
                  </a:cubicBezTo>
                  <a:cubicBezTo>
                    <a:pt x="1459" y="1703"/>
                    <a:pt x="1459" y="1703"/>
                    <a:pt x="1459" y="1703"/>
                  </a:cubicBezTo>
                  <a:cubicBezTo>
                    <a:pt x="1463" y="1699"/>
                    <a:pt x="1463" y="1699"/>
                    <a:pt x="1463" y="1699"/>
                  </a:cubicBezTo>
                  <a:cubicBezTo>
                    <a:pt x="1463" y="1730"/>
                    <a:pt x="1463" y="1730"/>
                    <a:pt x="1463" y="1730"/>
                  </a:cubicBezTo>
                  <a:moveTo>
                    <a:pt x="1471" y="1722"/>
                  </a:moveTo>
                  <a:cubicBezTo>
                    <a:pt x="1467" y="1726"/>
                    <a:pt x="1467" y="1726"/>
                    <a:pt x="1467" y="1726"/>
                  </a:cubicBezTo>
                  <a:cubicBezTo>
                    <a:pt x="1467" y="1696"/>
                    <a:pt x="1467" y="1696"/>
                    <a:pt x="1467" y="1696"/>
                  </a:cubicBezTo>
                  <a:cubicBezTo>
                    <a:pt x="1471" y="1691"/>
                    <a:pt x="1471" y="1691"/>
                    <a:pt x="1471" y="1691"/>
                  </a:cubicBezTo>
                  <a:cubicBezTo>
                    <a:pt x="1471" y="1722"/>
                    <a:pt x="1471" y="1722"/>
                    <a:pt x="1471" y="1722"/>
                  </a:cubicBezTo>
                  <a:moveTo>
                    <a:pt x="1479" y="1714"/>
                  </a:moveTo>
                  <a:cubicBezTo>
                    <a:pt x="1475" y="1718"/>
                    <a:pt x="1475" y="1718"/>
                    <a:pt x="1475" y="1718"/>
                  </a:cubicBezTo>
                  <a:cubicBezTo>
                    <a:pt x="1475" y="1688"/>
                    <a:pt x="1475" y="1688"/>
                    <a:pt x="1475" y="1688"/>
                  </a:cubicBezTo>
                  <a:cubicBezTo>
                    <a:pt x="1479" y="1683"/>
                    <a:pt x="1479" y="1683"/>
                    <a:pt x="1479" y="1683"/>
                  </a:cubicBezTo>
                  <a:cubicBezTo>
                    <a:pt x="1479" y="1714"/>
                    <a:pt x="1479" y="1714"/>
                    <a:pt x="1479" y="1714"/>
                  </a:cubicBezTo>
                  <a:moveTo>
                    <a:pt x="1487" y="1706"/>
                  </a:moveTo>
                  <a:cubicBezTo>
                    <a:pt x="1482" y="1711"/>
                    <a:pt x="1482" y="1711"/>
                    <a:pt x="1482" y="1711"/>
                  </a:cubicBezTo>
                  <a:cubicBezTo>
                    <a:pt x="1483" y="1680"/>
                    <a:pt x="1483" y="1680"/>
                    <a:pt x="1483" y="1680"/>
                  </a:cubicBezTo>
                  <a:cubicBezTo>
                    <a:pt x="1487" y="1675"/>
                    <a:pt x="1487" y="1675"/>
                    <a:pt x="1487" y="1675"/>
                  </a:cubicBezTo>
                  <a:cubicBezTo>
                    <a:pt x="1487" y="1706"/>
                    <a:pt x="1487" y="1706"/>
                    <a:pt x="1487" y="1706"/>
                  </a:cubicBezTo>
                  <a:moveTo>
                    <a:pt x="1490" y="1703"/>
                  </a:moveTo>
                  <a:cubicBezTo>
                    <a:pt x="1490" y="1672"/>
                    <a:pt x="1490" y="1672"/>
                    <a:pt x="1490" y="1672"/>
                  </a:cubicBezTo>
                  <a:cubicBezTo>
                    <a:pt x="1495" y="1667"/>
                    <a:pt x="1495" y="1667"/>
                    <a:pt x="1495" y="1667"/>
                  </a:cubicBezTo>
                  <a:cubicBezTo>
                    <a:pt x="1495" y="1698"/>
                    <a:pt x="1495" y="1698"/>
                    <a:pt x="1495" y="1698"/>
                  </a:cubicBezTo>
                  <a:cubicBezTo>
                    <a:pt x="1490" y="1703"/>
                    <a:pt x="1490" y="1703"/>
                    <a:pt x="1490" y="1703"/>
                  </a:cubicBezTo>
                  <a:moveTo>
                    <a:pt x="1498" y="1695"/>
                  </a:moveTo>
                  <a:cubicBezTo>
                    <a:pt x="1498" y="1664"/>
                    <a:pt x="1498" y="1664"/>
                    <a:pt x="1498" y="1664"/>
                  </a:cubicBezTo>
                  <a:cubicBezTo>
                    <a:pt x="1503" y="1660"/>
                    <a:pt x="1503" y="1660"/>
                    <a:pt x="1503" y="1660"/>
                  </a:cubicBezTo>
                  <a:cubicBezTo>
                    <a:pt x="1503" y="1690"/>
                    <a:pt x="1503" y="1690"/>
                    <a:pt x="1503" y="1690"/>
                  </a:cubicBezTo>
                  <a:cubicBezTo>
                    <a:pt x="1498" y="1695"/>
                    <a:pt x="1498" y="1695"/>
                    <a:pt x="1498" y="1695"/>
                  </a:cubicBezTo>
                  <a:moveTo>
                    <a:pt x="1506" y="1687"/>
                  </a:moveTo>
                  <a:cubicBezTo>
                    <a:pt x="1506" y="1656"/>
                    <a:pt x="1506" y="1656"/>
                    <a:pt x="1506" y="1656"/>
                  </a:cubicBezTo>
                  <a:cubicBezTo>
                    <a:pt x="1511" y="1652"/>
                    <a:pt x="1511" y="1652"/>
                    <a:pt x="1511" y="1652"/>
                  </a:cubicBezTo>
                  <a:cubicBezTo>
                    <a:pt x="1511" y="1683"/>
                    <a:pt x="1511" y="1683"/>
                    <a:pt x="1511" y="1683"/>
                  </a:cubicBezTo>
                  <a:cubicBezTo>
                    <a:pt x="1506" y="1687"/>
                    <a:pt x="1506" y="1687"/>
                    <a:pt x="1506" y="1687"/>
                  </a:cubicBezTo>
                  <a:moveTo>
                    <a:pt x="1518" y="1675"/>
                  </a:moveTo>
                  <a:cubicBezTo>
                    <a:pt x="1514" y="1679"/>
                    <a:pt x="1514" y="1679"/>
                    <a:pt x="1514" y="1679"/>
                  </a:cubicBezTo>
                  <a:cubicBezTo>
                    <a:pt x="1514" y="1648"/>
                    <a:pt x="1514" y="1648"/>
                    <a:pt x="1514" y="1648"/>
                  </a:cubicBezTo>
                  <a:cubicBezTo>
                    <a:pt x="1518" y="1644"/>
                    <a:pt x="1518" y="1644"/>
                    <a:pt x="1518" y="1644"/>
                  </a:cubicBezTo>
                  <a:cubicBezTo>
                    <a:pt x="1518" y="1675"/>
                    <a:pt x="1518" y="1675"/>
                    <a:pt x="1518" y="1675"/>
                  </a:cubicBezTo>
                  <a:moveTo>
                    <a:pt x="1526" y="1667"/>
                  </a:moveTo>
                  <a:cubicBezTo>
                    <a:pt x="1522" y="1671"/>
                    <a:pt x="1522" y="1671"/>
                    <a:pt x="1522" y="1671"/>
                  </a:cubicBezTo>
                  <a:cubicBezTo>
                    <a:pt x="1522" y="1640"/>
                    <a:pt x="1522" y="1640"/>
                    <a:pt x="1522" y="1640"/>
                  </a:cubicBezTo>
                  <a:cubicBezTo>
                    <a:pt x="1526" y="1636"/>
                    <a:pt x="1526" y="1636"/>
                    <a:pt x="1526" y="1636"/>
                  </a:cubicBezTo>
                  <a:cubicBezTo>
                    <a:pt x="1526" y="1667"/>
                    <a:pt x="1526" y="1667"/>
                    <a:pt x="1526" y="1667"/>
                  </a:cubicBezTo>
                  <a:moveTo>
                    <a:pt x="1534" y="1659"/>
                  </a:moveTo>
                  <a:cubicBezTo>
                    <a:pt x="1530" y="1663"/>
                    <a:pt x="1530" y="1663"/>
                    <a:pt x="1530" y="1663"/>
                  </a:cubicBezTo>
                  <a:cubicBezTo>
                    <a:pt x="1530" y="1633"/>
                    <a:pt x="1530" y="1633"/>
                    <a:pt x="1530" y="1633"/>
                  </a:cubicBezTo>
                  <a:cubicBezTo>
                    <a:pt x="1534" y="1628"/>
                    <a:pt x="1534" y="1628"/>
                    <a:pt x="1534" y="1628"/>
                  </a:cubicBezTo>
                  <a:cubicBezTo>
                    <a:pt x="1534" y="1659"/>
                    <a:pt x="1534" y="1659"/>
                    <a:pt x="1534" y="1659"/>
                  </a:cubicBezTo>
                  <a:moveTo>
                    <a:pt x="1542" y="1651"/>
                  </a:moveTo>
                  <a:cubicBezTo>
                    <a:pt x="1538" y="1656"/>
                    <a:pt x="1538" y="1656"/>
                    <a:pt x="1538" y="1656"/>
                  </a:cubicBezTo>
                  <a:cubicBezTo>
                    <a:pt x="1538" y="1625"/>
                    <a:pt x="1538" y="1625"/>
                    <a:pt x="1538" y="1625"/>
                  </a:cubicBezTo>
                  <a:cubicBezTo>
                    <a:pt x="1542" y="1620"/>
                    <a:pt x="1542" y="1620"/>
                    <a:pt x="1542" y="1620"/>
                  </a:cubicBezTo>
                  <a:cubicBezTo>
                    <a:pt x="1542" y="1651"/>
                    <a:pt x="1542" y="1651"/>
                    <a:pt x="1542" y="1651"/>
                  </a:cubicBezTo>
                  <a:moveTo>
                    <a:pt x="1550" y="1643"/>
                  </a:moveTo>
                  <a:cubicBezTo>
                    <a:pt x="1545" y="1648"/>
                    <a:pt x="1545" y="1648"/>
                    <a:pt x="1545" y="1648"/>
                  </a:cubicBezTo>
                  <a:cubicBezTo>
                    <a:pt x="1545" y="1617"/>
                    <a:pt x="1545" y="1617"/>
                    <a:pt x="1545" y="1617"/>
                  </a:cubicBezTo>
                  <a:cubicBezTo>
                    <a:pt x="1550" y="1612"/>
                    <a:pt x="1550" y="1612"/>
                    <a:pt x="1550" y="1612"/>
                  </a:cubicBezTo>
                  <a:cubicBezTo>
                    <a:pt x="1550" y="1643"/>
                    <a:pt x="1550" y="1643"/>
                    <a:pt x="1550" y="1643"/>
                  </a:cubicBezTo>
                  <a:moveTo>
                    <a:pt x="1553" y="1640"/>
                  </a:moveTo>
                  <a:cubicBezTo>
                    <a:pt x="1553" y="1609"/>
                    <a:pt x="1553" y="1609"/>
                    <a:pt x="1553" y="1609"/>
                  </a:cubicBezTo>
                  <a:cubicBezTo>
                    <a:pt x="1558" y="1605"/>
                    <a:pt x="1558" y="1605"/>
                    <a:pt x="1558" y="1605"/>
                  </a:cubicBezTo>
                  <a:cubicBezTo>
                    <a:pt x="1558" y="1635"/>
                    <a:pt x="1558" y="1635"/>
                    <a:pt x="1558" y="1635"/>
                  </a:cubicBezTo>
                  <a:cubicBezTo>
                    <a:pt x="1553" y="1640"/>
                    <a:pt x="1553" y="1640"/>
                    <a:pt x="1553" y="1640"/>
                  </a:cubicBezTo>
                  <a:moveTo>
                    <a:pt x="1561" y="1632"/>
                  </a:moveTo>
                  <a:cubicBezTo>
                    <a:pt x="1561" y="1601"/>
                    <a:pt x="1561" y="1601"/>
                    <a:pt x="1561" y="1601"/>
                  </a:cubicBezTo>
                  <a:cubicBezTo>
                    <a:pt x="1566" y="1597"/>
                    <a:pt x="1566" y="1597"/>
                    <a:pt x="1566" y="1597"/>
                  </a:cubicBezTo>
                  <a:cubicBezTo>
                    <a:pt x="1566" y="1627"/>
                    <a:pt x="1566" y="1627"/>
                    <a:pt x="1566" y="1627"/>
                  </a:cubicBezTo>
                  <a:cubicBezTo>
                    <a:pt x="1561" y="1632"/>
                    <a:pt x="1561" y="1632"/>
                    <a:pt x="1561" y="1632"/>
                  </a:cubicBezTo>
                  <a:moveTo>
                    <a:pt x="1569" y="1624"/>
                  </a:moveTo>
                  <a:cubicBezTo>
                    <a:pt x="1569" y="1593"/>
                    <a:pt x="1569" y="1593"/>
                    <a:pt x="1569" y="1593"/>
                  </a:cubicBezTo>
                  <a:cubicBezTo>
                    <a:pt x="1573" y="1589"/>
                    <a:pt x="1573" y="1589"/>
                    <a:pt x="1573" y="1589"/>
                  </a:cubicBezTo>
                  <a:cubicBezTo>
                    <a:pt x="1573" y="1620"/>
                    <a:pt x="1573" y="1620"/>
                    <a:pt x="1573" y="1620"/>
                  </a:cubicBezTo>
                  <a:cubicBezTo>
                    <a:pt x="1569" y="1624"/>
                    <a:pt x="1569" y="1624"/>
                    <a:pt x="1569" y="1624"/>
                  </a:cubicBezTo>
                  <a:moveTo>
                    <a:pt x="1581" y="1612"/>
                  </a:moveTo>
                  <a:cubicBezTo>
                    <a:pt x="1577" y="1616"/>
                    <a:pt x="1577" y="1616"/>
                    <a:pt x="1577" y="1616"/>
                  </a:cubicBezTo>
                  <a:cubicBezTo>
                    <a:pt x="1577" y="1585"/>
                    <a:pt x="1577" y="1585"/>
                    <a:pt x="1577" y="1585"/>
                  </a:cubicBezTo>
                  <a:cubicBezTo>
                    <a:pt x="1581" y="1581"/>
                    <a:pt x="1581" y="1581"/>
                    <a:pt x="1581" y="1581"/>
                  </a:cubicBezTo>
                  <a:cubicBezTo>
                    <a:pt x="1581" y="1612"/>
                    <a:pt x="1581" y="1612"/>
                    <a:pt x="1581" y="1612"/>
                  </a:cubicBezTo>
                  <a:moveTo>
                    <a:pt x="1589" y="1604"/>
                  </a:moveTo>
                  <a:cubicBezTo>
                    <a:pt x="1585" y="1608"/>
                    <a:pt x="1585" y="1608"/>
                    <a:pt x="1585" y="1608"/>
                  </a:cubicBezTo>
                  <a:cubicBezTo>
                    <a:pt x="1585" y="1578"/>
                    <a:pt x="1585" y="1578"/>
                    <a:pt x="1585" y="1578"/>
                  </a:cubicBezTo>
                  <a:cubicBezTo>
                    <a:pt x="1589" y="1573"/>
                    <a:pt x="1589" y="1573"/>
                    <a:pt x="1589" y="1573"/>
                  </a:cubicBezTo>
                  <a:cubicBezTo>
                    <a:pt x="1589" y="1604"/>
                    <a:pt x="1589" y="1604"/>
                    <a:pt x="1589" y="1604"/>
                  </a:cubicBezTo>
                  <a:moveTo>
                    <a:pt x="1597" y="1596"/>
                  </a:moveTo>
                  <a:cubicBezTo>
                    <a:pt x="1593" y="1601"/>
                    <a:pt x="1593" y="1601"/>
                    <a:pt x="1593" y="1601"/>
                  </a:cubicBezTo>
                  <a:cubicBezTo>
                    <a:pt x="1593" y="1570"/>
                    <a:pt x="1593" y="1570"/>
                    <a:pt x="1593" y="1570"/>
                  </a:cubicBezTo>
                  <a:cubicBezTo>
                    <a:pt x="1597" y="1565"/>
                    <a:pt x="1597" y="1565"/>
                    <a:pt x="1597" y="1565"/>
                  </a:cubicBezTo>
                  <a:cubicBezTo>
                    <a:pt x="1597" y="1596"/>
                    <a:pt x="1597" y="1596"/>
                    <a:pt x="1597" y="1596"/>
                  </a:cubicBezTo>
                  <a:moveTo>
                    <a:pt x="1605" y="1588"/>
                  </a:moveTo>
                  <a:cubicBezTo>
                    <a:pt x="1600" y="1593"/>
                    <a:pt x="1600" y="1593"/>
                    <a:pt x="1600" y="1593"/>
                  </a:cubicBezTo>
                  <a:cubicBezTo>
                    <a:pt x="1600" y="1562"/>
                    <a:pt x="1600" y="1562"/>
                    <a:pt x="1600" y="1562"/>
                  </a:cubicBezTo>
                  <a:cubicBezTo>
                    <a:pt x="1605" y="1557"/>
                    <a:pt x="1605" y="1557"/>
                    <a:pt x="1605" y="1557"/>
                  </a:cubicBezTo>
                  <a:cubicBezTo>
                    <a:pt x="1605" y="1588"/>
                    <a:pt x="1605" y="1588"/>
                    <a:pt x="1605" y="1588"/>
                  </a:cubicBezTo>
                  <a:moveTo>
                    <a:pt x="1608" y="1585"/>
                  </a:moveTo>
                  <a:cubicBezTo>
                    <a:pt x="1608" y="1554"/>
                    <a:pt x="1608" y="1554"/>
                    <a:pt x="1608" y="1554"/>
                  </a:cubicBezTo>
                  <a:cubicBezTo>
                    <a:pt x="1613" y="1549"/>
                    <a:pt x="1613" y="1549"/>
                    <a:pt x="1613" y="1549"/>
                  </a:cubicBezTo>
                  <a:cubicBezTo>
                    <a:pt x="1613" y="1580"/>
                    <a:pt x="1613" y="1580"/>
                    <a:pt x="1613" y="1580"/>
                  </a:cubicBezTo>
                  <a:cubicBezTo>
                    <a:pt x="1608" y="1585"/>
                    <a:pt x="1608" y="1585"/>
                    <a:pt x="1608" y="1585"/>
                  </a:cubicBezTo>
                  <a:moveTo>
                    <a:pt x="2456" y="1946"/>
                  </a:moveTo>
                  <a:cubicBezTo>
                    <a:pt x="2457" y="1945"/>
                    <a:pt x="2457" y="1945"/>
                    <a:pt x="2457" y="1945"/>
                  </a:cubicBezTo>
                  <a:cubicBezTo>
                    <a:pt x="2460" y="1948"/>
                    <a:pt x="2460" y="1948"/>
                    <a:pt x="2460" y="1948"/>
                  </a:cubicBezTo>
                  <a:cubicBezTo>
                    <a:pt x="2460" y="1979"/>
                    <a:pt x="2460" y="1979"/>
                    <a:pt x="2460" y="1979"/>
                  </a:cubicBezTo>
                  <a:cubicBezTo>
                    <a:pt x="2456" y="1975"/>
                    <a:pt x="2456" y="1975"/>
                    <a:pt x="2456" y="1975"/>
                  </a:cubicBezTo>
                  <a:cubicBezTo>
                    <a:pt x="2456" y="1946"/>
                    <a:pt x="2456" y="1946"/>
                    <a:pt x="2456" y="1946"/>
                  </a:cubicBezTo>
                  <a:moveTo>
                    <a:pt x="2445" y="1963"/>
                  </a:moveTo>
                  <a:cubicBezTo>
                    <a:pt x="2442" y="1961"/>
                    <a:pt x="2442" y="1961"/>
                    <a:pt x="2442" y="1961"/>
                  </a:cubicBezTo>
                  <a:cubicBezTo>
                    <a:pt x="2445" y="1958"/>
                    <a:pt x="2445" y="1958"/>
                    <a:pt x="2445" y="1958"/>
                  </a:cubicBezTo>
                  <a:cubicBezTo>
                    <a:pt x="2445" y="1963"/>
                    <a:pt x="2445" y="1963"/>
                    <a:pt x="2445" y="1963"/>
                  </a:cubicBezTo>
                  <a:moveTo>
                    <a:pt x="2453" y="1941"/>
                  </a:moveTo>
                  <a:cubicBezTo>
                    <a:pt x="2453" y="1945"/>
                    <a:pt x="2453" y="1945"/>
                    <a:pt x="2453" y="1945"/>
                  </a:cubicBezTo>
                  <a:cubicBezTo>
                    <a:pt x="2448" y="1949"/>
                    <a:pt x="2448" y="1949"/>
                    <a:pt x="2448" y="1949"/>
                  </a:cubicBezTo>
                  <a:cubicBezTo>
                    <a:pt x="2448" y="1936"/>
                    <a:pt x="2448" y="1936"/>
                    <a:pt x="2448" y="1936"/>
                  </a:cubicBezTo>
                  <a:cubicBezTo>
                    <a:pt x="2453" y="1941"/>
                    <a:pt x="2453" y="1941"/>
                    <a:pt x="2453" y="1941"/>
                  </a:cubicBezTo>
                  <a:moveTo>
                    <a:pt x="2448" y="1954"/>
                  </a:moveTo>
                  <a:cubicBezTo>
                    <a:pt x="2453" y="1950"/>
                    <a:pt x="2453" y="1950"/>
                    <a:pt x="2453" y="1950"/>
                  </a:cubicBezTo>
                  <a:cubicBezTo>
                    <a:pt x="2453" y="1971"/>
                    <a:pt x="2453" y="1971"/>
                    <a:pt x="2453" y="1971"/>
                  </a:cubicBezTo>
                  <a:cubicBezTo>
                    <a:pt x="2448" y="1967"/>
                    <a:pt x="2448" y="1967"/>
                    <a:pt x="2448" y="1967"/>
                  </a:cubicBezTo>
                  <a:cubicBezTo>
                    <a:pt x="2448" y="1954"/>
                    <a:pt x="2448" y="1954"/>
                    <a:pt x="2448" y="1954"/>
                  </a:cubicBezTo>
                  <a:moveTo>
                    <a:pt x="2440" y="1928"/>
                  </a:moveTo>
                  <a:cubicBezTo>
                    <a:pt x="2445" y="1933"/>
                    <a:pt x="2445" y="1933"/>
                    <a:pt x="2445" y="1933"/>
                  </a:cubicBezTo>
                  <a:cubicBezTo>
                    <a:pt x="2445" y="1953"/>
                    <a:pt x="2445" y="1953"/>
                    <a:pt x="2445" y="1953"/>
                  </a:cubicBezTo>
                  <a:cubicBezTo>
                    <a:pt x="2440" y="1957"/>
                    <a:pt x="2440" y="1957"/>
                    <a:pt x="2440" y="1957"/>
                  </a:cubicBezTo>
                  <a:cubicBezTo>
                    <a:pt x="2440" y="1928"/>
                    <a:pt x="2440" y="1928"/>
                    <a:pt x="2440" y="1928"/>
                  </a:cubicBezTo>
                  <a:moveTo>
                    <a:pt x="2432" y="1920"/>
                  </a:moveTo>
                  <a:cubicBezTo>
                    <a:pt x="2437" y="1925"/>
                    <a:pt x="2437" y="1925"/>
                    <a:pt x="2437" y="1925"/>
                  </a:cubicBezTo>
                  <a:cubicBezTo>
                    <a:pt x="2437" y="1956"/>
                    <a:pt x="2437" y="1956"/>
                    <a:pt x="2437" y="1956"/>
                  </a:cubicBezTo>
                  <a:cubicBezTo>
                    <a:pt x="2432" y="1951"/>
                    <a:pt x="2432" y="1951"/>
                    <a:pt x="2432" y="1951"/>
                  </a:cubicBezTo>
                  <a:cubicBezTo>
                    <a:pt x="2432" y="1920"/>
                    <a:pt x="2432" y="1920"/>
                    <a:pt x="2432" y="1920"/>
                  </a:cubicBezTo>
                  <a:moveTo>
                    <a:pt x="2424" y="1912"/>
                  </a:moveTo>
                  <a:cubicBezTo>
                    <a:pt x="2429" y="1917"/>
                    <a:pt x="2429" y="1917"/>
                    <a:pt x="2429" y="1917"/>
                  </a:cubicBezTo>
                  <a:cubicBezTo>
                    <a:pt x="2429" y="1948"/>
                    <a:pt x="2429" y="1948"/>
                    <a:pt x="2429" y="1948"/>
                  </a:cubicBezTo>
                  <a:cubicBezTo>
                    <a:pt x="2424" y="1943"/>
                    <a:pt x="2424" y="1943"/>
                    <a:pt x="2424" y="1943"/>
                  </a:cubicBezTo>
                  <a:cubicBezTo>
                    <a:pt x="2424" y="1912"/>
                    <a:pt x="2424" y="1912"/>
                    <a:pt x="2424" y="1912"/>
                  </a:cubicBezTo>
                  <a:moveTo>
                    <a:pt x="2417" y="1905"/>
                  </a:moveTo>
                  <a:cubicBezTo>
                    <a:pt x="2421" y="1909"/>
                    <a:pt x="2421" y="1909"/>
                    <a:pt x="2421" y="1909"/>
                  </a:cubicBezTo>
                  <a:cubicBezTo>
                    <a:pt x="2421" y="1940"/>
                    <a:pt x="2421" y="1940"/>
                    <a:pt x="2421" y="1940"/>
                  </a:cubicBezTo>
                  <a:cubicBezTo>
                    <a:pt x="2417" y="1935"/>
                    <a:pt x="2417" y="1935"/>
                    <a:pt x="2417" y="1935"/>
                  </a:cubicBezTo>
                  <a:cubicBezTo>
                    <a:pt x="2417" y="1905"/>
                    <a:pt x="2417" y="1905"/>
                    <a:pt x="2417" y="1905"/>
                  </a:cubicBezTo>
                  <a:moveTo>
                    <a:pt x="2409" y="1897"/>
                  </a:moveTo>
                  <a:cubicBezTo>
                    <a:pt x="2413" y="1901"/>
                    <a:pt x="2413" y="1901"/>
                    <a:pt x="2413" y="1901"/>
                  </a:cubicBezTo>
                  <a:cubicBezTo>
                    <a:pt x="2413" y="1932"/>
                    <a:pt x="2413" y="1932"/>
                    <a:pt x="2413" y="1932"/>
                  </a:cubicBezTo>
                  <a:cubicBezTo>
                    <a:pt x="2409" y="1928"/>
                    <a:pt x="2409" y="1928"/>
                    <a:pt x="2409" y="1928"/>
                  </a:cubicBezTo>
                  <a:cubicBezTo>
                    <a:pt x="2409" y="1897"/>
                    <a:pt x="2409" y="1897"/>
                    <a:pt x="2409" y="1897"/>
                  </a:cubicBezTo>
                  <a:moveTo>
                    <a:pt x="1928" y="1225"/>
                  </a:moveTo>
                  <a:cubicBezTo>
                    <a:pt x="1927" y="1224"/>
                    <a:pt x="1927" y="1223"/>
                    <a:pt x="1928" y="1222"/>
                  </a:cubicBezTo>
                  <a:cubicBezTo>
                    <a:pt x="1929" y="1224"/>
                    <a:pt x="1929" y="1224"/>
                    <a:pt x="1929" y="1224"/>
                  </a:cubicBezTo>
                  <a:cubicBezTo>
                    <a:pt x="1928" y="1225"/>
                    <a:pt x="1928" y="1225"/>
                    <a:pt x="1928" y="1225"/>
                  </a:cubicBezTo>
                  <a:moveTo>
                    <a:pt x="1930" y="1228"/>
                  </a:moveTo>
                  <a:cubicBezTo>
                    <a:pt x="1932" y="1226"/>
                    <a:pt x="1932" y="1226"/>
                    <a:pt x="1932" y="1226"/>
                  </a:cubicBezTo>
                  <a:cubicBezTo>
                    <a:pt x="1933" y="1228"/>
                    <a:pt x="1933" y="1228"/>
                    <a:pt x="1933" y="1228"/>
                  </a:cubicBezTo>
                  <a:cubicBezTo>
                    <a:pt x="1932" y="1228"/>
                    <a:pt x="1931" y="1228"/>
                    <a:pt x="1930" y="1228"/>
                  </a:cubicBezTo>
                  <a:moveTo>
                    <a:pt x="1932" y="1221"/>
                  </a:moveTo>
                  <a:cubicBezTo>
                    <a:pt x="1930" y="1220"/>
                    <a:pt x="1930" y="1220"/>
                    <a:pt x="1930" y="1220"/>
                  </a:cubicBezTo>
                  <a:cubicBezTo>
                    <a:pt x="1931" y="1219"/>
                    <a:pt x="1932" y="1219"/>
                    <a:pt x="1933" y="1220"/>
                  </a:cubicBezTo>
                  <a:cubicBezTo>
                    <a:pt x="1932" y="1221"/>
                    <a:pt x="1932" y="1221"/>
                    <a:pt x="1932" y="1221"/>
                  </a:cubicBezTo>
                  <a:moveTo>
                    <a:pt x="1936" y="1225"/>
                  </a:moveTo>
                  <a:cubicBezTo>
                    <a:pt x="1934" y="1224"/>
                    <a:pt x="1934" y="1224"/>
                    <a:pt x="1934" y="1224"/>
                  </a:cubicBezTo>
                  <a:cubicBezTo>
                    <a:pt x="1936" y="1222"/>
                    <a:pt x="1936" y="1222"/>
                    <a:pt x="1936" y="1222"/>
                  </a:cubicBezTo>
                  <a:cubicBezTo>
                    <a:pt x="1936" y="1223"/>
                    <a:pt x="1936" y="1224"/>
                    <a:pt x="1936" y="1225"/>
                  </a:cubicBezTo>
                  <a:moveTo>
                    <a:pt x="2929" y="1800"/>
                  </a:moveTo>
                  <a:cubicBezTo>
                    <a:pt x="2929" y="1801"/>
                    <a:pt x="2929" y="1801"/>
                    <a:pt x="2929" y="1801"/>
                  </a:cubicBezTo>
                  <a:cubicBezTo>
                    <a:pt x="2929" y="1801"/>
                    <a:pt x="2929" y="1801"/>
                    <a:pt x="2929" y="1801"/>
                  </a:cubicBezTo>
                  <a:cubicBezTo>
                    <a:pt x="2929" y="1800"/>
                    <a:pt x="2929" y="1800"/>
                    <a:pt x="2929" y="1800"/>
                  </a:cubicBezTo>
                  <a:moveTo>
                    <a:pt x="2921" y="1794"/>
                  </a:moveTo>
                  <a:cubicBezTo>
                    <a:pt x="2923" y="1795"/>
                    <a:pt x="2924" y="1796"/>
                    <a:pt x="2926" y="1798"/>
                  </a:cubicBezTo>
                  <a:cubicBezTo>
                    <a:pt x="2926" y="1805"/>
                    <a:pt x="2926" y="1805"/>
                    <a:pt x="2926" y="1805"/>
                  </a:cubicBezTo>
                  <a:cubicBezTo>
                    <a:pt x="2921" y="1810"/>
                    <a:pt x="2921" y="1810"/>
                    <a:pt x="2921" y="1810"/>
                  </a:cubicBezTo>
                  <a:cubicBezTo>
                    <a:pt x="2921" y="1794"/>
                    <a:pt x="2921" y="1794"/>
                    <a:pt x="2921" y="1794"/>
                  </a:cubicBezTo>
                  <a:moveTo>
                    <a:pt x="2913" y="1787"/>
                  </a:moveTo>
                  <a:cubicBezTo>
                    <a:pt x="2915" y="1788"/>
                    <a:pt x="2916" y="1789"/>
                    <a:pt x="2918" y="1791"/>
                  </a:cubicBezTo>
                  <a:cubicBezTo>
                    <a:pt x="2918" y="1814"/>
                    <a:pt x="2918" y="1814"/>
                    <a:pt x="2918" y="1814"/>
                  </a:cubicBezTo>
                  <a:cubicBezTo>
                    <a:pt x="2915" y="1817"/>
                    <a:pt x="2915" y="1817"/>
                    <a:pt x="2915" y="1817"/>
                  </a:cubicBezTo>
                  <a:cubicBezTo>
                    <a:pt x="2914" y="1817"/>
                    <a:pt x="2914" y="1816"/>
                    <a:pt x="2913" y="1816"/>
                  </a:cubicBezTo>
                  <a:cubicBezTo>
                    <a:pt x="2913" y="1787"/>
                    <a:pt x="2913" y="1787"/>
                    <a:pt x="2913" y="1787"/>
                  </a:cubicBezTo>
                  <a:moveTo>
                    <a:pt x="2906" y="1780"/>
                  </a:moveTo>
                  <a:cubicBezTo>
                    <a:pt x="2907" y="1781"/>
                    <a:pt x="2909" y="1783"/>
                    <a:pt x="2910" y="1784"/>
                  </a:cubicBezTo>
                  <a:cubicBezTo>
                    <a:pt x="2910" y="1813"/>
                    <a:pt x="2910" y="1813"/>
                    <a:pt x="2910" y="1813"/>
                  </a:cubicBezTo>
                  <a:cubicBezTo>
                    <a:pt x="2909" y="1811"/>
                    <a:pt x="2907" y="1810"/>
                    <a:pt x="2906" y="1809"/>
                  </a:cubicBezTo>
                  <a:cubicBezTo>
                    <a:pt x="2906" y="1780"/>
                    <a:pt x="2906" y="1780"/>
                    <a:pt x="2906" y="1780"/>
                  </a:cubicBezTo>
                  <a:moveTo>
                    <a:pt x="2898" y="1773"/>
                  </a:moveTo>
                  <a:cubicBezTo>
                    <a:pt x="2899" y="1774"/>
                    <a:pt x="2901" y="1776"/>
                    <a:pt x="2902" y="1777"/>
                  </a:cubicBezTo>
                  <a:cubicBezTo>
                    <a:pt x="2902" y="1806"/>
                    <a:pt x="2902" y="1806"/>
                    <a:pt x="2902" y="1806"/>
                  </a:cubicBezTo>
                  <a:cubicBezTo>
                    <a:pt x="2901" y="1805"/>
                    <a:pt x="2899" y="1803"/>
                    <a:pt x="2898" y="1802"/>
                  </a:cubicBezTo>
                  <a:cubicBezTo>
                    <a:pt x="2898" y="1773"/>
                    <a:pt x="2898" y="1773"/>
                    <a:pt x="2898" y="1773"/>
                  </a:cubicBezTo>
                  <a:moveTo>
                    <a:pt x="2890" y="1766"/>
                  </a:moveTo>
                  <a:cubicBezTo>
                    <a:pt x="2891" y="1768"/>
                    <a:pt x="2893" y="1769"/>
                    <a:pt x="2894" y="1770"/>
                  </a:cubicBezTo>
                  <a:cubicBezTo>
                    <a:pt x="2894" y="1799"/>
                    <a:pt x="2894" y="1799"/>
                    <a:pt x="2894" y="1799"/>
                  </a:cubicBezTo>
                  <a:cubicBezTo>
                    <a:pt x="2893" y="1798"/>
                    <a:pt x="2891" y="1796"/>
                    <a:pt x="2890" y="1795"/>
                  </a:cubicBezTo>
                  <a:cubicBezTo>
                    <a:pt x="2890" y="1766"/>
                    <a:pt x="2890" y="1766"/>
                    <a:pt x="2890" y="1766"/>
                  </a:cubicBezTo>
                  <a:moveTo>
                    <a:pt x="2882" y="1759"/>
                  </a:moveTo>
                  <a:cubicBezTo>
                    <a:pt x="2883" y="1761"/>
                    <a:pt x="2885" y="1762"/>
                    <a:pt x="2886" y="1763"/>
                  </a:cubicBezTo>
                  <a:cubicBezTo>
                    <a:pt x="2886" y="1792"/>
                    <a:pt x="2886" y="1792"/>
                    <a:pt x="2886" y="1792"/>
                  </a:cubicBezTo>
                  <a:cubicBezTo>
                    <a:pt x="2885" y="1791"/>
                    <a:pt x="2883" y="1790"/>
                    <a:pt x="2882" y="1788"/>
                  </a:cubicBezTo>
                  <a:cubicBezTo>
                    <a:pt x="2882" y="1759"/>
                    <a:pt x="2882" y="1759"/>
                    <a:pt x="2882" y="1759"/>
                  </a:cubicBezTo>
                  <a:moveTo>
                    <a:pt x="2874" y="1753"/>
                  </a:moveTo>
                  <a:cubicBezTo>
                    <a:pt x="2876" y="1754"/>
                    <a:pt x="2877" y="1755"/>
                    <a:pt x="2879" y="1756"/>
                  </a:cubicBezTo>
                  <a:cubicBezTo>
                    <a:pt x="2879" y="1785"/>
                    <a:pt x="2879" y="1785"/>
                    <a:pt x="2879" y="1785"/>
                  </a:cubicBezTo>
                  <a:cubicBezTo>
                    <a:pt x="2877" y="1784"/>
                    <a:pt x="2876" y="1783"/>
                    <a:pt x="2874" y="1781"/>
                  </a:cubicBezTo>
                  <a:cubicBezTo>
                    <a:pt x="2874" y="1753"/>
                    <a:pt x="2874" y="1753"/>
                    <a:pt x="2874" y="1753"/>
                  </a:cubicBezTo>
                  <a:moveTo>
                    <a:pt x="2866" y="1746"/>
                  </a:moveTo>
                  <a:cubicBezTo>
                    <a:pt x="2868" y="1747"/>
                    <a:pt x="2869" y="1748"/>
                    <a:pt x="2871" y="1750"/>
                  </a:cubicBezTo>
                  <a:cubicBezTo>
                    <a:pt x="2871" y="1779"/>
                    <a:pt x="2871" y="1779"/>
                    <a:pt x="2871" y="1779"/>
                  </a:cubicBezTo>
                  <a:cubicBezTo>
                    <a:pt x="2869" y="1777"/>
                    <a:pt x="2868" y="1776"/>
                    <a:pt x="2866" y="1775"/>
                  </a:cubicBezTo>
                  <a:cubicBezTo>
                    <a:pt x="2866" y="1746"/>
                    <a:pt x="2866" y="1746"/>
                    <a:pt x="2866" y="1746"/>
                  </a:cubicBezTo>
                  <a:moveTo>
                    <a:pt x="2858" y="1739"/>
                  </a:moveTo>
                  <a:cubicBezTo>
                    <a:pt x="2860" y="1740"/>
                    <a:pt x="2861" y="1742"/>
                    <a:pt x="2863" y="1743"/>
                  </a:cubicBezTo>
                  <a:cubicBezTo>
                    <a:pt x="2863" y="1772"/>
                    <a:pt x="2863" y="1772"/>
                    <a:pt x="2863" y="1772"/>
                  </a:cubicBezTo>
                  <a:cubicBezTo>
                    <a:pt x="2861" y="1770"/>
                    <a:pt x="2860" y="1769"/>
                    <a:pt x="2858" y="1768"/>
                  </a:cubicBezTo>
                  <a:cubicBezTo>
                    <a:pt x="2858" y="1739"/>
                    <a:pt x="2858" y="1739"/>
                    <a:pt x="2858" y="1739"/>
                  </a:cubicBezTo>
                  <a:moveTo>
                    <a:pt x="2851" y="1732"/>
                  </a:moveTo>
                  <a:cubicBezTo>
                    <a:pt x="2852" y="1734"/>
                    <a:pt x="2853" y="1735"/>
                    <a:pt x="2855" y="1736"/>
                  </a:cubicBezTo>
                  <a:cubicBezTo>
                    <a:pt x="2855" y="1765"/>
                    <a:pt x="2855" y="1765"/>
                    <a:pt x="2855" y="1765"/>
                  </a:cubicBezTo>
                  <a:cubicBezTo>
                    <a:pt x="2854" y="1764"/>
                    <a:pt x="2852" y="1762"/>
                    <a:pt x="2851" y="1761"/>
                  </a:cubicBezTo>
                  <a:cubicBezTo>
                    <a:pt x="2851" y="1732"/>
                    <a:pt x="2851" y="1732"/>
                    <a:pt x="2851" y="1732"/>
                  </a:cubicBezTo>
                  <a:moveTo>
                    <a:pt x="2843" y="1726"/>
                  </a:moveTo>
                  <a:cubicBezTo>
                    <a:pt x="2844" y="1727"/>
                    <a:pt x="2846" y="1728"/>
                    <a:pt x="2847" y="1729"/>
                  </a:cubicBezTo>
                  <a:cubicBezTo>
                    <a:pt x="2847" y="1758"/>
                    <a:pt x="2847" y="1758"/>
                    <a:pt x="2847" y="1758"/>
                  </a:cubicBezTo>
                  <a:cubicBezTo>
                    <a:pt x="2846" y="1757"/>
                    <a:pt x="2844" y="1755"/>
                    <a:pt x="2843" y="1754"/>
                  </a:cubicBezTo>
                  <a:cubicBezTo>
                    <a:pt x="2843" y="1726"/>
                    <a:pt x="2843" y="1726"/>
                    <a:pt x="2843" y="1726"/>
                  </a:cubicBezTo>
                  <a:moveTo>
                    <a:pt x="2835" y="1719"/>
                  </a:moveTo>
                  <a:cubicBezTo>
                    <a:pt x="2836" y="1720"/>
                    <a:pt x="2838" y="1721"/>
                    <a:pt x="2839" y="1723"/>
                  </a:cubicBezTo>
                  <a:cubicBezTo>
                    <a:pt x="2839" y="1751"/>
                    <a:pt x="2839" y="1751"/>
                    <a:pt x="2839" y="1751"/>
                  </a:cubicBezTo>
                  <a:cubicBezTo>
                    <a:pt x="2838" y="1750"/>
                    <a:pt x="2836" y="1749"/>
                    <a:pt x="2835" y="1747"/>
                  </a:cubicBezTo>
                  <a:cubicBezTo>
                    <a:pt x="2835" y="1719"/>
                    <a:pt x="2835" y="1719"/>
                    <a:pt x="2835" y="1719"/>
                  </a:cubicBezTo>
                  <a:moveTo>
                    <a:pt x="2827" y="1712"/>
                  </a:moveTo>
                  <a:cubicBezTo>
                    <a:pt x="2828" y="1713"/>
                    <a:pt x="2830" y="1715"/>
                    <a:pt x="2831" y="1716"/>
                  </a:cubicBezTo>
                  <a:cubicBezTo>
                    <a:pt x="2831" y="1745"/>
                    <a:pt x="2831" y="1745"/>
                    <a:pt x="2831" y="1745"/>
                  </a:cubicBezTo>
                  <a:cubicBezTo>
                    <a:pt x="2830" y="1743"/>
                    <a:pt x="2828" y="1742"/>
                    <a:pt x="2827" y="1741"/>
                  </a:cubicBezTo>
                  <a:cubicBezTo>
                    <a:pt x="2827" y="1712"/>
                    <a:pt x="2827" y="1712"/>
                    <a:pt x="2827" y="1712"/>
                  </a:cubicBezTo>
                  <a:moveTo>
                    <a:pt x="2819" y="1705"/>
                  </a:moveTo>
                  <a:cubicBezTo>
                    <a:pt x="2821" y="1707"/>
                    <a:pt x="2822" y="1708"/>
                    <a:pt x="2824" y="1709"/>
                  </a:cubicBezTo>
                  <a:cubicBezTo>
                    <a:pt x="2824" y="1738"/>
                    <a:pt x="2824" y="1738"/>
                    <a:pt x="2824" y="1738"/>
                  </a:cubicBezTo>
                  <a:cubicBezTo>
                    <a:pt x="2822" y="1737"/>
                    <a:pt x="2821" y="1735"/>
                    <a:pt x="2819" y="1734"/>
                  </a:cubicBezTo>
                  <a:cubicBezTo>
                    <a:pt x="2819" y="1705"/>
                    <a:pt x="2819" y="1705"/>
                    <a:pt x="2819" y="1705"/>
                  </a:cubicBezTo>
                  <a:moveTo>
                    <a:pt x="2811" y="1699"/>
                  </a:moveTo>
                  <a:cubicBezTo>
                    <a:pt x="2813" y="1700"/>
                    <a:pt x="2814" y="1701"/>
                    <a:pt x="2816" y="1703"/>
                  </a:cubicBezTo>
                  <a:cubicBezTo>
                    <a:pt x="2816" y="1731"/>
                    <a:pt x="2816" y="1731"/>
                    <a:pt x="2816" y="1731"/>
                  </a:cubicBezTo>
                  <a:cubicBezTo>
                    <a:pt x="2814" y="1730"/>
                    <a:pt x="2813" y="1729"/>
                    <a:pt x="2811" y="1727"/>
                  </a:cubicBezTo>
                  <a:cubicBezTo>
                    <a:pt x="2811" y="1699"/>
                    <a:pt x="2811" y="1699"/>
                    <a:pt x="2811" y="1699"/>
                  </a:cubicBezTo>
                  <a:moveTo>
                    <a:pt x="2803" y="1692"/>
                  </a:moveTo>
                  <a:cubicBezTo>
                    <a:pt x="2805" y="1693"/>
                    <a:pt x="2806" y="1695"/>
                    <a:pt x="2808" y="1696"/>
                  </a:cubicBezTo>
                  <a:cubicBezTo>
                    <a:pt x="2808" y="1725"/>
                    <a:pt x="2808" y="1725"/>
                    <a:pt x="2808" y="1725"/>
                  </a:cubicBezTo>
                  <a:cubicBezTo>
                    <a:pt x="2806" y="1723"/>
                    <a:pt x="2805" y="1722"/>
                    <a:pt x="2803" y="1721"/>
                  </a:cubicBezTo>
                  <a:cubicBezTo>
                    <a:pt x="2803" y="1692"/>
                    <a:pt x="2803" y="1692"/>
                    <a:pt x="2803" y="1692"/>
                  </a:cubicBezTo>
                  <a:moveTo>
                    <a:pt x="2800" y="1689"/>
                  </a:moveTo>
                  <a:cubicBezTo>
                    <a:pt x="2800" y="1718"/>
                    <a:pt x="2800" y="1718"/>
                    <a:pt x="2800" y="1718"/>
                  </a:cubicBezTo>
                  <a:cubicBezTo>
                    <a:pt x="2799" y="1717"/>
                    <a:pt x="2797" y="1715"/>
                    <a:pt x="2795" y="1714"/>
                  </a:cubicBezTo>
                  <a:cubicBezTo>
                    <a:pt x="2795" y="1689"/>
                    <a:pt x="2795" y="1689"/>
                    <a:pt x="2795" y="1689"/>
                  </a:cubicBezTo>
                  <a:cubicBezTo>
                    <a:pt x="2797" y="1687"/>
                    <a:pt x="2797" y="1687"/>
                    <a:pt x="2797" y="1687"/>
                  </a:cubicBezTo>
                  <a:cubicBezTo>
                    <a:pt x="2798" y="1688"/>
                    <a:pt x="2799" y="1688"/>
                    <a:pt x="2800" y="1689"/>
                  </a:cubicBezTo>
                  <a:moveTo>
                    <a:pt x="2755" y="1647"/>
                  </a:moveTo>
                  <a:cubicBezTo>
                    <a:pt x="2761" y="1652"/>
                    <a:pt x="2767" y="1657"/>
                    <a:pt x="2773" y="1662"/>
                  </a:cubicBezTo>
                  <a:cubicBezTo>
                    <a:pt x="2733" y="1707"/>
                    <a:pt x="2733" y="1707"/>
                    <a:pt x="2733" y="1707"/>
                  </a:cubicBezTo>
                  <a:cubicBezTo>
                    <a:pt x="2733" y="1707"/>
                    <a:pt x="2733" y="1707"/>
                    <a:pt x="2733" y="1707"/>
                  </a:cubicBezTo>
                  <a:cubicBezTo>
                    <a:pt x="2724" y="1699"/>
                    <a:pt x="2724" y="1699"/>
                    <a:pt x="2724" y="1699"/>
                  </a:cubicBezTo>
                  <a:cubicBezTo>
                    <a:pt x="2724" y="1699"/>
                    <a:pt x="2724" y="1699"/>
                    <a:pt x="2724" y="1699"/>
                  </a:cubicBezTo>
                  <a:cubicBezTo>
                    <a:pt x="2720" y="1696"/>
                    <a:pt x="2716" y="1693"/>
                    <a:pt x="2713" y="1690"/>
                  </a:cubicBezTo>
                  <a:cubicBezTo>
                    <a:pt x="2755" y="1647"/>
                    <a:pt x="2755" y="1647"/>
                    <a:pt x="2755" y="1647"/>
                  </a:cubicBezTo>
                  <a:moveTo>
                    <a:pt x="1497" y="772"/>
                  </a:moveTo>
                  <a:cubicBezTo>
                    <a:pt x="1939" y="1026"/>
                    <a:pt x="2360" y="1319"/>
                    <a:pt x="2752" y="1645"/>
                  </a:cubicBezTo>
                  <a:cubicBezTo>
                    <a:pt x="2710" y="1687"/>
                    <a:pt x="2710" y="1687"/>
                    <a:pt x="2710" y="1687"/>
                  </a:cubicBezTo>
                  <a:cubicBezTo>
                    <a:pt x="2646" y="1634"/>
                    <a:pt x="2581" y="1582"/>
                    <a:pt x="2516" y="1531"/>
                  </a:cubicBezTo>
                  <a:cubicBezTo>
                    <a:pt x="2515" y="1530"/>
                    <a:pt x="2515" y="1530"/>
                    <a:pt x="2515" y="1530"/>
                  </a:cubicBezTo>
                  <a:cubicBezTo>
                    <a:pt x="2515" y="1529"/>
                    <a:pt x="2514" y="1529"/>
                    <a:pt x="2514" y="1529"/>
                  </a:cubicBezTo>
                  <a:cubicBezTo>
                    <a:pt x="2486" y="1507"/>
                    <a:pt x="2457" y="1485"/>
                    <a:pt x="2429" y="1463"/>
                  </a:cubicBezTo>
                  <a:cubicBezTo>
                    <a:pt x="2429" y="1463"/>
                    <a:pt x="2429" y="1463"/>
                    <a:pt x="2429" y="1463"/>
                  </a:cubicBezTo>
                  <a:cubicBezTo>
                    <a:pt x="2416" y="1454"/>
                    <a:pt x="2416" y="1454"/>
                    <a:pt x="2416" y="1454"/>
                  </a:cubicBezTo>
                  <a:cubicBezTo>
                    <a:pt x="2416" y="1454"/>
                    <a:pt x="2416" y="1454"/>
                    <a:pt x="2416" y="1454"/>
                  </a:cubicBezTo>
                  <a:cubicBezTo>
                    <a:pt x="2316" y="1378"/>
                    <a:pt x="2215" y="1304"/>
                    <a:pt x="2112" y="1232"/>
                  </a:cubicBezTo>
                  <a:cubicBezTo>
                    <a:pt x="2112" y="1232"/>
                    <a:pt x="2112" y="1232"/>
                    <a:pt x="2112" y="1232"/>
                  </a:cubicBezTo>
                  <a:cubicBezTo>
                    <a:pt x="2099" y="1223"/>
                    <a:pt x="2099" y="1223"/>
                    <a:pt x="2099" y="1223"/>
                  </a:cubicBezTo>
                  <a:cubicBezTo>
                    <a:pt x="2099" y="1223"/>
                    <a:pt x="2099" y="1223"/>
                    <a:pt x="2099" y="1223"/>
                  </a:cubicBezTo>
                  <a:cubicBezTo>
                    <a:pt x="1997" y="1152"/>
                    <a:pt x="1893" y="1083"/>
                    <a:pt x="1787" y="1016"/>
                  </a:cubicBezTo>
                  <a:cubicBezTo>
                    <a:pt x="1787" y="1016"/>
                    <a:pt x="1787" y="1016"/>
                    <a:pt x="1787" y="1016"/>
                  </a:cubicBezTo>
                  <a:cubicBezTo>
                    <a:pt x="1787" y="1016"/>
                    <a:pt x="1787" y="1016"/>
                    <a:pt x="1787" y="1016"/>
                  </a:cubicBezTo>
                  <a:cubicBezTo>
                    <a:pt x="1774" y="1008"/>
                    <a:pt x="1774" y="1008"/>
                    <a:pt x="1774" y="1008"/>
                  </a:cubicBezTo>
                  <a:cubicBezTo>
                    <a:pt x="1774" y="1008"/>
                    <a:pt x="1774" y="1008"/>
                    <a:pt x="1774" y="1008"/>
                  </a:cubicBezTo>
                  <a:cubicBezTo>
                    <a:pt x="1674" y="945"/>
                    <a:pt x="1574" y="885"/>
                    <a:pt x="1473" y="826"/>
                  </a:cubicBezTo>
                  <a:cubicBezTo>
                    <a:pt x="1473" y="826"/>
                    <a:pt x="1473" y="826"/>
                    <a:pt x="1473" y="826"/>
                  </a:cubicBezTo>
                  <a:cubicBezTo>
                    <a:pt x="1459" y="818"/>
                    <a:pt x="1459" y="818"/>
                    <a:pt x="1459" y="818"/>
                  </a:cubicBezTo>
                  <a:cubicBezTo>
                    <a:pt x="1459" y="818"/>
                    <a:pt x="1459" y="818"/>
                    <a:pt x="1459" y="818"/>
                  </a:cubicBezTo>
                  <a:cubicBezTo>
                    <a:pt x="1453" y="815"/>
                    <a:pt x="1453" y="815"/>
                    <a:pt x="1453" y="815"/>
                  </a:cubicBezTo>
                  <a:cubicBezTo>
                    <a:pt x="1497" y="772"/>
                    <a:pt x="1497" y="772"/>
                    <a:pt x="1497" y="772"/>
                  </a:cubicBezTo>
                  <a:moveTo>
                    <a:pt x="1494" y="770"/>
                  </a:moveTo>
                  <a:cubicBezTo>
                    <a:pt x="1450" y="813"/>
                    <a:pt x="1450" y="813"/>
                    <a:pt x="1450" y="813"/>
                  </a:cubicBezTo>
                  <a:cubicBezTo>
                    <a:pt x="1444" y="810"/>
                    <a:pt x="1438" y="806"/>
                    <a:pt x="1432" y="803"/>
                  </a:cubicBezTo>
                  <a:cubicBezTo>
                    <a:pt x="1432" y="803"/>
                    <a:pt x="1432" y="803"/>
                    <a:pt x="1432" y="803"/>
                  </a:cubicBezTo>
                  <a:cubicBezTo>
                    <a:pt x="1423" y="798"/>
                    <a:pt x="1423" y="798"/>
                    <a:pt x="1423" y="798"/>
                  </a:cubicBezTo>
                  <a:cubicBezTo>
                    <a:pt x="1409" y="790"/>
                    <a:pt x="1395" y="782"/>
                    <a:pt x="1380" y="774"/>
                  </a:cubicBezTo>
                  <a:cubicBezTo>
                    <a:pt x="1380" y="774"/>
                    <a:pt x="1380" y="774"/>
                    <a:pt x="1380" y="774"/>
                  </a:cubicBezTo>
                  <a:cubicBezTo>
                    <a:pt x="1380" y="774"/>
                    <a:pt x="1380" y="774"/>
                    <a:pt x="1380" y="774"/>
                  </a:cubicBezTo>
                  <a:cubicBezTo>
                    <a:pt x="1336" y="749"/>
                    <a:pt x="1291" y="724"/>
                    <a:pt x="1246" y="700"/>
                  </a:cubicBezTo>
                  <a:cubicBezTo>
                    <a:pt x="1274" y="648"/>
                    <a:pt x="1274" y="648"/>
                    <a:pt x="1274" y="648"/>
                  </a:cubicBezTo>
                  <a:cubicBezTo>
                    <a:pt x="1348" y="687"/>
                    <a:pt x="1421" y="728"/>
                    <a:pt x="1494" y="770"/>
                  </a:cubicBezTo>
                  <a:moveTo>
                    <a:pt x="1416" y="801"/>
                  </a:moveTo>
                  <a:cubicBezTo>
                    <a:pt x="1416" y="803"/>
                    <a:pt x="1416" y="803"/>
                    <a:pt x="1416" y="803"/>
                  </a:cubicBezTo>
                  <a:cubicBezTo>
                    <a:pt x="1412" y="807"/>
                    <a:pt x="1412" y="807"/>
                    <a:pt x="1412" y="807"/>
                  </a:cubicBezTo>
                  <a:cubicBezTo>
                    <a:pt x="1412" y="799"/>
                    <a:pt x="1412" y="799"/>
                    <a:pt x="1412" y="799"/>
                  </a:cubicBezTo>
                  <a:cubicBezTo>
                    <a:pt x="1413" y="800"/>
                    <a:pt x="1415" y="800"/>
                    <a:pt x="1416" y="801"/>
                  </a:cubicBezTo>
                  <a:moveTo>
                    <a:pt x="1408" y="811"/>
                  </a:moveTo>
                  <a:cubicBezTo>
                    <a:pt x="1404" y="815"/>
                    <a:pt x="1404" y="815"/>
                    <a:pt x="1404" y="815"/>
                  </a:cubicBezTo>
                  <a:cubicBezTo>
                    <a:pt x="1404" y="794"/>
                    <a:pt x="1404" y="794"/>
                    <a:pt x="1404" y="794"/>
                  </a:cubicBezTo>
                  <a:cubicBezTo>
                    <a:pt x="1405" y="795"/>
                    <a:pt x="1407" y="796"/>
                    <a:pt x="1408" y="797"/>
                  </a:cubicBezTo>
                  <a:cubicBezTo>
                    <a:pt x="1408" y="811"/>
                    <a:pt x="1408" y="811"/>
                    <a:pt x="1408" y="811"/>
                  </a:cubicBezTo>
                  <a:moveTo>
                    <a:pt x="1400" y="793"/>
                  </a:moveTo>
                  <a:cubicBezTo>
                    <a:pt x="1400" y="817"/>
                    <a:pt x="1400" y="817"/>
                    <a:pt x="1400" y="817"/>
                  </a:cubicBezTo>
                  <a:cubicBezTo>
                    <a:pt x="1399" y="817"/>
                    <a:pt x="1397" y="816"/>
                    <a:pt x="1396" y="815"/>
                  </a:cubicBezTo>
                  <a:cubicBezTo>
                    <a:pt x="1396" y="790"/>
                    <a:pt x="1396" y="790"/>
                    <a:pt x="1396" y="790"/>
                  </a:cubicBezTo>
                  <a:cubicBezTo>
                    <a:pt x="1397" y="791"/>
                    <a:pt x="1399" y="792"/>
                    <a:pt x="1400" y="793"/>
                  </a:cubicBezTo>
                  <a:moveTo>
                    <a:pt x="1393" y="788"/>
                  </a:moveTo>
                  <a:cubicBezTo>
                    <a:pt x="1393" y="813"/>
                    <a:pt x="1393" y="813"/>
                    <a:pt x="1393" y="813"/>
                  </a:cubicBezTo>
                  <a:cubicBezTo>
                    <a:pt x="1391" y="812"/>
                    <a:pt x="1390" y="811"/>
                    <a:pt x="1388" y="811"/>
                  </a:cubicBezTo>
                  <a:cubicBezTo>
                    <a:pt x="1388" y="786"/>
                    <a:pt x="1388" y="786"/>
                    <a:pt x="1388" y="786"/>
                  </a:cubicBezTo>
                  <a:cubicBezTo>
                    <a:pt x="1390" y="786"/>
                    <a:pt x="1391" y="787"/>
                    <a:pt x="1393" y="788"/>
                  </a:cubicBezTo>
                  <a:moveTo>
                    <a:pt x="1385" y="784"/>
                  </a:moveTo>
                  <a:cubicBezTo>
                    <a:pt x="1385" y="809"/>
                    <a:pt x="1385" y="809"/>
                    <a:pt x="1385" y="809"/>
                  </a:cubicBezTo>
                  <a:cubicBezTo>
                    <a:pt x="1383" y="808"/>
                    <a:pt x="1382" y="807"/>
                    <a:pt x="1380" y="806"/>
                  </a:cubicBezTo>
                  <a:cubicBezTo>
                    <a:pt x="1380" y="781"/>
                    <a:pt x="1380" y="781"/>
                    <a:pt x="1380" y="781"/>
                  </a:cubicBezTo>
                  <a:cubicBezTo>
                    <a:pt x="1382" y="782"/>
                    <a:pt x="1383" y="783"/>
                    <a:pt x="1385" y="784"/>
                  </a:cubicBezTo>
                  <a:moveTo>
                    <a:pt x="1377" y="780"/>
                  </a:moveTo>
                  <a:cubicBezTo>
                    <a:pt x="1377" y="804"/>
                    <a:pt x="1377" y="804"/>
                    <a:pt x="1377" y="804"/>
                  </a:cubicBezTo>
                  <a:cubicBezTo>
                    <a:pt x="1372" y="799"/>
                    <a:pt x="1372" y="799"/>
                    <a:pt x="1372" y="799"/>
                  </a:cubicBezTo>
                  <a:cubicBezTo>
                    <a:pt x="1372" y="784"/>
                    <a:pt x="1372" y="784"/>
                    <a:pt x="1372" y="784"/>
                  </a:cubicBezTo>
                  <a:cubicBezTo>
                    <a:pt x="1377" y="780"/>
                    <a:pt x="1377" y="780"/>
                    <a:pt x="1377" y="780"/>
                  </a:cubicBezTo>
                  <a:moveTo>
                    <a:pt x="1372" y="779"/>
                  </a:moveTo>
                  <a:cubicBezTo>
                    <a:pt x="1372" y="777"/>
                    <a:pt x="1372" y="777"/>
                    <a:pt x="1372" y="777"/>
                  </a:cubicBezTo>
                  <a:cubicBezTo>
                    <a:pt x="1373" y="777"/>
                    <a:pt x="1374" y="777"/>
                    <a:pt x="1374" y="778"/>
                  </a:cubicBezTo>
                  <a:cubicBezTo>
                    <a:pt x="1372" y="779"/>
                    <a:pt x="1372" y="779"/>
                    <a:pt x="1372" y="779"/>
                  </a:cubicBezTo>
                  <a:moveTo>
                    <a:pt x="1365" y="792"/>
                  </a:moveTo>
                  <a:cubicBezTo>
                    <a:pt x="1369" y="788"/>
                    <a:pt x="1369" y="788"/>
                    <a:pt x="1369" y="788"/>
                  </a:cubicBezTo>
                  <a:cubicBezTo>
                    <a:pt x="1369" y="796"/>
                    <a:pt x="1369" y="796"/>
                    <a:pt x="1369" y="796"/>
                  </a:cubicBezTo>
                  <a:cubicBezTo>
                    <a:pt x="1365" y="792"/>
                    <a:pt x="1365" y="792"/>
                    <a:pt x="1365" y="792"/>
                  </a:cubicBezTo>
                  <a:moveTo>
                    <a:pt x="1368" y="799"/>
                  </a:moveTo>
                  <a:cubicBezTo>
                    <a:pt x="1367" y="799"/>
                    <a:pt x="1366" y="798"/>
                    <a:pt x="1365" y="797"/>
                  </a:cubicBezTo>
                  <a:cubicBezTo>
                    <a:pt x="1365" y="796"/>
                    <a:pt x="1365" y="796"/>
                    <a:pt x="1365" y="796"/>
                  </a:cubicBezTo>
                  <a:cubicBezTo>
                    <a:pt x="1368" y="799"/>
                    <a:pt x="1368" y="799"/>
                    <a:pt x="1368" y="799"/>
                  </a:cubicBezTo>
                  <a:moveTo>
                    <a:pt x="1365" y="787"/>
                  </a:moveTo>
                  <a:cubicBezTo>
                    <a:pt x="1365" y="772"/>
                    <a:pt x="1365" y="772"/>
                    <a:pt x="1365" y="772"/>
                  </a:cubicBezTo>
                  <a:cubicBezTo>
                    <a:pt x="1366" y="773"/>
                    <a:pt x="1368" y="774"/>
                    <a:pt x="1369" y="775"/>
                  </a:cubicBezTo>
                  <a:cubicBezTo>
                    <a:pt x="1369" y="783"/>
                    <a:pt x="1369" y="783"/>
                    <a:pt x="1369" y="783"/>
                  </a:cubicBezTo>
                  <a:cubicBezTo>
                    <a:pt x="1365" y="787"/>
                    <a:pt x="1365" y="787"/>
                    <a:pt x="1365" y="787"/>
                  </a:cubicBezTo>
                  <a:moveTo>
                    <a:pt x="1357" y="783"/>
                  </a:moveTo>
                  <a:cubicBezTo>
                    <a:pt x="1357" y="768"/>
                    <a:pt x="1357" y="768"/>
                    <a:pt x="1357" y="768"/>
                  </a:cubicBezTo>
                  <a:cubicBezTo>
                    <a:pt x="1358" y="769"/>
                    <a:pt x="1360" y="770"/>
                    <a:pt x="1361" y="770"/>
                  </a:cubicBezTo>
                  <a:cubicBezTo>
                    <a:pt x="1361" y="785"/>
                    <a:pt x="1361" y="785"/>
                    <a:pt x="1361" y="785"/>
                  </a:cubicBezTo>
                  <a:cubicBezTo>
                    <a:pt x="1361" y="786"/>
                    <a:pt x="1361" y="786"/>
                    <a:pt x="1361" y="786"/>
                  </a:cubicBezTo>
                  <a:cubicBezTo>
                    <a:pt x="1361" y="788"/>
                    <a:pt x="1361" y="788"/>
                    <a:pt x="1361" y="788"/>
                  </a:cubicBezTo>
                  <a:cubicBezTo>
                    <a:pt x="1357" y="783"/>
                    <a:pt x="1357" y="783"/>
                    <a:pt x="1357" y="783"/>
                  </a:cubicBezTo>
                  <a:moveTo>
                    <a:pt x="1360" y="792"/>
                  </a:moveTo>
                  <a:cubicBezTo>
                    <a:pt x="1358" y="794"/>
                    <a:pt x="1358" y="794"/>
                    <a:pt x="1358" y="794"/>
                  </a:cubicBezTo>
                  <a:cubicBezTo>
                    <a:pt x="1358" y="793"/>
                    <a:pt x="1357" y="793"/>
                    <a:pt x="1357" y="793"/>
                  </a:cubicBezTo>
                  <a:cubicBezTo>
                    <a:pt x="1357" y="788"/>
                    <a:pt x="1357" y="788"/>
                    <a:pt x="1357" y="788"/>
                  </a:cubicBezTo>
                  <a:cubicBezTo>
                    <a:pt x="1360" y="792"/>
                    <a:pt x="1360" y="792"/>
                    <a:pt x="1360" y="792"/>
                  </a:cubicBezTo>
                  <a:moveTo>
                    <a:pt x="1353" y="780"/>
                  </a:moveTo>
                  <a:cubicBezTo>
                    <a:pt x="1349" y="775"/>
                    <a:pt x="1349" y="775"/>
                    <a:pt x="1349" y="775"/>
                  </a:cubicBezTo>
                  <a:cubicBezTo>
                    <a:pt x="1349" y="764"/>
                    <a:pt x="1349" y="764"/>
                    <a:pt x="1349" y="764"/>
                  </a:cubicBezTo>
                  <a:cubicBezTo>
                    <a:pt x="1350" y="764"/>
                    <a:pt x="1352" y="765"/>
                    <a:pt x="1353" y="766"/>
                  </a:cubicBezTo>
                  <a:cubicBezTo>
                    <a:pt x="1353" y="780"/>
                    <a:pt x="1353" y="780"/>
                    <a:pt x="1353" y="780"/>
                  </a:cubicBezTo>
                  <a:moveTo>
                    <a:pt x="1353" y="785"/>
                  </a:moveTo>
                  <a:cubicBezTo>
                    <a:pt x="1353" y="791"/>
                    <a:pt x="1353" y="791"/>
                    <a:pt x="1353" y="791"/>
                  </a:cubicBezTo>
                  <a:cubicBezTo>
                    <a:pt x="1352" y="790"/>
                    <a:pt x="1350" y="789"/>
                    <a:pt x="1349" y="789"/>
                  </a:cubicBezTo>
                  <a:cubicBezTo>
                    <a:pt x="1349" y="780"/>
                    <a:pt x="1349" y="780"/>
                    <a:pt x="1349" y="780"/>
                  </a:cubicBezTo>
                  <a:cubicBezTo>
                    <a:pt x="1353" y="784"/>
                    <a:pt x="1353" y="784"/>
                    <a:pt x="1353" y="784"/>
                  </a:cubicBezTo>
                  <a:cubicBezTo>
                    <a:pt x="1353" y="785"/>
                    <a:pt x="1353" y="785"/>
                    <a:pt x="1353" y="785"/>
                  </a:cubicBezTo>
                  <a:moveTo>
                    <a:pt x="1341" y="772"/>
                  </a:moveTo>
                  <a:cubicBezTo>
                    <a:pt x="1345" y="777"/>
                    <a:pt x="1345" y="777"/>
                    <a:pt x="1345" y="777"/>
                  </a:cubicBezTo>
                  <a:cubicBezTo>
                    <a:pt x="1345" y="787"/>
                    <a:pt x="1345" y="787"/>
                    <a:pt x="1345" y="787"/>
                  </a:cubicBezTo>
                  <a:cubicBezTo>
                    <a:pt x="1344" y="786"/>
                    <a:pt x="1342" y="785"/>
                    <a:pt x="1341" y="784"/>
                  </a:cubicBezTo>
                  <a:cubicBezTo>
                    <a:pt x="1341" y="772"/>
                    <a:pt x="1341" y="772"/>
                    <a:pt x="1341" y="772"/>
                  </a:cubicBezTo>
                  <a:moveTo>
                    <a:pt x="1341" y="768"/>
                  </a:moveTo>
                  <a:cubicBezTo>
                    <a:pt x="1341" y="759"/>
                    <a:pt x="1341" y="759"/>
                    <a:pt x="1341" y="759"/>
                  </a:cubicBezTo>
                  <a:cubicBezTo>
                    <a:pt x="1342" y="760"/>
                    <a:pt x="1344" y="761"/>
                    <a:pt x="1345" y="762"/>
                  </a:cubicBezTo>
                  <a:cubicBezTo>
                    <a:pt x="1345" y="772"/>
                    <a:pt x="1345" y="772"/>
                    <a:pt x="1345" y="772"/>
                  </a:cubicBezTo>
                  <a:cubicBezTo>
                    <a:pt x="1342" y="768"/>
                    <a:pt x="1342" y="768"/>
                    <a:pt x="1342" y="768"/>
                  </a:cubicBezTo>
                  <a:cubicBezTo>
                    <a:pt x="1341" y="768"/>
                    <a:pt x="1341" y="768"/>
                    <a:pt x="1341" y="768"/>
                  </a:cubicBezTo>
                  <a:moveTo>
                    <a:pt x="1328" y="788"/>
                  </a:moveTo>
                  <a:cubicBezTo>
                    <a:pt x="1329" y="787"/>
                    <a:pt x="1329" y="786"/>
                    <a:pt x="1329" y="785"/>
                  </a:cubicBezTo>
                  <a:cubicBezTo>
                    <a:pt x="1331" y="786"/>
                    <a:pt x="1334" y="788"/>
                    <a:pt x="1336" y="789"/>
                  </a:cubicBezTo>
                  <a:cubicBezTo>
                    <a:pt x="1328" y="797"/>
                    <a:pt x="1328" y="797"/>
                    <a:pt x="1328" y="797"/>
                  </a:cubicBezTo>
                  <a:cubicBezTo>
                    <a:pt x="1328" y="795"/>
                    <a:pt x="1328" y="794"/>
                    <a:pt x="1328" y="792"/>
                  </a:cubicBezTo>
                  <a:cubicBezTo>
                    <a:pt x="1328" y="788"/>
                    <a:pt x="1328" y="788"/>
                    <a:pt x="1328" y="788"/>
                  </a:cubicBezTo>
                  <a:moveTo>
                    <a:pt x="1326" y="771"/>
                  </a:moveTo>
                  <a:cubicBezTo>
                    <a:pt x="1325" y="771"/>
                    <a:pt x="1325" y="771"/>
                    <a:pt x="1325" y="771"/>
                  </a:cubicBezTo>
                  <a:cubicBezTo>
                    <a:pt x="1325" y="750"/>
                    <a:pt x="1325" y="750"/>
                    <a:pt x="1325" y="750"/>
                  </a:cubicBezTo>
                  <a:cubicBezTo>
                    <a:pt x="1327" y="751"/>
                    <a:pt x="1328" y="752"/>
                    <a:pt x="1330" y="753"/>
                  </a:cubicBezTo>
                  <a:cubicBezTo>
                    <a:pt x="1330" y="778"/>
                    <a:pt x="1330" y="778"/>
                    <a:pt x="1330" y="778"/>
                  </a:cubicBezTo>
                  <a:cubicBezTo>
                    <a:pt x="1329" y="778"/>
                    <a:pt x="1329" y="777"/>
                    <a:pt x="1328" y="777"/>
                  </a:cubicBezTo>
                  <a:cubicBezTo>
                    <a:pt x="1328" y="777"/>
                    <a:pt x="1328" y="776"/>
                    <a:pt x="1328" y="776"/>
                  </a:cubicBezTo>
                  <a:cubicBezTo>
                    <a:pt x="1328" y="774"/>
                    <a:pt x="1327" y="773"/>
                    <a:pt x="1326" y="771"/>
                  </a:cubicBezTo>
                  <a:moveTo>
                    <a:pt x="1333" y="780"/>
                  </a:moveTo>
                  <a:cubicBezTo>
                    <a:pt x="1333" y="755"/>
                    <a:pt x="1333" y="755"/>
                    <a:pt x="1333" y="755"/>
                  </a:cubicBezTo>
                  <a:cubicBezTo>
                    <a:pt x="1335" y="756"/>
                    <a:pt x="1336" y="756"/>
                    <a:pt x="1338" y="757"/>
                  </a:cubicBezTo>
                  <a:cubicBezTo>
                    <a:pt x="1338" y="782"/>
                    <a:pt x="1338" y="782"/>
                    <a:pt x="1338" y="782"/>
                  </a:cubicBezTo>
                  <a:cubicBezTo>
                    <a:pt x="1336" y="781"/>
                    <a:pt x="1335" y="781"/>
                    <a:pt x="1333" y="780"/>
                  </a:cubicBezTo>
                  <a:moveTo>
                    <a:pt x="1322" y="749"/>
                  </a:moveTo>
                  <a:cubicBezTo>
                    <a:pt x="1322" y="769"/>
                    <a:pt x="1322" y="769"/>
                    <a:pt x="1322" y="769"/>
                  </a:cubicBezTo>
                  <a:cubicBezTo>
                    <a:pt x="1321" y="769"/>
                    <a:pt x="1320" y="769"/>
                    <a:pt x="1319" y="769"/>
                  </a:cubicBezTo>
                  <a:cubicBezTo>
                    <a:pt x="1318" y="769"/>
                    <a:pt x="1318" y="769"/>
                    <a:pt x="1317" y="769"/>
                  </a:cubicBezTo>
                  <a:cubicBezTo>
                    <a:pt x="1317" y="746"/>
                    <a:pt x="1317" y="746"/>
                    <a:pt x="1317" y="746"/>
                  </a:cubicBezTo>
                  <a:cubicBezTo>
                    <a:pt x="1319" y="747"/>
                    <a:pt x="1320" y="748"/>
                    <a:pt x="1322" y="749"/>
                  </a:cubicBezTo>
                  <a:moveTo>
                    <a:pt x="1314" y="744"/>
                  </a:moveTo>
                  <a:cubicBezTo>
                    <a:pt x="1314" y="769"/>
                    <a:pt x="1314" y="769"/>
                    <a:pt x="1314" y="769"/>
                  </a:cubicBezTo>
                  <a:cubicBezTo>
                    <a:pt x="1312" y="768"/>
                    <a:pt x="1311" y="767"/>
                    <a:pt x="1310" y="767"/>
                  </a:cubicBezTo>
                  <a:cubicBezTo>
                    <a:pt x="1310" y="742"/>
                    <a:pt x="1310" y="742"/>
                    <a:pt x="1310" y="742"/>
                  </a:cubicBezTo>
                  <a:cubicBezTo>
                    <a:pt x="1311" y="743"/>
                    <a:pt x="1312" y="743"/>
                    <a:pt x="1314" y="744"/>
                  </a:cubicBezTo>
                  <a:moveTo>
                    <a:pt x="1306" y="740"/>
                  </a:moveTo>
                  <a:cubicBezTo>
                    <a:pt x="1306" y="765"/>
                    <a:pt x="1306" y="765"/>
                    <a:pt x="1306" y="765"/>
                  </a:cubicBezTo>
                  <a:cubicBezTo>
                    <a:pt x="1305" y="764"/>
                    <a:pt x="1303" y="763"/>
                    <a:pt x="1302" y="762"/>
                  </a:cubicBezTo>
                  <a:cubicBezTo>
                    <a:pt x="1302" y="738"/>
                    <a:pt x="1302" y="738"/>
                    <a:pt x="1302" y="738"/>
                  </a:cubicBezTo>
                  <a:cubicBezTo>
                    <a:pt x="1303" y="738"/>
                    <a:pt x="1305" y="739"/>
                    <a:pt x="1306" y="740"/>
                  </a:cubicBezTo>
                  <a:moveTo>
                    <a:pt x="1298" y="761"/>
                  </a:moveTo>
                  <a:cubicBezTo>
                    <a:pt x="1297" y="760"/>
                    <a:pt x="1295" y="759"/>
                    <a:pt x="1294" y="758"/>
                  </a:cubicBezTo>
                  <a:cubicBezTo>
                    <a:pt x="1294" y="733"/>
                    <a:pt x="1294" y="733"/>
                    <a:pt x="1294" y="733"/>
                  </a:cubicBezTo>
                  <a:cubicBezTo>
                    <a:pt x="1295" y="734"/>
                    <a:pt x="1297" y="735"/>
                    <a:pt x="1298" y="736"/>
                  </a:cubicBezTo>
                  <a:cubicBezTo>
                    <a:pt x="1298" y="761"/>
                    <a:pt x="1298" y="761"/>
                    <a:pt x="1298" y="761"/>
                  </a:cubicBezTo>
                  <a:moveTo>
                    <a:pt x="1290" y="731"/>
                  </a:moveTo>
                  <a:cubicBezTo>
                    <a:pt x="1290" y="756"/>
                    <a:pt x="1290" y="756"/>
                    <a:pt x="1290" y="756"/>
                  </a:cubicBezTo>
                  <a:cubicBezTo>
                    <a:pt x="1289" y="755"/>
                    <a:pt x="1287" y="755"/>
                    <a:pt x="1286" y="754"/>
                  </a:cubicBezTo>
                  <a:cubicBezTo>
                    <a:pt x="1286" y="729"/>
                    <a:pt x="1286" y="729"/>
                    <a:pt x="1286" y="729"/>
                  </a:cubicBezTo>
                  <a:cubicBezTo>
                    <a:pt x="1287" y="730"/>
                    <a:pt x="1289" y="731"/>
                    <a:pt x="1290" y="731"/>
                  </a:cubicBezTo>
                  <a:moveTo>
                    <a:pt x="1283" y="727"/>
                  </a:moveTo>
                  <a:cubicBezTo>
                    <a:pt x="1283" y="752"/>
                    <a:pt x="1283" y="752"/>
                    <a:pt x="1283" y="752"/>
                  </a:cubicBezTo>
                  <a:cubicBezTo>
                    <a:pt x="1281" y="751"/>
                    <a:pt x="1280" y="750"/>
                    <a:pt x="1278" y="749"/>
                  </a:cubicBezTo>
                  <a:cubicBezTo>
                    <a:pt x="1278" y="725"/>
                    <a:pt x="1278" y="725"/>
                    <a:pt x="1278" y="725"/>
                  </a:cubicBezTo>
                  <a:cubicBezTo>
                    <a:pt x="1280" y="726"/>
                    <a:pt x="1281" y="726"/>
                    <a:pt x="1283" y="727"/>
                  </a:cubicBezTo>
                  <a:moveTo>
                    <a:pt x="1275" y="723"/>
                  </a:moveTo>
                  <a:cubicBezTo>
                    <a:pt x="1275" y="748"/>
                    <a:pt x="1275" y="748"/>
                    <a:pt x="1275" y="748"/>
                  </a:cubicBezTo>
                  <a:cubicBezTo>
                    <a:pt x="1273" y="747"/>
                    <a:pt x="1272" y="746"/>
                    <a:pt x="1270" y="745"/>
                  </a:cubicBezTo>
                  <a:cubicBezTo>
                    <a:pt x="1270" y="720"/>
                    <a:pt x="1270" y="720"/>
                    <a:pt x="1270" y="720"/>
                  </a:cubicBezTo>
                  <a:cubicBezTo>
                    <a:pt x="1272" y="721"/>
                    <a:pt x="1273" y="722"/>
                    <a:pt x="1275" y="723"/>
                  </a:cubicBezTo>
                  <a:moveTo>
                    <a:pt x="1267" y="719"/>
                  </a:moveTo>
                  <a:cubicBezTo>
                    <a:pt x="1267" y="743"/>
                    <a:pt x="1267" y="743"/>
                    <a:pt x="1267" y="743"/>
                  </a:cubicBezTo>
                  <a:cubicBezTo>
                    <a:pt x="1265" y="743"/>
                    <a:pt x="1264" y="742"/>
                    <a:pt x="1262" y="741"/>
                  </a:cubicBezTo>
                  <a:cubicBezTo>
                    <a:pt x="1262" y="716"/>
                    <a:pt x="1262" y="716"/>
                    <a:pt x="1262" y="716"/>
                  </a:cubicBezTo>
                  <a:cubicBezTo>
                    <a:pt x="1264" y="717"/>
                    <a:pt x="1265" y="718"/>
                    <a:pt x="1267" y="719"/>
                  </a:cubicBezTo>
                  <a:moveTo>
                    <a:pt x="1259" y="739"/>
                  </a:moveTo>
                  <a:cubicBezTo>
                    <a:pt x="1257" y="738"/>
                    <a:pt x="1256" y="737"/>
                    <a:pt x="1254" y="737"/>
                  </a:cubicBezTo>
                  <a:cubicBezTo>
                    <a:pt x="1254" y="712"/>
                    <a:pt x="1254" y="712"/>
                    <a:pt x="1254" y="712"/>
                  </a:cubicBezTo>
                  <a:cubicBezTo>
                    <a:pt x="1256" y="713"/>
                    <a:pt x="1257" y="713"/>
                    <a:pt x="1259" y="714"/>
                  </a:cubicBezTo>
                  <a:cubicBezTo>
                    <a:pt x="1259" y="739"/>
                    <a:pt x="1259" y="739"/>
                    <a:pt x="1259" y="739"/>
                  </a:cubicBezTo>
                  <a:moveTo>
                    <a:pt x="1251" y="710"/>
                  </a:moveTo>
                  <a:cubicBezTo>
                    <a:pt x="1251" y="735"/>
                    <a:pt x="1251" y="735"/>
                    <a:pt x="1251" y="735"/>
                  </a:cubicBezTo>
                  <a:cubicBezTo>
                    <a:pt x="1250" y="734"/>
                    <a:pt x="1248" y="733"/>
                    <a:pt x="1247" y="732"/>
                  </a:cubicBezTo>
                  <a:cubicBezTo>
                    <a:pt x="1247" y="708"/>
                    <a:pt x="1247" y="708"/>
                    <a:pt x="1247" y="708"/>
                  </a:cubicBezTo>
                  <a:cubicBezTo>
                    <a:pt x="1248" y="708"/>
                    <a:pt x="1250" y="709"/>
                    <a:pt x="1251" y="710"/>
                  </a:cubicBezTo>
                  <a:moveTo>
                    <a:pt x="1271" y="646"/>
                  </a:moveTo>
                  <a:cubicBezTo>
                    <a:pt x="1228" y="726"/>
                    <a:pt x="1228" y="726"/>
                    <a:pt x="1228" y="726"/>
                  </a:cubicBezTo>
                  <a:cubicBezTo>
                    <a:pt x="1204" y="712"/>
                    <a:pt x="1204" y="712"/>
                    <a:pt x="1204" y="712"/>
                  </a:cubicBezTo>
                  <a:cubicBezTo>
                    <a:pt x="1246" y="633"/>
                    <a:pt x="1246" y="633"/>
                    <a:pt x="1246" y="633"/>
                  </a:cubicBezTo>
                  <a:cubicBezTo>
                    <a:pt x="1254" y="637"/>
                    <a:pt x="1263" y="642"/>
                    <a:pt x="1271" y="646"/>
                  </a:cubicBezTo>
                  <a:moveTo>
                    <a:pt x="1243" y="706"/>
                  </a:moveTo>
                  <a:cubicBezTo>
                    <a:pt x="1243" y="731"/>
                    <a:pt x="1243" y="731"/>
                    <a:pt x="1243" y="731"/>
                  </a:cubicBezTo>
                  <a:cubicBezTo>
                    <a:pt x="1242" y="730"/>
                    <a:pt x="1240" y="729"/>
                    <a:pt x="1239" y="728"/>
                  </a:cubicBezTo>
                  <a:cubicBezTo>
                    <a:pt x="1239" y="713"/>
                    <a:pt x="1239" y="713"/>
                    <a:pt x="1239" y="713"/>
                  </a:cubicBezTo>
                  <a:cubicBezTo>
                    <a:pt x="1243" y="706"/>
                    <a:pt x="1243" y="706"/>
                    <a:pt x="1243" y="706"/>
                  </a:cubicBezTo>
                  <a:cubicBezTo>
                    <a:pt x="1243" y="706"/>
                    <a:pt x="1243" y="706"/>
                    <a:pt x="1243" y="706"/>
                  </a:cubicBezTo>
                  <a:moveTo>
                    <a:pt x="1235" y="720"/>
                  </a:moveTo>
                  <a:cubicBezTo>
                    <a:pt x="1235" y="726"/>
                    <a:pt x="1235" y="726"/>
                    <a:pt x="1235" y="726"/>
                  </a:cubicBezTo>
                  <a:cubicBezTo>
                    <a:pt x="1234" y="726"/>
                    <a:pt x="1234" y="725"/>
                    <a:pt x="1233" y="725"/>
                  </a:cubicBezTo>
                  <a:cubicBezTo>
                    <a:pt x="1235" y="720"/>
                    <a:pt x="1235" y="720"/>
                    <a:pt x="1235" y="720"/>
                  </a:cubicBezTo>
                  <a:moveTo>
                    <a:pt x="1130" y="653"/>
                  </a:moveTo>
                  <a:cubicBezTo>
                    <a:pt x="1123" y="646"/>
                    <a:pt x="1123" y="646"/>
                    <a:pt x="1123" y="646"/>
                  </a:cubicBezTo>
                  <a:cubicBezTo>
                    <a:pt x="1217" y="617"/>
                    <a:pt x="1217" y="617"/>
                    <a:pt x="1217" y="617"/>
                  </a:cubicBezTo>
                  <a:cubicBezTo>
                    <a:pt x="1221" y="619"/>
                    <a:pt x="1225" y="621"/>
                    <a:pt x="1229" y="623"/>
                  </a:cubicBezTo>
                  <a:cubicBezTo>
                    <a:pt x="1201" y="677"/>
                    <a:pt x="1201" y="677"/>
                    <a:pt x="1201" y="677"/>
                  </a:cubicBezTo>
                  <a:cubicBezTo>
                    <a:pt x="1200" y="677"/>
                    <a:pt x="1200" y="677"/>
                    <a:pt x="1200" y="677"/>
                  </a:cubicBezTo>
                  <a:cubicBezTo>
                    <a:pt x="1194" y="690"/>
                    <a:pt x="1194" y="690"/>
                    <a:pt x="1194" y="690"/>
                  </a:cubicBezTo>
                  <a:cubicBezTo>
                    <a:pt x="1129" y="656"/>
                    <a:pt x="1129" y="656"/>
                    <a:pt x="1129" y="656"/>
                  </a:cubicBezTo>
                  <a:cubicBezTo>
                    <a:pt x="1130" y="656"/>
                    <a:pt x="1130" y="656"/>
                    <a:pt x="1130" y="656"/>
                  </a:cubicBezTo>
                  <a:cubicBezTo>
                    <a:pt x="1131" y="655"/>
                    <a:pt x="1131" y="654"/>
                    <a:pt x="1130" y="653"/>
                  </a:cubicBezTo>
                  <a:moveTo>
                    <a:pt x="1117" y="645"/>
                  </a:moveTo>
                  <a:cubicBezTo>
                    <a:pt x="1112" y="646"/>
                    <a:pt x="1112" y="646"/>
                    <a:pt x="1112" y="646"/>
                  </a:cubicBezTo>
                  <a:cubicBezTo>
                    <a:pt x="1109" y="637"/>
                    <a:pt x="1109" y="637"/>
                    <a:pt x="1109" y="637"/>
                  </a:cubicBezTo>
                  <a:cubicBezTo>
                    <a:pt x="1117" y="645"/>
                    <a:pt x="1117" y="645"/>
                    <a:pt x="1117" y="645"/>
                  </a:cubicBezTo>
                  <a:moveTo>
                    <a:pt x="1107" y="630"/>
                  </a:moveTo>
                  <a:cubicBezTo>
                    <a:pt x="1080" y="546"/>
                    <a:pt x="1080" y="546"/>
                    <a:pt x="1080" y="546"/>
                  </a:cubicBezTo>
                  <a:cubicBezTo>
                    <a:pt x="1124" y="569"/>
                    <a:pt x="1169" y="592"/>
                    <a:pt x="1213" y="615"/>
                  </a:cubicBezTo>
                  <a:cubicBezTo>
                    <a:pt x="1120" y="644"/>
                    <a:pt x="1120" y="644"/>
                    <a:pt x="1120" y="644"/>
                  </a:cubicBezTo>
                  <a:cubicBezTo>
                    <a:pt x="1107" y="630"/>
                    <a:pt x="1107" y="630"/>
                    <a:pt x="1107" y="630"/>
                  </a:cubicBezTo>
                  <a:moveTo>
                    <a:pt x="1119" y="648"/>
                  </a:moveTo>
                  <a:cubicBezTo>
                    <a:pt x="1127" y="655"/>
                    <a:pt x="1127" y="655"/>
                    <a:pt x="1127" y="655"/>
                  </a:cubicBezTo>
                  <a:cubicBezTo>
                    <a:pt x="1115" y="649"/>
                    <a:pt x="1115" y="649"/>
                    <a:pt x="1115" y="649"/>
                  </a:cubicBezTo>
                  <a:cubicBezTo>
                    <a:pt x="1119" y="648"/>
                    <a:pt x="1119" y="648"/>
                    <a:pt x="1119" y="648"/>
                  </a:cubicBezTo>
                  <a:moveTo>
                    <a:pt x="1203" y="680"/>
                  </a:moveTo>
                  <a:cubicBezTo>
                    <a:pt x="1214" y="686"/>
                    <a:pt x="1214" y="686"/>
                    <a:pt x="1214" y="686"/>
                  </a:cubicBezTo>
                  <a:cubicBezTo>
                    <a:pt x="1201" y="711"/>
                    <a:pt x="1201" y="711"/>
                    <a:pt x="1201" y="711"/>
                  </a:cubicBezTo>
                  <a:cubicBezTo>
                    <a:pt x="1190" y="705"/>
                    <a:pt x="1190" y="705"/>
                    <a:pt x="1190" y="705"/>
                  </a:cubicBezTo>
                  <a:cubicBezTo>
                    <a:pt x="1203" y="680"/>
                    <a:pt x="1203" y="680"/>
                    <a:pt x="1203" y="680"/>
                  </a:cubicBezTo>
                  <a:moveTo>
                    <a:pt x="1243" y="631"/>
                  </a:moveTo>
                  <a:cubicBezTo>
                    <a:pt x="1215" y="683"/>
                    <a:pt x="1215" y="683"/>
                    <a:pt x="1215" y="683"/>
                  </a:cubicBezTo>
                  <a:cubicBezTo>
                    <a:pt x="1205" y="677"/>
                    <a:pt x="1205" y="677"/>
                    <a:pt x="1205" y="677"/>
                  </a:cubicBezTo>
                  <a:cubicBezTo>
                    <a:pt x="1232" y="625"/>
                    <a:pt x="1232" y="625"/>
                    <a:pt x="1232" y="625"/>
                  </a:cubicBezTo>
                  <a:cubicBezTo>
                    <a:pt x="1236" y="627"/>
                    <a:pt x="1240" y="629"/>
                    <a:pt x="1243" y="631"/>
                  </a:cubicBezTo>
                  <a:moveTo>
                    <a:pt x="1231" y="620"/>
                  </a:moveTo>
                  <a:cubicBezTo>
                    <a:pt x="1228" y="619"/>
                    <a:pt x="1225" y="617"/>
                    <a:pt x="1222" y="616"/>
                  </a:cubicBezTo>
                  <a:cubicBezTo>
                    <a:pt x="1236" y="611"/>
                    <a:pt x="1236" y="611"/>
                    <a:pt x="1236" y="611"/>
                  </a:cubicBezTo>
                  <a:cubicBezTo>
                    <a:pt x="1231" y="620"/>
                    <a:pt x="1231" y="620"/>
                    <a:pt x="1231" y="620"/>
                  </a:cubicBezTo>
                  <a:moveTo>
                    <a:pt x="1235" y="608"/>
                  </a:moveTo>
                  <a:cubicBezTo>
                    <a:pt x="1218" y="613"/>
                    <a:pt x="1218" y="613"/>
                    <a:pt x="1218" y="613"/>
                  </a:cubicBezTo>
                  <a:cubicBezTo>
                    <a:pt x="1172" y="589"/>
                    <a:pt x="1125" y="565"/>
                    <a:pt x="1078" y="541"/>
                  </a:cubicBezTo>
                  <a:cubicBezTo>
                    <a:pt x="1073" y="524"/>
                    <a:pt x="1073" y="524"/>
                    <a:pt x="1073" y="524"/>
                  </a:cubicBezTo>
                  <a:cubicBezTo>
                    <a:pt x="1235" y="608"/>
                    <a:pt x="1235" y="608"/>
                    <a:pt x="1235" y="608"/>
                  </a:cubicBezTo>
                  <a:moveTo>
                    <a:pt x="1070" y="526"/>
                  </a:moveTo>
                  <a:cubicBezTo>
                    <a:pt x="1074" y="539"/>
                    <a:pt x="1074" y="539"/>
                    <a:pt x="1074" y="539"/>
                  </a:cubicBezTo>
                  <a:cubicBezTo>
                    <a:pt x="1071" y="538"/>
                    <a:pt x="1068" y="536"/>
                    <a:pt x="1065" y="535"/>
                  </a:cubicBezTo>
                  <a:cubicBezTo>
                    <a:pt x="1070" y="526"/>
                    <a:pt x="1070" y="526"/>
                    <a:pt x="1070" y="526"/>
                  </a:cubicBezTo>
                  <a:moveTo>
                    <a:pt x="1064" y="538"/>
                  </a:moveTo>
                  <a:cubicBezTo>
                    <a:pt x="1067" y="540"/>
                    <a:pt x="1072" y="542"/>
                    <a:pt x="1075" y="544"/>
                  </a:cubicBezTo>
                  <a:cubicBezTo>
                    <a:pt x="1102" y="625"/>
                    <a:pt x="1102" y="625"/>
                    <a:pt x="1102" y="625"/>
                  </a:cubicBezTo>
                  <a:cubicBezTo>
                    <a:pt x="1101" y="625"/>
                    <a:pt x="1100" y="625"/>
                    <a:pt x="1100" y="625"/>
                  </a:cubicBezTo>
                  <a:cubicBezTo>
                    <a:pt x="1099" y="626"/>
                    <a:pt x="1099" y="627"/>
                    <a:pt x="1100" y="628"/>
                  </a:cubicBezTo>
                  <a:cubicBezTo>
                    <a:pt x="1104" y="632"/>
                    <a:pt x="1104" y="632"/>
                    <a:pt x="1104" y="632"/>
                  </a:cubicBezTo>
                  <a:cubicBezTo>
                    <a:pt x="1108" y="645"/>
                    <a:pt x="1108" y="645"/>
                    <a:pt x="1108" y="645"/>
                  </a:cubicBezTo>
                  <a:cubicBezTo>
                    <a:pt x="1030" y="605"/>
                    <a:pt x="1030" y="605"/>
                    <a:pt x="1030" y="605"/>
                  </a:cubicBezTo>
                  <a:cubicBezTo>
                    <a:pt x="1036" y="592"/>
                    <a:pt x="1036" y="592"/>
                    <a:pt x="1036" y="592"/>
                  </a:cubicBezTo>
                  <a:cubicBezTo>
                    <a:pt x="1036" y="592"/>
                    <a:pt x="1036" y="592"/>
                    <a:pt x="1036" y="592"/>
                  </a:cubicBezTo>
                  <a:cubicBezTo>
                    <a:pt x="1045" y="573"/>
                    <a:pt x="1045" y="573"/>
                    <a:pt x="1045" y="573"/>
                  </a:cubicBezTo>
                  <a:cubicBezTo>
                    <a:pt x="1071" y="599"/>
                    <a:pt x="1071" y="599"/>
                    <a:pt x="1071" y="599"/>
                  </a:cubicBezTo>
                  <a:cubicBezTo>
                    <a:pt x="1072" y="600"/>
                    <a:pt x="1073" y="600"/>
                    <a:pt x="1074" y="599"/>
                  </a:cubicBezTo>
                  <a:cubicBezTo>
                    <a:pt x="1074" y="599"/>
                    <a:pt x="1074" y="598"/>
                    <a:pt x="1074" y="597"/>
                  </a:cubicBezTo>
                  <a:cubicBezTo>
                    <a:pt x="1047" y="570"/>
                    <a:pt x="1047" y="570"/>
                    <a:pt x="1047" y="570"/>
                  </a:cubicBezTo>
                  <a:cubicBezTo>
                    <a:pt x="1064" y="538"/>
                    <a:pt x="1064" y="538"/>
                    <a:pt x="1064" y="538"/>
                  </a:cubicBezTo>
                  <a:moveTo>
                    <a:pt x="1006" y="529"/>
                  </a:moveTo>
                  <a:cubicBezTo>
                    <a:pt x="966" y="489"/>
                    <a:pt x="966" y="489"/>
                    <a:pt x="966" y="489"/>
                  </a:cubicBezTo>
                  <a:cubicBezTo>
                    <a:pt x="987" y="500"/>
                    <a:pt x="1009" y="510"/>
                    <a:pt x="1030" y="521"/>
                  </a:cubicBezTo>
                  <a:cubicBezTo>
                    <a:pt x="1006" y="529"/>
                    <a:pt x="1006" y="529"/>
                    <a:pt x="1006" y="529"/>
                  </a:cubicBezTo>
                  <a:moveTo>
                    <a:pt x="1034" y="523"/>
                  </a:moveTo>
                  <a:cubicBezTo>
                    <a:pt x="1038" y="525"/>
                    <a:pt x="1042" y="527"/>
                    <a:pt x="1046" y="529"/>
                  </a:cubicBezTo>
                  <a:cubicBezTo>
                    <a:pt x="1033" y="556"/>
                    <a:pt x="1033" y="556"/>
                    <a:pt x="1033" y="556"/>
                  </a:cubicBezTo>
                  <a:cubicBezTo>
                    <a:pt x="1008" y="532"/>
                    <a:pt x="1008" y="532"/>
                    <a:pt x="1008" y="532"/>
                  </a:cubicBezTo>
                  <a:cubicBezTo>
                    <a:pt x="1034" y="523"/>
                    <a:pt x="1034" y="523"/>
                    <a:pt x="1034" y="523"/>
                  </a:cubicBezTo>
                  <a:moveTo>
                    <a:pt x="1002" y="530"/>
                  </a:moveTo>
                  <a:cubicBezTo>
                    <a:pt x="929" y="554"/>
                    <a:pt x="929" y="554"/>
                    <a:pt x="929" y="554"/>
                  </a:cubicBezTo>
                  <a:cubicBezTo>
                    <a:pt x="891" y="453"/>
                    <a:pt x="891" y="453"/>
                    <a:pt x="891" y="453"/>
                  </a:cubicBezTo>
                  <a:cubicBezTo>
                    <a:pt x="913" y="463"/>
                    <a:pt x="935" y="474"/>
                    <a:pt x="957" y="485"/>
                  </a:cubicBezTo>
                  <a:cubicBezTo>
                    <a:pt x="1002" y="530"/>
                    <a:pt x="1002" y="530"/>
                    <a:pt x="1002" y="530"/>
                  </a:cubicBezTo>
                  <a:moveTo>
                    <a:pt x="1005" y="533"/>
                  </a:moveTo>
                  <a:cubicBezTo>
                    <a:pt x="1031" y="559"/>
                    <a:pt x="1031" y="559"/>
                    <a:pt x="1031" y="559"/>
                  </a:cubicBezTo>
                  <a:cubicBezTo>
                    <a:pt x="1013" y="596"/>
                    <a:pt x="1013" y="596"/>
                    <a:pt x="1013" y="596"/>
                  </a:cubicBezTo>
                  <a:cubicBezTo>
                    <a:pt x="932" y="557"/>
                    <a:pt x="932" y="557"/>
                    <a:pt x="932" y="557"/>
                  </a:cubicBezTo>
                  <a:cubicBezTo>
                    <a:pt x="1005" y="533"/>
                    <a:pt x="1005" y="533"/>
                    <a:pt x="1005" y="533"/>
                  </a:cubicBezTo>
                  <a:moveTo>
                    <a:pt x="1034" y="562"/>
                  </a:moveTo>
                  <a:cubicBezTo>
                    <a:pt x="1043" y="571"/>
                    <a:pt x="1043" y="571"/>
                    <a:pt x="1043" y="571"/>
                  </a:cubicBezTo>
                  <a:cubicBezTo>
                    <a:pt x="1034" y="589"/>
                    <a:pt x="1034" y="589"/>
                    <a:pt x="1034" y="589"/>
                  </a:cubicBezTo>
                  <a:cubicBezTo>
                    <a:pt x="1023" y="584"/>
                    <a:pt x="1023" y="584"/>
                    <a:pt x="1023" y="584"/>
                  </a:cubicBezTo>
                  <a:cubicBezTo>
                    <a:pt x="1034" y="562"/>
                    <a:pt x="1034" y="562"/>
                    <a:pt x="1034" y="562"/>
                  </a:cubicBezTo>
                  <a:moveTo>
                    <a:pt x="1060" y="536"/>
                  </a:moveTo>
                  <a:cubicBezTo>
                    <a:pt x="1045" y="568"/>
                    <a:pt x="1045" y="568"/>
                    <a:pt x="1045" y="568"/>
                  </a:cubicBezTo>
                  <a:cubicBezTo>
                    <a:pt x="1035" y="559"/>
                    <a:pt x="1035" y="559"/>
                    <a:pt x="1035" y="559"/>
                  </a:cubicBezTo>
                  <a:cubicBezTo>
                    <a:pt x="1049" y="531"/>
                    <a:pt x="1049" y="531"/>
                    <a:pt x="1049" y="531"/>
                  </a:cubicBezTo>
                  <a:cubicBezTo>
                    <a:pt x="1053" y="532"/>
                    <a:pt x="1057" y="534"/>
                    <a:pt x="1060" y="536"/>
                  </a:cubicBezTo>
                  <a:moveTo>
                    <a:pt x="1048" y="526"/>
                  </a:moveTo>
                  <a:cubicBezTo>
                    <a:pt x="1045" y="525"/>
                    <a:pt x="1042" y="523"/>
                    <a:pt x="1039" y="521"/>
                  </a:cubicBezTo>
                  <a:cubicBezTo>
                    <a:pt x="1053" y="517"/>
                    <a:pt x="1053" y="517"/>
                    <a:pt x="1053" y="517"/>
                  </a:cubicBezTo>
                  <a:cubicBezTo>
                    <a:pt x="1048" y="526"/>
                    <a:pt x="1048" y="526"/>
                    <a:pt x="1048" y="526"/>
                  </a:cubicBezTo>
                  <a:moveTo>
                    <a:pt x="1051" y="514"/>
                  </a:moveTo>
                  <a:cubicBezTo>
                    <a:pt x="1034" y="519"/>
                    <a:pt x="1034" y="519"/>
                    <a:pt x="1034" y="519"/>
                  </a:cubicBezTo>
                  <a:cubicBezTo>
                    <a:pt x="1009" y="507"/>
                    <a:pt x="984" y="494"/>
                    <a:pt x="959" y="482"/>
                  </a:cubicBezTo>
                  <a:cubicBezTo>
                    <a:pt x="932" y="456"/>
                    <a:pt x="932" y="456"/>
                    <a:pt x="932" y="456"/>
                  </a:cubicBezTo>
                  <a:cubicBezTo>
                    <a:pt x="932" y="455"/>
                    <a:pt x="931" y="455"/>
                    <a:pt x="930" y="456"/>
                  </a:cubicBezTo>
                  <a:cubicBezTo>
                    <a:pt x="929" y="456"/>
                    <a:pt x="929" y="458"/>
                    <a:pt x="930" y="458"/>
                  </a:cubicBezTo>
                  <a:cubicBezTo>
                    <a:pt x="949" y="477"/>
                    <a:pt x="949" y="477"/>
                    <a:pt x="949" y="477"/>
                  </a:cubicBezTo>
                  <a:cubicBezTo>
                    <a:pt x="929" y="468"/>
                    <a:pt x="909" y="458"/>
                    <a:pt x="889" y="448"/>
                  </a:cubicBezTo>
                  <a:cubicBezTo>
                    <a:pt x="882" y="431"/>
                    <a:pt x="882" y="431"/>
                    <a:pt x="882" y="431"/>
                  </a:cubicBezTo>
                  <a:cubicBezTo>
                    <a:pt x="1051" y="514"/>
                    <a:pt x="1051" y="514"/>
                    <a:pt x="1051" y="514"/>
                  </a:cubicBezTo>
                  <a:moveTo>
                    <a:pt x="879" y="433"/>
                  </a:moveTo>
                  <a:cubicBezTo>
                    <a:pt x="884" y="446"/>
                    <a:pt x="884" y="446"/>
                    <a:pt x="884" y="446"/>
                  </a:cubicBezTo>
                  <a:cubicBezTo>
                    <a:pt x="882" y="445"/>
                    <a:pt x="879" y="443"/>
                    <a:pt x="875" y="442"/>
                  </a:cubicBezTo>
                  <a:cubicBezTo>
                    <a:pt x="879" y="433"/>
                    <a:pt x="879" y="433"/>
                    <a:pt x="879" y="433"/>
                  </a:cubicBezTo>
                  <a:moveTo>
                    <a:pt x="874" y="445"/>
                  </a:moveTo>
                  <a:cubicBezTo>
                    <a:pt x="878" y="447"/>
                    <a:pt x="882" y="449"/>
                    <a:pt x="886" y="451"/>
                  </a:cubicBezTo>
                  <a:cubicBezTo>
                    <a:pt x="925" y="553"/>
                    <a:pt x="925" y="553"/>
                    <a:pt x="925" y="553"/>
                  </a:cubicBezTo>
                  <a:cubicBezTo>
                    <a:pt x="845" y="514"/>
                    <a:pt x="845" y="514"/>
                    <a:pt x="845" y="514"/>
                  </a:cubicBezTo>
                  <a:cubicBezTo>
                    <a:pt x="874" y="445"/>
                    <a:pt x="874" y="445"/>
                    <a:pt x="874" y="445"/>
                  </a:cubicBezTo>
                  <a:moveTo>
                    <a:pt x="871" y="444"/>
                  </a:moveTo>
                  <a:cubicBezTo>
                    <a:pt x="848" y="498"/>
                    <a:pt x="848" y="498"/>
                    <a:pt x="848" y="498"/>
                  </a:cubicBezTo>
                  <a:cubicBezTo>
                    <a:pt x="837" y="494"/>
                    <a:pt x="837" y="494"/>
                    <a:pt x="837" y="494"/>
                  </a:cubicBezTo>
                  <a:cubicBezTo>
                    <a:pt x="860" y="438"/>
                    <a:pt x="860" y="438"/>
                    <a:pt x="860" y="438"/>
                  </a:cubicBezTo>
                  <a:cubicBezTo>
                    <a:pt x="864" y="440"/>
                    <a:pt x="867" y="442"/>
                    <a:pt x="871" y="444"/>
                  </a:cubicBezTo>
                  <a:moveTo>
                    <a:pt x="750" y="465"/>
                  </a:moveTo>
                  <a:cubicBezTo>
                    <a:pt x="744" y="467"/>
                    <a:pt x="744" y="467"/>
                    <a:pt x="744" y="467"/>
                  </a:cubicBezTo>
                  <a:cubicBezTo>
                    <a:pt x="707" y="368"/>
                    <a:pt x="707" y="368"/>
                    <a:pt x="707" y="368"/>
                  </a:cubicBezTo>
                  <a:cubicBezTo>
                    <a:pt x="739" y="382"/>
                    <a:pt x="771" y="397"/>
                    <a:pt x="803" y="412"/>
                  </a:cubicBezTo>
                  <a:cubicBezTo>
                    <a:pt x="750" y="465"/>
                    <a:pt x="750" y="465"/>
                    <a:pt x="750" y="465"/>
                  </a:cubicBezTo>
                  <a:moveTo>
                    <a:pt x="807" y="413"/>
                  </a:moveTo>
                  <a:cubicBezTo>
                    <a:pt x="818" y="419"/>
                    <a:pt x="830" y="424"/>
                    <a:pt x="841" y="429"/>
                  </a:cubicBezTo>
                  <a:cubicBezTo>
                    <a:pt x="758" y="462"/>
                    <a:pt x="758" y="462"/>
                    <a:pt x="758" y="462"/>
                  </a:cubicBezTo>
                  <a:cubicBezTo>
                    <a:pt x="807" y="413"/>
                    <a:pt x="807" y="413"/>
                    <a:pt x="807" y="413"/>
                  </a:cubicBezTo>
                  <a:moveTo>
                    <a:pt x="752" y="468"/>
                  </a:moveTo>
                  <a:cubicBezTo>
                    <a:pt x="845" y="431"/>
                    <a:pt x="845" y="431"/>
                    <a:pt x="845" y="431"/>
                  </a:cubicBezTo>
                  <a:cubicBezTo>
                    <a:pt x="849" y="433"/>
                    <a:pt x="853" y="435"/>
                    <a:pt x="857" y="437"/>
                  </a:cubicBezTo>
                  <a:cubicBezTo>
                    <a:pt x="833" y="494"/>
                    <a:pt x="833" y="494"/>
                    <a:pt x="833" y="494"/>
                  </a:cubicBezTo>
                  <a:cubicBezTo>
                    <a:pt x="828" y="507"/>
                    <a:pt x="828" y="507"/>
                    <a:pt x="828" y="507"/>
                  </a:cubicBezTo>
                  <a:cubicBezTo>
                    <a:pt x="749" y="470"/>
                    <a:pt x="749" y="470"/>
                    <a:pt x="749" y="470"/>
                  </a:cubicBezTo>
                  <a:cubicBezTo>
                    <a:pt x="752" y="468"/>
                    <a:pt x="752" y="468"/>
                    <a:pt x="752" y="468"/>
                  </a:cubicBezTo>
                  <a:moveTo>
                    <a:pt x="858" y="434"/>
                  </a:moveTo>
                  <a:cubicBezTo>
                    <a:pt x="855" y="432"/>
                    <a:pt x="852" y="431"/>
                    <a:pt x="850" y="430"/>
                  </a:cubicBezTo>
                  <a:cubicBezTo>
                    <a:pt x="862" y="425"/>
                    <a:pt x="862" y="425"/>
                    <a:pt x="862" y="425"/>
                  </a:cubicBezTo>
                  <a:cubicBezTo>
                    <a:pt x="858" y="434"/>
                    <a:pt x="858" y="434"/>
                    <a:pt x="858" y="434"/>
                  </a:cubicBezTo>
                  <a:moveTo>
                    <a:pt x="818" y="402"/>
                  </a:moveTo>
                  <a:cubicBezTo>
                    <a:pt x="861" y="422"/>
                    <a:pt x="861" y="422"/>
                    <a:pt x="861" y="422"/>
                  </a:cubicBezTo>
                  <a:cubicBezTo>
                    <a:pt x="845" y="428"/>
                    <a:pt x="845" y="428"/>
                    <a:pt x="845" y="428"/>
                  </a:cubicBezTo>
                  <a:cubicBezTo>
                    <a:pt x="833" y="422"/>
                    <a:pt x="821" y="416"/>
                    <a:pt x="809" y="411"/>
                  </a:cubicBezTo>
                  <a:cubicBezTo>
                    <a:pt x="818" y="402"/>
                    <a:pt x="818" y="402"/>
                    <a:pt x="818" y="402"/>
                  </a:cubicBezTo>
                  <a:moveTo>
                    <a:pt x="815" y="400"/>
                  </a:moveTo>
                  <a:cubicBezTo>
                    <a:pt x="806" y="409"/>
                    <a:pt x="806" y="409"/>
                    <a:pt x="806" y="409"/>
                  </a:cubicBezTo>
                  <a:cubicBezTo>
                    <a:pt x="773" y="394"/>
                    <a:pt x="739" y="378"/>
                    <a:pt x="706" y="363"/>
                  </a:cubicBezTo>
                  <a:cubicBezTo>
                    <a:pt x="700" y="347"/>
                    <a:pt x="700" y="347"/>
                    <a:pt x="700" y="347"/>
                  </a:cubicBezTo>
                  <a:cubicBezTo>
                    <a:pt x="815" y="400"/>
                    <a:pt x="815" y="400"/>
                    <a:pt x="815" y="400"/>
                  </a:cubicBezTo>
                  <a:moveTo>
                    <a:pt x="697" y="348"/>
                  </a:moveTo>
                  <a:cubicBezTo>
                    <a:pt x="701" y="361"/>
                    <a:pt x="701" y="361"/>
                    <a:pt x="701" y="361"/>
                  </a:cubicBezTo>
                  <a:cubicBezTo>
                    <a:pt x="698" y="360"/>
                    <a:pt x="695" y="359"/>
                    <a:pt x="693" y="357"/>
                  </a:cubicBezTo>
                  <a:cubicBezTo>
                    <a:pt x="697" y="348"/>
                    <a:pt x="697" y="348"/>
                    <a:pt x="697" y="348"/>
                  </a:cubicBezTo>
                  <a:moveTo>
                    <a:pt x="691" y="360"/>
                  </a:moveTo>
                  <a:cubicBezTo>
                    <a:pt x="695" y="362"/>
                    <a:pt x="699" y="364"/>
                    <a:pt x="703" y="366"/>
                  </a:cubicBezTo>
                  <a:cubicBezTo>
                    <a:pt x="740" y="466"/>
                    <a:pt x="740" y="466"/>
                    <a:pt x="740" y="466"/>
                  </a:cubicBezTo>
                  <a:cubicBezTo>
                    <a:pt x="660" y="429"/>
                    <a:pt x="660" y="429"/>
                    <a:pt x="660" y="429"/>
                  </a:cubicBezTo>
                  <a:cubicBezTo>
                    <a:pt x="691" y="360"/>
                    <a:pt x="691" y="360"/>
                    <a:pt x="691" y="360"/>
                  </a:cubicBezTo>
                  <a:moveTo>
                    <a:pt x="677" y="354"/>
                  </a:moveTo>
                  <a:cubicBezTo>
                    <a:pt x="680" y="356"/>
                    <a:pt x="684" y="357"/>
                    <a:pt x="688" y="359"/>
                  </a:cubicBezTo>
                  <a:cubicBezTo>
                    <a:pt x="664" y="413"/>
                    <a:pt x="664" y="413"/>
                    <a:pt x="664" y="413"/>
                  </a:cubicBezTo>
                  <a:cubicBezTo>
                    <a:pt x="652" y="409"/>
                    <a:pt x="652" y="409"/>
                    <a:pt x="652" y="409"/>
                  </a:cubicBezTo>
                  <a:cubicBezTo>
                    <a:pt x="677" y="354"/>
                    <a:pt x="677" y="354"/>
                    <a:pt x="677" y="354"/>
                  </a:cubicBezTo>
                  <a:moveTo>
                    <a:pt x="641" y="342"/>
                  </a:moveTo>
                  <a:cubicBezTo>
                    <a:pt x="642" y="342"/>
                    <a:pt x="643" y="343"/>
                    <a:pt x="644" y="343"/>
                  </a:cubicBezTo>
                  <a:cubicBezTo>
                    <a:pt x="641" y="348"/>
                    <a:pt x="641" y="348"/>
                    <a:pt x="641" y="348"/>
                  </a:cubicBezTo>
                  <a:cubicBezTo>
                    <a:pt x="641" y="342"/>
                    <a:pt x="641" y="342"/>
                    <a:pt x="641" y="342"/>
                  </a:cubicBezTo>
                  <a:moveTo>
                    <a:pt x="633" y="338"/>
                  </a:moveTo>
                  <a:cubicBezTo>
                    <a:pt x="635" y="339"/>
                    <a:pt x="636" y="340"/>
                    <a:pt x="638" y="340"/>
                  </a:cubicBezTo>
                  <a:cubicBezTo>
                    <a:pt x="638" y="356"/>
                    <a:pt x="638" y="356"/>
                    <a:pt x="638" y="356"/>
                  </a:cubicBezTo>
                  <a:cubicBezTo>
                    <a:pt x="635" y="363"/>
                    <a:pt x="635" y="363"/>
                    <a:pt x="635" y="363"/>
                  </a:cubicBezTo>
                  <a:cubicBezTo>
                    <a:pt x="634" y="363"/>
                    <a:pt x="634" y="362"/>
                    <a:pt x="633" y="362"/>
                  </a:cubicBezTo>
                  <a:cubicBezTo>
                    <a:pt x="633" y="338"/>
                    <a:pt x="633" y="338"/>
                    <a:pt x="633" y="338"/>
                  </a:cubicBezTo>
                  <a:moveTo>
                    <a:pt x="625" y="335"/>
                  </a:moveTo>
                  <a:cubicBezTo>
                    <a:pt x="627" y="336"/>
                    <a:pt x="628" y="336"/>
                    <a:pt x="630" y="337"/>
                  </a:cubicBezTo>
                  <a:cubicBezTo>
                    <a:pt x="630" y="361"/>
                    <a:pt x="630" y="361"/>
                    <a:pt x="630" y="361"/>
                  </a:cubicBezTo>
                  <a:cubicBezTo>
                    <a:pt x="628" y="360"/>
                    <a:pt x="627" y="359"/>
                    <a:pt x="625" y="359"/>
                  </a:cubicBezTo>
                  <a:cubicBezTo>
                    <a:pt x="625" y="335"/>
                    <a:pt x="625" y="335"/>
                    <a:pt x="625" y="335"/>
                  </a:cubicBezTo>
                  <a:moveTo>
                    <a:pt x="617" y="328"/>
                  </a:moveTo>
                  <a:cubicBezTo>
                    <a:pt x="619" y="329"/>
                    <a:pt x="621" y="330"/>
                    <a:pt x="623" y="330"/>
                  </a:cubicBezTo>
                  <a:cubicBezTo>
                    <a:pt x="621" y="330"/>
                    <a:pt x="619" y="329"/>
                    <a:pt x="617" y="328"/>
                  </a:cubicBezTo>
                  <a:cubicBezTo>
                    <a:pt x="617" y="328"/>
                    <a:pt x="617" y="328"/>
                    <a:pt x="617" y="328"/>
                  </a:cubicBezTo>
                  <a:moveTo>
                    <a:pt x="622" y="334"/>
                  </a:moveTo>
                  <a:cubicBezTo>
                    <a:pt x="622" y="357"/>
                    <a:pt x="622" y="357"/>
                    <a:pt x="622" y="357"/>
                  </a:cubicBezTo>
                  <a:cubicBezTo>
                    <a:pt x="621" y="357"/>
                    <a:pt x="619" y="356"/>
                    <a:pt x="618" y="355"/>
                  </a:cubicBezTo>
                  <a:cubicBezTo>
                    <a:pt x="618" y="332"/>
                    <a:pt x="618" y="332"/>
                    <a:pt x="618" y="332"/>
                  </a:cubicBezTo>
                  <a:cubicBezTo>
                    <a:pt x="619" y="332"/>
                    <a:pt x="621" y="333"/>
                    <a:pt x="622" y="334"/>
                  </a:cubicBezTo>
                  <a:moveTo>
                    <a:pt x="616" y="327"/>
                  </a:moveTo>
                  <a:cubicBezTo>
                    <a:pt x="616" y="327"/>
                    <a:pt x="616" y="327"/>
                    <a:pt x="616" y="327"/>
                  </a:cubicBezTo>
                  <a:cubicBezTo>
                    <a:pt x="614" y="326"/>
                    <a:pt x="612" y="325"/>
                    <a:pt x="609" y="324"/>
                  </a:cubicBezTo>
                  <a:cubicBezTo>
                    <a:pt x="609" y="324"/>
                    <a:pt x="609" y="324"/>
                    <a:pt x="609" y="324"/>
                  </a:cubicBezTo>
                  <a:cubicBezTo>
                    <a:pt x="611" y="325"/>
                    <a:pt x="614" y="326"/>
                    <a:pt x="616" y="327"/>
                  </a:cubicBezTo>
                  <a:moveTo>
                    <a:pt x="614" y="330"/>
                  </a:moveTo>
                  <a:cubicBezTo>
                    <a:pt x="614" y="354"/>
                    <a:pt x="614" y="354"/>
                    <a:pt x="614" y="354"/>
                  </a:cubicBezTo>
                  <a:cubicBezTo>
                    <a:pt x="613" y="353"/>
                    <a:pt x="611" y="353"/>
                    <a:pt x="610" y="352"/>
                  </a:cubicBezTo>
                  <a:cubicBezTo>
                    <a:pt x="610" y="328"/>
                    <a:pt x="610" y="328"/>
                    <a:pt x="610" y="328"/>
                  </a:cubicBezTo>
                  <a:cubicBezTo>
                    <a:pt x="611" y="329"/>
                    <a:pt x="613" y="330"/>
                    <a:pt x="614" y="330"/>
                  </a:cubicBezTo>
                  <a:moveTo>
                    <a:pt x="608" y="324"/>
                  </a:moveTo>
                  <a:cubicBezTo>
                    <a:pt x="608" y="324"/>
                    <a:pt x="608" y="324"/>
                    <a:pt x="608" y="324"/>
                  </a:cubicBezTo>
                  <a:cubicBezTo>
                    <a:pt x="606" y="323"/>
                    <a:pt x="604" y="322"/>
                    <a:pt x="602" y="321"/>
                  </a:cubicBezTo>
                  <a:cubicBezTo>
                    <a:pt x="601" y="321"/>
                    <a:pt x="601" y="321"/>
                    <a:pt x="601" y="321"/>
                  </a:cubicBezTo>
                  <a:cubicBezTo>
                    <a:pt x="604" y="322"/>
                    <a:pt x="606" y="323"/>
                    <a:pt x="608" y="324"/>
                  </a:cubicBezTo>
                  <a:moveTo>
                    <a:pt x="606" y="351"/>
                  </a:moveTo>
                  <a:cubicBezTo>
                    <a:pt x="605" y="350"/>
                    <a:pt x="603" y="349"/>
                    <a:pt x="602" y="349"/>
                  </a:cubicBezTo>
                  <a:cubicBezTo>
                    <a:pt x="602" y="325"/>
                    <a:pt x="602" y="325"/>
                    <a:pt x="602" y="325"/>
                  </a:cubicBezTo>
                  <a:cubicBezTo>
                    <a:pt x="603" y="326"/>
                    <a:pt x="605" y="326"/>
                    <a:pt x="606" y="327"/>
                  </a:cubicBezTo>
                  <a:cubicBezTo>
                    <a:pt x="606" y="351"/>
                    <a:pt x="606" y="351"/>
                    <a:pt x="606" y="351"/>
                  </a:cubicBezTo>
                  <a:moveTo>
                    <a:pt x="600" y="320"/>
                  </a:moveTo>
                  <a:cubicBezTo>
                    <a:pt x="600" y="320"/>
                    <a:pt x="600" y="320"/>
                    <a:pt x="600" y="320"/>
                  </a:cubicBezTo>
                  <a:cubicBezTo>
                    <a:pt x="600" y="320"/>
                    <a:pt x="600" y="320"/>
                    <a:pt x="600" y="320"/>
                  </a:cubicBezTo>
                  <a:cubicBezTo>
                    <a:pt x="598" y="320"/>
                    <a:pt x="596" y="319"/>
                    <a:pt x="594" y="318"/>
                  </a:cubicBezTo>
                  <a:cubicBezTo>
                    <a:pt x="594" y="318"/>
                    <a:pt x="594" y="318"/>
                    <a:pt x="594" y="318"/>
                  </a:cubicBezTo>
                  <a:cubicBezTo>
                    <a:pt x="596" y="318"/>
                    <a:pt x="598" y="319"/>
                    <a:pt x="600" y="320"/>
                  </a:cubicBezTo>
                  <a:moveTo>
                    <a:pt x="599" y="347"/>
                  </a:moveTo>
                  <a:cubicBezTo>
                    <a:pt x="597" y="346"/>
                    <a:pt x="596" y="346"/>
                    <a:pt x="594" y="345"/>
                  </a:cubicBezTo>
                  <a:cubicBezTo>
                    <a:pt x="594" y="322"/>
                    <a:pt x="594" y="322"/>
                    <a:pt x="594" y="322"/>
                  </a:cubicBezTo>
                  <a:cubicBezTo>
                    <a:pt x="596" y="322"/>
                    <a:pt x="597" y="323"/>
                    <a:pt x="598" y="323"/>
                  </a:cubicBezTo>
                  <a:cubicBezTo>
                    <a:pt x="599" y="347"/>
                    <a:pt x="599" y="347"/>
                    <a:pt x="599" y="347"/>
                  </a:cubicBezTo>
                  <a:moveTo>
                    <a:pt x="592" y="317"/>
                  </a:moveTo>
                  <a:cubicBezTo>
                    <a:pt x="592" y="317"/>
                    <a:pt x="592" y="317"/>
                    <a:pt x="592" y="317"/>
                  </a:cubicBezTo>
                  <a:cubicBezTo>
                    <a:pt x="590" y="316"/>
                    <a:pt x="588" y="315"/>
                    <a:pt x="586" y="314"/>
                  </a:cubicBezTo>
                  <a:cubicBezTo>
                    <a:pt x="586" y="314"/>
                    <a:pt x="586" y="314"/>
                    <a:pt x="586" y="314"/>
                  </a:cubicBezTo>
                  <a:cubicBezTo>
                    <a:pt x="588" y="315"/>
                    <a:pt x="590" y="316"/>
                    <a:pt x="592" y="317"/>
                  </a:cubicBezTo>
                  <a:moveTo>
                    <a:pt x="591" y="320"/>
                  </a:moveTo>
                  <a:cubicBezTo>
                    <a:pt x="591" y="344"/>
                    <a:pt x="591" y="344"/>
                    <a:pt x="591" y="344"/>
                  </a:cubicBezTo>
                  <a:cubicBezTo>
                    <a:pt x="589" y="343"/>
                    <a:pt x="588" y="342"/>
                    <a:pt x="586" y="342"/>
                  </a:cubicBezTo>
                  <a:cubicBezTo>
                    <a:pt x="586" y="318"/>
                    <a:pt x="586" y="318"/>
                    <a:pt x="586" y="318"/>
                  </a:cubicBezTo>
                  <a:cubicBezTo>
                    <a:pt x="588" y="319"/>
                    <a:pt x="589" y="319"/>
                    <a:pt x="591" y="320"/>
                  </a:cubicBezTo>
                  <a:moveTo>
                    <a:pt x="584" y="314"/>
                  </a:moveTo>
                  <a:cubicBezTo>
                    <a:pt x="584" y="314"/>
                    <a:pt x="584" y="314"/>
                    <a:pt x="584" y="314"/>
                  </a:cubicBezTo>
                  <a:cubicBezTo>
                    <a:pt x="582" y="313"/>
                    <a:pt x="580" y="312"/>
                    <a:pt x="578" y="311"/>
                  </a:cubicBezTo>
                  <a:cubicBezTo>
                    <a:pt x="578" y="311"/>
                    <a:pt x="578" y="311"/>
                    <a:pt x="578" y="311"/>
                  </a:cubicBezTo>
                  <a:cubicBezTo>
                    <a:pt x="580" y="312"/>
                    <a:pt x="582" y="313"/>
                    <a:pt x="584" y="314"/>
                  </a:cubicBezTo>
                  <a:moveTo>
                    <a:pt x="583" y="317"/>
                  </a:moveTo>
                  <a:cubicBezTo>
                    <a:pt x="583" y="340"/>
                    <a:pt x="583" y="340"/>
                    <a:pt x="583" y="340"/>
                  </a:cubicBezTo>
                  <a:cubicBezTo>
                    <a:pt x="581" y="340"/>
                    <a:pt x="580" y="339"/>
                    <a:pt x="578" y="338"/>
                  </a:cubicBezTo>
                  <a:cubicBezTo>
                    <a:pt x="578" y="315"/>
                    <a:pt x="578" y="315"/>
                    <a:pt x="578" y="315"/>
                  </a:cubicBezTo>
                  <a:cubicBezTo>
                    <a:pt x="580" y="315"/>
                    <a:pt x="581" y="316"/>
                    <a:pt x="583" y="317"/>
                  </a:cubicBezTo>
                  <a:moveTo>
                    <a:pt x="577" y="310"/>
                  </a:moveTo>
                  <a:cubicBezTo>
                    <a:pt x="576" y="310"/>
                    <a:pt x="576" y="310"/>
                    <a:pt x="576" y="310"/>
                  </a:cubicBezTo>
                  <a:cubicBezTo>
                    <a:pt x="574" y="309"/>
                    <a:pt x="572" y="308"/>
                    <a:pt x="570" y="307"/>
                  </a:cubicBezTo>
                  <a:cubicBezTo>
                    <a:pt x="570" y="307"/>
                    <a:pt x="570" y="307"/>
                    <a:pt x="570" y="307"/>
                  </a:cubicBezTo>
                  <a:cubicBezTo>
                    <a:pt x="572" y="308"/>
                    <a:pt x="574" y="309"/>
                    <a:pt x="577" y="310"/>
                  </a:cubicBezTo>
                  <a:moveTo>
                    <a:pt x="575" y="313"/>
                  </a:moveTo>
                  <a:cubicBezTo>
                    <a:pt x="575" y="337"/>
                    <a:pt x="575" y="337"/>
                    <a:pt x="575" y="337"/>
                  </a:cubicBezTo>
                  <a:cubicBezTo>
                    <a:pt x="573" y="336"/>
                    <a:pt x="572" y="336"/>
                    <a:pt x="570" y="335"/>
                  </a:cubicBezTo>
                  <a:cubicBezTo>
                    <a:pt x="570" y="311"/>
                    <a:pt x="570" y="311"/>
                    <a:pt x="570" y="311"/>
                  </a:cubicBezTo>
                  <a:cubicBezTo>
                    <a:pt x="572" y="312"/>
                    <a:pt x="573" y="313"/>
                    <a:pt x="575" y="313"/>
                  </a:cubicBezTo>
                  <a:moveTo>
                    <a:pt x="562" y="304"/>
                  </a:moveTo>
                  <a:cubicBezTo>
                    <a:pt x="564" y="305"/>
                    <a:pt x="566" y="306"/>
                    <a:pt x="569" y="307"/>
                  </a:cubicBezTo>
                  <a:cubicBezTo>
                    <a:pt x="569" y="307"/>
                    <a:pt x="569" y="307"/>
                    <a:pt x="569" y="307"/>
                  </a:cubicBezTo>
                  <a:cubicBezTo>
                    <a:pt x="566" y="306"/>
                    <a:pt x="564" y="305"/>
                    <a:pt x="562" y="304"/>
                  </a:cubicBezTo>
                  <a:cubicBezTo>
                    <a:pt x="562" y="304"/>
                    <a:pt x="562" y="304"/>
                    <a:pt x="562" y="304"/>
                  </a:cubicBezTo>
                  <a:moveTo>
                    <a:pt x="567" y="310"/>
                  </a:moveTo>
                  <a:cubicBezTo>
                    <a:pt x="567" y="333"/>
                    <a:pt x="567" y="333"/>
                    <a:pt x="567" y="333"/>
                  </a:cubicBezTo>
                  <a:cubicBezTo>
                    <a:pt x="566" y="333"/>
                    <a:pt x="564" y="332"/>
                    <a:pt x="563" y="331"/>
                  </a:cubicBezTo>
                  <a:cubicBezTo>
                    <a:pt x="563" y="308"/>
                    <a:pt x="563" y="308"/>
                    <a:pt x="563" y="308"/>
                  </a:cubicBezTo>
                  <a:cubicBezTo>
                    <a:pt x="564" y="309"/>
                    <a:pt x="566" y="309"/>
                    <a:pt x="567" y="310"/>
                  </a:cubicBezTo>
                  <a:moveTo>
                    <a:pt x="561" y="303"/>
                  </a:moveTo>
                  <a:cubicBezTo>
                    <a:pt x="561" y="303"/>
                    <a:pt x="561" y="303"/>
                    <a:pt x="561" y="303"/>
                  </a:cubicBezTo>
                  <a:cubicBezTo>
                    <a:pt x="560" y="303"/>
                    <a:pt x="559" y="303"/>
                    <a:pt x="558" y="302"/>
                  </a:cubicBezTo>
                  <a:cubicBezTo>
                    <a:pt x="559" y="303"/>
                    <a:pt x="560" y="303"/>
                    <a:pt x="561" y="303"/>
                  </a:cubicBezTo>
                  <a:moveTo>
                    <a:pt x="559" y="306"/>
                  </a:moveTo>
                  <a:cubicBezTo>
                    <a:pt x="559" y="330"/>
                    <a:pt x="559" y="330"/>
                    <a:pt x="559" y="330"/>
                  </a:cubicBezTo>
                  <a:cubicBezTo>
                    <a:pt x="558" y="329"/>
                    <a:pt x="556" y="329"/>
                    <a:pt x="555" y="328"/>
                  </a:cubicBezTo>
                  <a:cubicBezTo>
                    <a:pt x="555" y="305"/>
                    <a:pt x="555" y="305"/>
                    <a:pt x="555" y="305"/>
                  </a:cubicBezTo>
                  <a:cubicBezTo>
                    <a:pt x="556" y="305"/>
                    <a:pt x="558" y="306"/>
                    <a:pt x="559" y="306"/>
                  </a:cubicBezTo>
                  <a:moveTo>
                    <a:pt x="553" y="300"/>
                  </a:moveTo>
                  <a:cubicBezTo>
                    <a:pt x="553" y="300"/>
                    <a:pt x="553" y="300"/>
                    <a:pt x="553" y="300"/>
                  </a:cubicBezTo>
                  <a:cubicBezTo>
                    <a:pt x="551" y="299"/>
                    <a:pt x="550" y="299"/>
                    <a:pt x="549" y="298"/>
                  </a:cubicBezTo>
                  <a:cubicBezTo>
                    <a:pt x="550" y="299"/>
                    <a:pt x="551" y="299"/>
                    <a:pt x="553" y="300"/>
                  </a:cubicBezTo>
                  <a:moveTo>
                    <a:pt x="547" y="301"/>
                  </a:moveTo>
                  <a:cubicBezTo>
                    <a:pt x="548" y="302"/>
                    <a:pt x="550" y="302"/>
                    <a:pt x="551" y="303"/>
                  </a:cubicBezTo>
                  <a:cubicBezTo>
                    <a:pt x="551" y="327"/>
                    <a:pt x="551" y="327"/>
                    <a:pt x="551" y="327"/>
                  </a:cubicBezTo>
                  <a:cubicBezTo>
                    <a:pt x="550" y="326"/>
                    <a:pt x="548" y="325"/>
                    <a:pt x="547" y="325"/>
                  </a:cubicBezTo>
                  <a:cubicBezTo>
                    <a:pt x="547" y="301"/>
                    <a:pt x="547" y="301"/>
                    <a:pt x="547" y="301"/>
                  </a:cubicBezTo>
                  <a:moveTo>
                    <a:pt x="539" y="298"/>
                  </a:moveTo>
                  <a:cubicBezTo>
                    <a:pt x="540" y="298"/>
                    <a:pt x="542" y="299"/>
                    <a:pt x="543" y="300"/>
                  </a:cubicBezTo>
                  <a:cubicBezTo>
                    <a:pt x="543" y="323"/>
                    <a:pt x="543" y="323"/>
                    <a:pt x="543" y="323"/>
                  </a:cubicBezTo>
                  <a:cubicBezTo>
                    <a:pt x="542" y="323"/>
                    <a:pt x="540" y="322"/>
                    <a:pt x="539" y="321"/>
                  </a:cubicBezTo>
                  <a:cubicBezTo>
                    <a:pt x="539" y="298"/>
                    <a:pt x="539" y="298"/>
                    <a:pt x="539" y="298"/>
                  </a:cubicBezTo>
                  <a:moveTo>
                    <a:pt x="531" y="294"/>
                  </a:moveTo>
                  <a:cubicBezTo>
                    <a:pt x="533" y="295"/>
                    <a:pt x="534" y="296"/>
                    <a:pt x="536" y="296"/>
                  </a:cubicBezTo>
                  <a:cubicBezTo>
                    <a:pt x="536" y="320"/>
                    <a:pt x="536" y="320"/>
                    <a:pt x="536" y="320"/>
                  </a:cubicBezTo>
                  <a:cubicBezTo>
                    <a:pt x="534" y="319"/>
                    <a:pt x="533" y="319"/>
                    <a:pt x="531" y="318"/>
                  </a:cubicBezTo>
                  <a:cubicBezTo>
                    <a:pt x="531" y="294"/>
                    <a:pt x="531" y="294"/>
                    <a:pt x="531" y="294"/>
                  </a:cubicBezTo>
                  <a:moveTo>
                    <a:pt x="528" y="293"/>
                  </a:moveTo>
                  <a:cubicBezTo>
                    <a:pt x="528" y="317"/>
                    <a:pt x="528" y="317"/>
                    <a:pt x="528" y="317"/>
                  </a:cubicBezTo>
                  <a:cubicBezTo>
                    <a:pt x="526" y="316"/>
                    <a:pt x="525" y="315"/>
                    <a:pt x="523" y="315"/>
                  </a:cubicBezTo>
                  <a:cubicBezTo>
                    <a:pt x="523" y="291"/>
                    <a:pt x="523" y="291"/>
                    <a:pt x="523" y="291"/>
                  </a:cubicBezTo>
                  <a:cubicBezTo>
                    <a:pt x="525" y="292"/>
                    <a:pt x="526" y="292"/>
                    <a:pt x="528" y="293"/>
                  </a:cubicBezTo>
                  <a:moveTo>
                    <a:pt x="515" y="288"/>
                  </a:moveTo>
                  <a:cubicBezTo>
                    <a:pt x="517" y="288"/>
                    <a:pt x="518" y="289"/>
                    <a:pt x="520" y="290"/>
                  </a:cubicBezTo>
                  <a:cubicBezTo>
                    <a:pt x="520" y="313"/>
                    <a:pt x="520" y="313"/>
                    <a:pt x="520" y="313"/>
                  </a:cubicBezTo>
                  <a:cubicBezTo>
                    <a:pt x="518" y="313"/>
                    <a:pt x="517" y="312"/>
                    <a:pt x="515" y="311"/>
                  </a:cubicBezTo>
                  <a:cubicBezTo>
                    <a:pt x="515" y="288"/>
                    <a:pt x="515" y="288"/>
                    <a:pt x="515" y="288"/>
                  </a:cubicBezTo>
                  <a:moveTo>
                    <a:pt x="512" y="286"/>
                  </a:moveTo>
                  <a:cubicBezTo>
                    <a:pt x="512" y="310"/>
                    <a:pt x="512" y="310"/>
                    <a:pt x="512" y="310"/>
                  </a:cubicBezTo>
                  <a:cubicBezTo>
                    <a:pt x="510" y="309"/>
                    <a:pt x="509" y="309"/>
                    <a:pt x="508" y="308"/>
                  </a:cubicBezTo>
                  <a:cubicBezTo>
                    <a:pt x="508" y="284"/>
                    <a:pt x="508" y="284"/>
                    <a:pt x="508" y="284"/>
                  </a:cubicBezTo>
                  <a:cubicBezTo>
                    <a:pt x="509" y="285"/>
                    <a:pt x="510" y="286"/>
                    <a:pt x="512" y="286"/>
                  </a:cubicBezTo>
                  <a:moveTo>
                    <a:pt x="500" y="281"/>
                  </a:moveTo>
                  <a:cubicBezTo>
                    <a:pt x="501" y="282"/>
                    <a:pt x="503" y="282"/>
                    <a:pt x="504" y="283"/>
                  </a:cubicBezTo>
                  <a:cubicBezTo>
                    <a:pt x="504" y="307"/>
                    <a:pt x="504" y="307"/>
                    <a:pt x="504" y="307"/>
                  </a:cubicBezTo>
                  <a:cubicBezTo>
                    <a:pt x="503" y="306"/>
                    <a:pt x="501" y="305"/>
                    <a:pt x="500" y="305"/>
                  </a:cubicBezTo>
                  <a:cubicBezTo>
                    <a:pt x="500" y="281"/>
                    <a:pt x="500" y="281"/>
                    <a:pt x="500" y="281"/>
                  </a:cubicBezTo>
                  <a:moveTo>
                    <a:pt x="492" y="278"/>
                  </a:moveTo>
                  <a:cubicBezTo>
                    <a:pt x="493" y="278"/>
                    <a:pt x="495" y="279"/>
                    <a:pt x="496" y="280"/>
                  </a:cubicBezTo>
                  <a:cubicBezTo>
                    <a:pt x="496" y="303"/>
                    <a:pt x="496" y="303"/>
                    <a:pt x="496" y="303"/>
                  </a:cubicBezTo>
                  <a:cubicBezTo>
                    <a:pt x="495" y="303"/>
                    <a:pt x="493" y="302"/>
                    <a:pt x="492" y="301"/>
                  </a:cubicBezTo>
                  <a:cubicBezTo>
                    <a:pt x="492" y="278"/>
                    <a:pt x="492" y="278"/>
                    <a:pt x="492" y="278"/>
                  </a:cubicBezTo>
                  <a:moveTo>
                    <a:pt x="484" y="275"/>
                  </a:moveTo>
                  <a:cubicBezTo>
                    <a:pt x="485" y="275"/>
                    <a:pt x="487" y="276"/>
                    <a:pt x="488" y="276"/>
                  </a:cubicBezTo>
                  <a:cubicBezTo>
                    <a:pt x="488" y="300"/>
                    <a:pt x="488" y="300"/>
                    <a:pt x="488" y="300"/>
                  </a:cubicBezTo>
                  <a:cubicBezTo>
                    <a:pt x="487" y="299"/>
                    <a:pt x="485" y="299"/>
                    <a:pt x="484" y="298"/>
                  </a:cubicBezTo>
                  <a:cubicBezTo>
                    <a:pt x="484" y="275"/>
                    <a:pt x="484" y="275"/>
                    <a:pt x="484" y="275"/>
                  </a:cubicBezTo>
                  <a:moveTo>
                    <a:pt x="476" y="271"/>
                  </a:moveTo>
                  <a:cubicBezTo>
                    <a:pt x="478" y="272"/>
                    <a:pt x="479" y="273"/>
                    <a:pt x="481" y="273"/>
                  </a:cubicBezTo>
                  <a:cubicBezTo>
                    <a:pt x="481" y="297"/>
                    <a:pt x="481" y="297"/>
                    <a:pt x="481" y="297"/>
                  </a:cubicBezTo>
                  <a:cubicBezTo>
                    <a:pt x="479" y="296"/>
                    <a:pt x="478" y="295"/>
                    <a:pt x="476" y="295"/>
                  </a:cubicBezTo>
                  <a:cubicBezTo>
                    <a:pt x="476" y="271"/>
                    <a:pt x="476" y="271"/>
                    <a:pt x="476" y="271"/>
                  </a:cubicBezTo>
                  <a:moveTo>
                    <a:pt x="468" y="264"/>
                  </a:moveTo>
                  <a:cubicBezTo>
                    <a:pt x="470" y="265"/>
                    <a:pt x="472" y="266"/>
                    <a:pt x="474" y="267"/>
                  </a:cubicBezTo>
                  <a:cubicBezTo>
                    <a:pt x="472" y="266"/>
                    <a:pt x="470" y="265"/>
                    <a:pt x="468" y="264"/>
                  </a:cubicBezTo>
                  <a:cubicBezTo>
                    <a:pt x="468" y="264"/>
                    <a:pt x="468" y="264"/>
                    <a:pt x="468" y="264"/>
                  </a:cubicBezTo>
                  <a:moveTo>
                    <a:pt x="473" y="270"/>
                  </a:moveTo>
                  <a:cubicBezTo>
                    <a:pt x="473" y="293"/>
                    <a:pt x="473" y="293"/>
                    <a:pt x="473" y="293"/>
                  </a:cubicBezTo>
                  <a:cubicBezTo>
                    <a:pt x="471" y="293"/>
                    <a:pt x="470" y="292"/>
                    <a:pt x="468" y="292"/>
                  </a:cubicBezTo>
                  <a:cubicBezTo>
                    <a:pt x="468" y="268"/>
                    <a:pt x="468" y="268"/>
                    <a:pt x="468" y="268"/>
                  </a:cubicBezTo>
                  <a:cubicBezTo>
                    <a:pt x="470" y="269"/>
                    <a:pt x="471" y="269"/>
                    <a:pt x="473" y="270"/>
                  </a:cubicBezTo>
                  <a:moveTo>
                    <a:pt x="460" y="261"/>
                  </a:moveTo>
                  <a:cubicBezTo>
                    <a:pt x="462" y="262"/>
                    <a:pt x="464" y="263"/>
                    <a:pt x="466" y="264"/>
                  </a:cubicBezTo>
                  <a:cubicBezTo>
                    <a:pt x="466" y="264"/>
                    <a:pt x="466" y="264"/>
                    <a:pt x="466" y="264"/>
                  </a:cubicBezTo>
                  <a:cubicBezTo>
                    <a:pt x="464" y="263"/>
                    <a:pt x="462" y="262"/>
                    <a:pt x="460" y="261"/>
                  </a:cubicBezTo>
                  <a:cubicBezTo>
                    <a:pt x="460" y="261"/>
                    <a:pt x="460" y="261"/>
                    <a:pt x="460" y="261"/>
                  </a:cubicBezTo>
                  <a:moveTo>
                    <a:pt x="465" y="267"/>
                  </a:moveTo>
                  <a:cubicBezTo>
                    <a:pt x="465" y="290"/>
                    <a:pt x="465" y="290"/>
                    <a:pt x="465" y="290"/>
                  </a:cubicBezTo>
                  <a:cubicBezTo>
                    <a:pt x="463" y="289"/>
                    <a:pt x="462" y="289"/>
                    <a:pt x="460" y="288"/>
                  </a:cubicBezTo>
                  <a:cubicBezTo>
                    <a:pt x="460" y="265"/>
                    <a:pt x="460" y="265"/>
                    <a:pt x="460" y="265"/>
                  </a:cubicBezTo>
                  <a:cubicBezTo>
                    <a:pt x="462" y="266"/>
                    <a:pt x="463" y="266"/>
                    <a:pt x="465" y="267"/>
                  </a:cubicBezTo>
                  <a:moveTo>
                    <a:pt x="452" y="258"/>
                  </a:moveTo>
                  <a:cubicBezTo>
                    <a:pt x="454" y="259"/>
                    <a:pt x="456" y="260"/>
                    <a:pt x="459" y="260"/>
                  </a:cubicBezTo>
                  <a:cubicBezTo>
                    <a:pt x="458" y="260"/>
                    <a:pt x="458" y="260"/>
                    <a:pt x="458" y="260"/>
                  </a:cubicBezTo>
                  <a:cubicBezTo>
                    <a:pt x="456" y="260"/>
                    <a:pt x="454" y="259"/>
                    <a:pt x="452" y="258"/>
                  </a:cubicBezTo>
                  <a:cubicBezTo>
                    <a:pt x="452" y="258"/>
                    <a:pt x="452" y="258"/>
                    <a:pt x="452" y="258"/>
                  </a:cubicBezTo>
                  <a:moveTo>
                    <a:pt x="457" y="263"/>
                  </a:moveTo>
                  <a:cubicBezTo>
                    <a:pt x="457" y="287"/>
                    <a:pt x="457" y="287"/>
                    <a:pt x="457" y="287"/>
                  </a:cubicBezTo>
                  <a:cubicBezTo>
                    <a:pt x="455" y="286"/>
                    <a:pt x="454" y="286"/>
                    <a:pt x="452" y="285"/>
                  </a:cubicBezTo>
                  <a:cubicBezTo>
                    <a:pt x="452" y="262"/>
                    <a:pt x="452" y="262"/>
                    <a:pt x="452" y="262"/>
                  </a:cubicBezTo>
                  <a:cubicBezTo>
                    <a:pt x="454" y="262"/>
                    <a:pt x="455" y="263"/>
                    <a:pt x="457" y="263"/>
                  </a:cubicBezTo>
                  <a:moveTo>
                    <a:pt x="444" y="255"/>
                  </a:moveTo>
                  <a:cubicBezTo>
                    <a:pt x="446" y="255"/>
                    <a:pt x="449" y="256"/>
                    <a:pt x="451" y="257"/>
                  </a:cubicBezTo>
                  <a:cubicBezTo>
                    <a:pt x="451" y="257"/>
                    <a:pt x="451" y="257"/>
                    <a:pt x="451" y="257"/>
                  </a:cubicBezTo>
                  <a:cubicBezTo>
                    <a:pt x="449" y="256"/>
                    <a:pt x="446" y="255"/>
                    <a:pt x="444" y="255"/>
                  </a:cubicBezTo>
                  <a:cubicBezTo>
                    <a:pt x="444" y="255"/>
                    <a:pt x="444" y="255"/>
                    <a:pt x="444" y="255"/>
                  </a:cubicBezTo>
                  <a:moveTo>
                    <a:pt x="449" y="260"/>
                  </a:moveTo>
                  <a:cubicBezTo>
                    <a:pt x="449" y="284"/>
                    <a:pt x="449" y="284"/>
                    <a:pt x="449" y="284"/>
                  </a:cubicBezTo>
                  <a:cubicBezTo>
                    <a:pt x="448" y="283"/>
                    <a:pt x="446" y="282"/>
                    <a:pt x="445" y="282"/>
                  </a:cubicBezTo>
                  <a:cubicBezTo>
                    <a:pt x="445" y="258"/>
                    <a:pt x="445" y="258"/>
                    <a:pt x="445" y="258"/>
                  </a:cubicBezTo>
                  <a:cubicBezTo>
                    <a:pt x="446" y="259"/>
                    <a:pt x="448" y="260"/>
                    <a:pt x="449" y="260"/>
                  </a:cubicBezTo>
                  <a:moveTo>
                    <a:pt x="443" y="254"/>
                  </a:moveTo>
                  <a:cubicBezTo>
                    <a:pt x="443" y="254"/>
                    <a:pt x="443" y="254"/>
                    <a:pt x="443" y="254"/>
                  </a:cubicBezTo>
                  <a:cubicBezTo>
                    <a:pt x="441" y="253"/>
                    <a:pt x="439" y="252"/>
                    <a:pt x="437" y="251"/>
                  </a:cubicBezTo>
                  <a:cubicBezTo>
                    <a:pt x="439" y="252"/>
                    <a:pt x="441" y="253"/>
                    <a:pt x="443" y="254"/>
                  </a:cubicBezTo>
                  <a:moveTo>
                    <a:pt x="441" y="257"/>
                  </a:moveTo>
                  <a:cubicBezTo>
                    <a:pt x="441" y="280"/>
                    <a:pt x="441" y="280"/>
                    <a:pt x="441" y="280"/>
                  </a:cubicBezTo>
                  <a:cubicBezTo>
                    <a:pt x="440" y="280"/>
                    <a:pt x="438" y="279"/>
                    <a:pt x="437" y="279"/>
                  </a:cubicBezTo>
                  <a:cubicBezTo>
                    <a:pt x="437" y="255"/>
                    <a:pt x="437" y="255"/>
                    <a:pt x="437" y="255"/>
                  </a:cubicBezTo>
                  <a:cubicBezTo>
                    <a:pt x="438" y="256"/>
                    <a:pt x="440" y="256"/>
                    <a:pt x="441" y="257"/>
                  </a:cubicBezTo>
                  <a:moveTo>
                    <a:pt x="429" y="252"/>
                  </a:moveTo>
                  <a:cubicBezTo>
                    <a:pt x="430" y="253"/>
                    <a:pt x="432" y="253"/>
                    <a:pt x="433" y="254"/>
                  </a:cubicBezTo>
                  <a:cubicBezTo>
                    <a:pt x="433" y="277"/>
                    <a:pt x="433" y="277"/>
                    <a:pt x="433" y="277"/>
                  </a:cubicBezTo>
                  <a:cubicBezTo>
                    <a:pt x="432" y="277"/>
                    <a:pt x="430" y="276"/>
                    <a:pt x="429" y="275"/>
                  </a:cubicBezTo>
                  <a:cubicBezTo>
                    <a:pt x="429" y="252"/>
                    <a:pt x="429" y="252"/>
                    <a:pt x="429" y="252"/>
                  </a:cubicBezTo>
                  <a:moveTo>
                    <a:pt x="421" y="249"/>
                  </a:moveTo>
                  <a:cubicBezTo>
                    <a:pt x="423" y="249"/>
                    <a:pt x="424" y="250"/>
                    <a:pt x="426" y="251"/>
                  </a:cubicBezTo>
                  <a:cubicBezTo>
                    <a:pt x="426" y="274"/>
                    <a:pt x="426" y="274"/>
                    <a:pt x="426" y="274"/>
                  </a:cubicBezTo>
                  <a:cubicBezTo>
                    <a:pt x="424" y="273"/>
                    <a:pt x="423" y="273"/>
                    <a:pt x="421" y="272"/>
                  </a:cubicBezTo>
                  <a:cubicBezTo>
                    <a:pt x="421" y="249"/>
                    <a:pt x="421" y="249"/>
                    <a:pt x="421" y="249"/>
                  </a:cubicBezTo>
                  <a:moveTo>
                    <a:pt x="413" y="245"/>
                  </a:moveTo>
                  <a:cubicBezTo>
                    <a:pt x="415" y="246"/>
                    <a:pt x="416" y="247"/>
                    <a:pt x="418" y="247"/>
                  </a:cubicBezTo>
                  <a:cubicBezTo>
                    <a:pt x="418" y="271"/>
                    <a:pt x="418" y="271"/>
                    <a:pt x="418" y="271"/>
                  </a:cubicBezTo>
                  <a:cubicBezTo>
                    <a:pt x="416" y="270"/>
                    <a:pt x="415" y="269"/>
                    <a:pt x="413" y="269"/>
                  </a:cubicBezTo>
                  <a:cubicBezTo>
                    <a:pt x="413" y="245"/>
                    <a:pt x="413" y="245"/>
                    <a:pt x="413" y="245"/>
                  </a:cubicBezTo>
                  <a:moveTo>
                    <a:pt x="405" y="242"/>
                  </a:moveTo>
                  <a:cubicBezTo>
                    <a:pt x="407" y="243"/>
                    <a:pt x="408" y="243"/>
                    <a:pt x="410" y="244"/>
                  </a:cubicBezTo>
                  <a:cubicBezTo>
                    <a:pt x="410" y="267"/>
                    <a:pt x="410" y="267"/>
                    <a:pt x="410" y="267"/>
                  </a:cubicBezTo>
                  <a:cubicBezTo>
                    <a:pt x="408" y="267"/>
                    <a:pt x="407" y="266"/>
                    <a:pt x="405" y="266"/>
                  </a:cubicBezTo>
                  <a:cubicBezTo>
                    <a:pt x="405" y="242"/>
                    <a:pt x="405" y="242"/>
                    <a:pt x="405" y="242"/>
                  </a:cubicBezTo>
                  <a:moveTo>
                    <a:pt x="397" y="239"/>
                  </a:moveTo>
                  <a:cubicBezTo>
                    <a:pt x="399" y="240"/>
                    <a:pt x="400" y="240"/>
                    <a:pt x="402" y="241"/>
                  </a:cubicBezTo>
                  <a:cubicBezTo>
                    <a:pt x="402" y="264"/>
                    <a:pt x="402" y="264"/>
                    <a:pt x="402" y="264"/>
                  </a:cubicBezTo>
                  <a:cubicBezTo>
                    <a:pt x="400" y="264"/>
                    <a:pt x="399" y="263"/>
                    <a:pt x="397" y="262"/>
                  </a:cubicBezTo>
                  <a:cubicBezTo>
                    <a:pt x="397" y="239"/>
                    <a:pt x="397" y="239"/>
                    <a:pt x="397" y="239"/>
                  </a:cubicBezTo>
                  <a:moveTo>
                    <a:pt x="390" y="236"/>
                  </a:moveTo>
                  <a:cubicBezTo>
                    <a:pt x="391" y="236"/>
                    <a:pt x="393" y="237"/>
                    <a:pt x="394" y="238"/>
                  </a:cubicBezTo>
                  <a:cubicBezTo>
                    <a:pt x="394" y="261"/>
                    <a:pt x="394" y="261"/>
                    <a:pt x="394" y="261"/>
                  </a:cubicBezTo>
                  <a:cubicBezTo>
                    <a:pt x="393" y="260"/>
                    <a:pt x="391" y="260"/>
                    <a:pt x="390" y="259"/>
                  </a:cubicBezTo>
                  <a:cubicBezTo>
                    <a:pt x="390" y="236"/>
                    <a:pt x="390" y="236"/>
                    <a:pt x="390" y="236"/>
                  </a:cubicBezTo>
                  <a:moveTo>
                    <a:pt x="382" y="232"/>
                  </a:moveTo>
                  <a:cubicBezTo>
                    <a:pt x="383" y="233"/>
                    <a:pt x="385" y="234"/>
                    <a:pt x="386" y="234"/>
                  </a:cubicBezTo>
                  <a:cubicBezTo>
                    <a:pt x="386" y="258"/>
                    <a:pt x="386" y="258"/>
                    <a:pt x="386" y="258"/>
                  </a:cubicBezTo>
                  <a:cubicBezTo>
                    <a:pt x="385" y="257"/>
                    <a:pt x="383" y="257"/>
                    <a:pt x="382" y="256"/>
                  </a:cubicBezTo>
                  <a:cubicBezTo>
                    <a:pt x="382" y="232"/>
                    <a:pt x="382" y="232"/>
                    <a:pt x="382" y="232"/>
                  </a:cubicBezTo>
                  <a:moveTo>
                    <a:pt x="374" y="229"/>
                  </a:moveTo>
                  <a:cubicBezTo>
                    <a:pt x="375" y="230"/>
                    <a:pt x="377" y="231"/>
                    <a:pt x="378" y="231"/>
                  </a:cubicBezTo>
                  <a:cubicBezTo>
                    <a:pt x="378" y="255"/>
                    <a:pt x="378" y="255"/>
                    <a:pt x="378" y="255"/>
                  </a:cubicBezTo>
                  <a:cubicBezTo>
                    <a:pt x="377" y="254"/>
                    <a:pt x="375" y="253"/>
                    <a:pt x="374" y="253"/>
                  </a:cubicBezTo>
                  <a:cubicBezTo>
                    <a:pt x="374" y="229"/>
                    <a:pt x="374" y="229"/>
                    <a:pt x="374" y="229"/>
                  </a:cubicBezTo>
                  <a:moveTo>
                    <a:pt x="366" y="226"/>
                  </a:moveTo>
                  <a:cubicBezTo>
                    <a:pt x="367" y="227"/>
                    <a:pt x="369" y="227"/>
                    <a:pt x="371" y="228"/>
                  </a:cubicBezTo>
                  <a:cubicBezTo>
                    <a:pt x="370" y="251"/>
                    <a:pt x="370" y="251"/>
                    <a:pt x="370" y="251"/>
                  </a:cubicBezTo>
                  <a:cubicBezTo>
                    <a:pt x="369" y="251"/>
                    <a:pt x="367" y="250"/>
                    <a:pt x="366" y="250"/>
                  </a:cubicBezTo>
                  <a:cubicBezTo>
                    <a:pt x="366" y="226"/>
                    <a:pt x="366" y="226"/>
                    <a:pt x="366" y="226"/>
                  </a:cubicBezTo>
                  <a:moveTo>
                    <a:pt x="358" y="223"/>
                  </a:moveTo>
                  <a:cubicBezTo>
                    <a:pt x="360" y="224"/>
                    <a:pt x="361" y="224"/>
                    <a:pt x="363" y="225"/>
                  </a:cubicBezTo>
                  <a:cubicBezTo>
                    <a:pt x="363" y="248"/>
                    <a:pt x="363" y="248"/>
                    <a:pt x="363" y="248"/>
                  </a:cubicBezTo>
                  <a:cubicBezTo>
                    <a:pt x="361" y="248"/>
                    <a:pt x="360" y="247"/>
                    <a:pt x="358" y="247"/>
                  </a:cubicBezTo>
                  <a:cubicBezTo>
                    <a:pt x="358" y="223"/>
                    <a:pt x="358" y="223"/>
                    <a:pt x="358" y="223"/>
                  </a:cubicBezTo>
                  <a:moveTo>
                    <a:pt x="355" y="222"/>
                  </a:moveTo>
                  <a:cubicBezTo>
                    <a:pt x="355" y="245"/>
                    <a:pt x="355" y="245"/>
                    <a:pt x="355" y="245"/>
                  </a:cubicBezTo>
                  <a:cubicBezTo>
                    <a:pt x="353" y="245"/>
                    <a:pt x="352" y="244"/>
                    <a:pt x="350" y="243"/>
                  </a:cubicBezTo>
                  <a:cubicBezTo>
                    <a:pt x="350" y="220"/>
                    <a:pt x="350" y="220"/>
                    <a:pt x="350" y="220"/>
                  </a:cubicBezTo>
                  <a:cubicBezTo>
                    <a:pt x="352" y="221"/>
                    <a:pt x="353" y="221"/>
                    <a:pt x="355" y="222"/>
                  </a:cubicBezTo>
                  <a:moveTo>
                    <a:pt x="347" y="219"/>
                  </a:moveTo>
                  <a:cubicBezTo>
                    <a:pt x="347" y="242"/>
                    <a:pt x="347" y="242"/>
                    <a:pt x="347" y="242"/>
                  </a:cubicBezTo>
                  <a:cubicBezTo>
                    <a:pt x="345" y="242"/>
                    <a:pt x="344" y="241"/>
                    <a:pt x="342" y="240"/>
                  </a:cubicBezTo>
                  <a:cubicBezTo>
                    <a:pt x="342" y="217"/>
                    <a:pt x="342" y="217"/>
                    <a:pt x="342" y="217"/>
                  </a:cubicBezTo>
                  <a:cubicBezTo>
                    <a:pt x="344" y="218"/>
                    <a:pt x="345" y="218"/>
                    <a:pt x="347" y="219"/>
                  </a:cubicBezTo>
                  <a:moveTo>
                    <a:pt x="335" y="214"/>
                  </a:moveTo>
                  <a:cubicBezTo>
                    <a:pt x="336" y="214"/>
                    <a:pt x="338" y="215"/>
                    <a:pt x="339" y="216"/>
                  </a:cubicBezTo>
                  <a:cubicBezTo>
                    <a:pt x="339" y="239"/>
                    <a:pt x="339" y="239"/>
                    <a:pt x="339" y="239"/>
                  </a:cubicBezTo>
                  <a:cubicBezTo>
                    <a:pt x="338" y="238"/>
                    <a:pt x="336" y="238"/>
                    <a:pt x="335" y="237"/>
                  </a:cubicBezTo>
                  <a:cubicBezTo>
                    <a:pt x="335" y="214"/>
                    <a:pt x="335" y="214"/>
                    <a:pt x="335" y="214"/>
                  </a:cubicBezTo>
                  <a:moveTo>
                    <a:pt x="327" y="211"/>
                  </a:moveTo>
                  <a:cubicBezTo>
                    <a:pt x="328" y="211"/>
                    <a:pt x="330" y="212"/>
                    <a:pt x="331" y="213"/>
                  </a:cubicBezTo>
                  <a:cubicBezTo>
                    <a:pt x="331" y="236"/>
                    <a:pt x="331" y="236"/>
                    <a:pt x="331" y="236"/>
                  </a:cubicBezTo>
                  <a:cubicBezTo>
                    <a:pt x="330" y="235"/>
                    <a:pt x="328" y="235"/>
                    <a:pt x="327" y="234"/>
                  </a:cubicBezTo>
                  <a:cubicBezTo>
                    <a:pt x="327" y="211"/>
                    <a:pt x="327" y="211"/>
                    <a:pt x="327" y="211"/>
                  </a:cubicBezTo>
                  <a:moveTo>
                    <a:pt x="319" y="208"/>
                  </a:moveTo>
                  <a:cubicBezTo>
                    <a:pt x="320" y="208"/>
                    <a:pt x="322" y="209"/>
                    <a:pt x="323" y="209"/>
                  </a:cubicBezTo>
                  <a:cubicBezTo>
                    <a:pt x="323" y="233"/>
                    <a:pt x="323" y="233"/>
                    <a:pt x="323" y="233"/>
                  </a:cubicBezTo>
                  <a:cubicBezTo>
                    <a:pt x="322" y="232"/>
                    <a:pt x="320" y="231"/>
                    <a:pt x="319" y="231"/>
                  </a:cubicBezTo>
                  <a:cubicBezTo>
                    <a:pt x="319" y="208"/>
                    <a:pt x="319" y="208"/>
                    <a:pt x="319" y="208"/>
                  </a:cubicBezTo>
                  <a:moveTo>
                    <a:pt x="311" y="201"/>
                  </a:moveTo>
                  <a:cubicBezTo>
                    <a:pt x="312" y="201"/>
                    <a:pt x="313" y="202"/>
                    <a:pt x="315" y="202"/>
                  </a:cubicBezTo>
                  <a:cubicBezTo>
                    <a:pt x="313" y="202"/>
                    <a:pt x="312" y="201"/>
                    <a:pt x="311" y="201"/>
                  </a:cubicBezTo>
                  <a:cubicBezTo>
                    <a:pt x="311" y="201"/>
                    <a:pt x="311" y="201"/>
                    <a:pt x="311" y="201"/>
                  </a:cubicBezTo>
                  <a:moveTo>
                    <a:pt x="315" y="206"/>
                  </a:moveTo>
                  <a:cubicBezTo>
                    <a:pt x="315" y="230"/>
                    <a:pt x="315" y="230"/>
                    <a:pt x="315" y="230"/>
                  </a:cubicBezTo>
                  <a:cubicBezTo>
                    <a:pt x="314" y="229"/>
                    <a:pt x="312" y="228"/>
                    <a:pt x="311" y="228"/>
                  </a:cubicBezTo>
                  <a:cubicBezTo>
                    <a:pt x="311" y="205"/>
                    <a:pt x="311" y="205"/>
                    <a:pt x="311" y="205"/>
                  </a:cubicBezTo>
                  <a:cubicBezTo>
                    <a:pt x="312" y="205"/>
                    <a:pt x="314" y="206"/>
                    <a:pt x="315" y="206"/>
                  </a:cubicBezTo>
                  <a:moveTo>
                    <a:pt x="309" y="200"/>
                  </a:moveTo>
                  <a:cubicBezTo>
                    <a:pt x="309" y="200"/>
                    <a:pt x="309" y="200"/>
                    <a:pt x="309" y="200"/>
                  </a:cubicBezTo>
                  <a:cubicBezTo>
                    <a:pt x="307" y="199"/>
                    <a:pt x="305" y="199"/>
                    <a:pt x="303" y="198"/>
                  </a:cubicBezTo>
                  <a:cubicBezTo>
                    <a:pt x="305" y="199"/>
                    <a:pt x="307" y="199"/>
                    <a:pt x="309" y="200"/>
                  </a:cubicBezTo>
                  <a:moveTo>
                    <a:pt x="308" y="226"/>
                  </a:moveTo>
                  <a:cubicBezTo>
                    <a:pt x="306" y="226"/>
                    <a:pt x="305" y="225"/>
                    <a:pt x="303" y="225"/>
                  </a:cubicBezTo>
                  <a:cubicBezTo>
                    <a:pt x="303" y="202"/>
                    <a:pt x="303" y="202"/>
                    <a:pt x="303" y="202"/>
                  </a:cubicBezTo>
                  <a:cubicBezTo>
                    <a:pt x="305" y="202"/>
                    <a:pt x="306" y="203"/>
                    <a:pt x="308" y="203"/>
                  </a:cubicBezTo>
                  <a:cubicBezTo>
                    <a:pt x="308" y="226"/>
                    <a:pt x="308" y="226"/>
                    <a:pt x="308" y="226"/>
                  </a:cubicBezTo>
                  <a:moveTo>
                    <a:pt x="295" y="198"/>
                  </a:moveTo>
                  <a:cubicBezTo>
                    <a:pt x="297" y="199"/>
                    <a:pt x="298" y="200"/>
                    <a:pt x="300" y="200"/>
                  </a:cubicBezTo>
                  <a:cubicBezTo>
                    <a:pt x="300" y="223"/>
                    <a:pt x="300" y="223"/>
                    <a:pt x="300" y="223"/>
                  </a:cubicBezTo>
                  <a:cubicBezTo>
                    <a:pt x="295" y="219"/>
                    <a:pt x="295" y="219"/>
                    <a:pt x="295" y="219"/>
                  </a:cubicBezTo>
                  <a:cubicBezTo>
                    <a:pt x="295" y="198"/>
                    <a:pt x="295" y="198"/>
                    <a:pt x="295" y="198"/>
                  </a:cubicBezTo>
                  <a:moveTo>
                    <a:pt x="287" y="195"/>
                  </a:moveTo>
                  <a:cubicBezTo>
                    <a:pt x="288" y="195"/>
                    <a:pt x="288" y="196"/>
                    <a:pt x="289" y="196"/>
                  </a:cubicBezTo>
                  <a:cubicBezTo>
                    <a:pt x="287" y="197"/>
                    <a:pt x="287" y="197"/>
                    <a:pt x="287" y="197"/>
                  </a:cubicBezTo>
                  <a:cubicBezTo>
                    <a:pt x="287" y="195"/>
                    <a:pt x="287" y="195"/>
                    <a:pt x="287" y="195"/>
                  </a:cubicBezTo>
                  <a:moveTo>
                    <a:pt x="287" y="202"/>
                  </a:moveTo>
                  <a:cubicBezTo>
                    <a:pt x="292" y="197"/>
                    <a:pt x="292" y="197"/>
                    <a:pt x="292" y="197"/>
                  </a:cubicBezTo>
                  <a:cubicBezTo>
                    <a:pt x="292" y="215"/>
                    <a:pt x="292" y="215"/>
                    <a:pt x="292" y="215"/>
                  </a:cubicBezTo>
                  <a:cubicBezTo>
                    <a:pt x="287" y="211"/>
                    <a:pt x="287" y="211"/>
                    <a:pt x="287" y="211"/>
                  </a:cubicBezTo>
                  <a:cubicBezTo>
                    <a:pt x="287" y="202"/>
                    <a:pt x="287" y="202"/>
                    <a:pt x="287" y="202"/>
                  </a:cubicBezTo>
                  <a:moveTo>
                    <a:pt x="280" y="192"/>
                  </a:moveTo>
                  <a:cubicBezTo>
                    <a:pt x="281" y="193"/>
                    <a:pt x="283" y="193"/>
                    <a:pt x="284" y="194"/>
                  </a:cubicBezTo>
                  <a:cubicBezTo>
                    <a:pt x="284" y="200"/>
                    <a:pt x="284" y="200"/>
                    <a:pt x="284" y="200"/>
                  </a:cubicBezTo>
                  <a:cubicBezTo>
                    <a:pt x="280" y="204"/>
                    <a:pt x="280" y="204"/>
                    <a:pt x="280" y="204"/>
                  </a:cubicBezTo>
                  <a:cubicBezTo>
                    <a:pt x="280" y="203"/>
                    <a:pt x="280" y="203"/>
                    <a:pt x="280" y="203"/>
                  </a:cubicBezTo>
                  <a:cubicBezTo>
                    <a:pt x="280" y="192"/>
                    <a:pt x="280" y="192"/>
                    <a:pt x="280" y="192"/>
                  </a:cubicBezTo>
                  <a:moveTo>
                    <a:pt x="284" y="205"/>
                  </a:moveTo>
                  <a:cubicBezTo>
                    <a:pt x="284" y="208"/>
                    <a:pt x="284" y="208"/>
                    <a:pt x="284" y="208"/>
                  </a:cubicBezTo>
                  <a:cubicBezTo>
                    <a:pt x="283" y="206"/>
                    <a:pt x="283" y="206"/>
                    <a:pt x="283" y="206"/>
                  </a:cubicBezTo>
                  <a:cubicBezTo>
                    <a:pt x="284" y="205"/>
                    <a:pt x="284" y="205"/>
                    <a:pt x="284" y="205"/>
                  </a:cubicBezTo>
                  <a:moveTo>
                    <a:pt x="272" y="189"/>
                  </a:moveTo>
                  <a:cubicBezTo>
                    <a:pt x="273" y="190"/>
                    <a:pt x="275" y="190"/>
                    <a:pt x="276" y="191"/>
                  </a:cubicBezTo>
                  <a:cubicBezTo>
                    <a:pt x="276" y="200"/>
                    <a:pt x="276" y="200"/>
                    <a:pt x="276" y="200"/>
                  </a:cubicBezTo>
                  <a:cubicBezTo>
                    <a:pt x="272" y="195"/>
                    <a:pt x="272" y="195"/>
                    <a:pt x="272" y="195"/>
                  </a:cubicBezTo>
                  <a:cubicBezTo>
                    <a:pt x="272" y="189"/>
                    <a:pt x="272" y="189"/>
                    <a:pt x="272" y="189"/>
                  </a:cubicBezTo>
                  <a:moveTo>
                    <a:pt x="264" y="186"/>
                  </a:moveTo>
                  <a:cubicBezTo>
                    <a:pt x="265" y="187"/>
                    <a:pt x="267" y="187"/>
                    <a:pt x="268" y="188"/>
                  </a:cubicBezTo>
                  <a:cubicBezTo>
                    <a:pt x="268" y="192"/>
                    <a:pt x="268" y="192"/>
                    <a:pt x="268" y="192"/>
                  </a:cubicBezTo>
                  <a:cubicBezTo>
                    <a:pt x="264" y="187"/>
                    <a:pt x="264" y="187"/>
                    <a:pt x="264" y="187"/>
                  </a:cubicBezTo>
                  <a:cubicBezTo>
                    <a:pt x="264" y="186"/>
                    <a:pt x="264" y="186"/>
                    <a:pt x="264" y="186"/>
                  </a:cubicBezTo>
                  <a:moveTo>
                    <a:pt x="256" y="183"/>
                  </a:moveTo>
                  <a:cubicBezTo>
                    <a:pt x="257" y="183"/>
                    <a:pt x="257" y="183"/>
                    <a:pt x="257" y="183"/>
                  </a:cubicBezTo>
                  <a:cubicBezTo>
                    <a:pt x="256" y="184"/>
                    <a:pt x="256" y="184"/>
                    <a:pt x="256" y="184"/>
                  </a:cubicBezTo>
                  <a:cubicBezTo>
                    <a:pt x="256" y="183"/>
                    <a:pt x="256" y="183"/>
                    <a:pt x="256" y="183"/>
                  </a:cubicBezTo>
                  <a:moveTo>
                    <a:pt x="253" y="182"/>
                  </a:moveTo>
                  <a:cubicBezTo>
                    <a:pt x="253" y="187"/>
                    <a:pt x="253" y="187"/>
                    <a:pt x="253" y="187"/>
                  </a:cubicBezTo>
                  <a:cubicBezTo>
                    <a:pt x="248" y="192"/>
                    <a:pt x="248" y="192"/>
                    <a:pt x="248" y="192"/>
                  </a:cubicBezTo>
                  <a:cubicBezTo>
                    <a:pt x="248" y="180"/>
                    <a:pt x="248" y="180"/>
                    <a:pt x="248" y="180"/>
                  </a:cubicBezTo>
                  <a:cubicBezTo>
                    <a:pt x="250" y="180"/>
                    <a:pt x="251" y="181"/>
                    <a:pt x="253" y="182"/>
                  </a:cubicBezTo>
                  <a:moveTo>
                    <a:pt x="240" y="177"/>
                  </a:moveTo>
                  <a:cubicBezTo>
                    <a:pt x="242" y="177"/>
                    <a:pt x="243" y="178"/>
                    <a:pt x="245" y="179"/>
                  </a:cubicBezTo>
                  <a:cubicBezTo>
                    <a:pt x="245" y="195"/>
                    <a:pt x="245" y="195"/>
                    <a:pt x="245" y="195"/>
                  </a:cubicBezTo>
                  <a:cubicBezTo>
                    <a:pt x="240" y="200"/>
                    <a:pt x="240" y="200"/>
                    <a:pt x="240" y="200"/>
                  </a:cubicBezTo>
                  <a:cubicBezTo>
                    <a:pt x="240" y="177"/>
                    <a:pt x="240" y="177"/>
                    <a:pt x="240" y="177"/>
                  </a:cubicBezTo>
                  <a:moveTo>
                    <a:pt x="232" y="174"/>
                  </a:moveTo>
                  <a:cubicBezTo>
                    <a:pt x="234" y="175"/>
                    <a:pt x="235" y="175"/>
                    <a:pt x="237" y="176"/>
                  </a:cubicBezTo>
                  <a:cubicBezTo>
                    <a:pt x="237" y="199"/>
                    <a:pt x="237" y="199"/>
                    <a:pt x="237" y="199"/>
                  </a:cubicBezTo>
                  <a:cubicBezTo>
                    <a:pt x="235" y="198"/>
                    <a:pt x="234" y="198"/>
                    <a:pt x="232" y="197"/>
                  </a:cubicBezTo>
                  <a:cubicBezTo>
                    <a:pt x="232" y="174"/>
                    <a:pt x="232" y="174"/>
                    <a:pt x="232" y="174"/>
                  </a:cubicBezTo>
                  <a:moveTo>
                    <a:pt x="224" y="171"/>
                  </a:moveTo>
                  <a:cubicBezTo>
                    <a:pt x="226" y="172"/>
                    <a:pt x="228" y="172"/>
                    <a:pt x="229" y="173"/>
                  </a:cubicBezTo>
                  <a:cubicBezTo>
                    <a:pt x="229" y="196"/>
                    <a:pt x="229" y="196"/>
                    <a:pt x="229" y="196"/>
                  </a:cubicBezTo>
                  <a:cubicBezTo>
                    <a:pt x="228" y="196"/>
                    <a:pt x="228" y="195"/>
                    <a:pt x="227" y="195"/>
                  </a:cubicBezTo>
                  <a:cubicBezTo>
                    <a:pt x="226" y="194"/>
                    <a:pt x="226" y="194"/>
                    <a:pt x="226" y="194"/>
                  </a:cubicBezTo>
                  <a:cubicBezTo>
                    <a:pt x="224" y="193"/>
                    <a:pt x="224" y="193"/>
                    <a:pt x="224" y="193"/>
                  </a:cubicBezTo>
                  <a:cubicBezTo>
                    <a:pt x="224" y="171"/>
                    <a:pt x="224" y="171"/>
                    <a:pt x="224" y="171"/>
                  </a:cubicBezTo>
                  <a:moveTo>
                    <a:pt x="217" y="168"/>
                  </a:moveTo>
                  <a:cubicBezTo>
                    <a:pt x="218" y="169"/>
                    <a:pt x="220" y="169"/>
                    <a:pt x="221" y="170"/>
                  </a:cubicBezTo>
                  <a:cubicBezTo>
                    <a:pt x="221" y="189"/>
                    <a:pt x="221" y="189"/>
                    <a:pt x="221" y="189"/>
                  </a:cubicBezTo>
                  <a:cubicBezTo>
                    <a:pt x="217" y="185"/>
                    <a:pt x="217" y="185"/>
                    <a:pt x="217" y="185"/>
                  </a:cubicBezTo>
                  <a:cubicBezTo>
                    <a:pt x="217" y="168"/>
                    <a:pt x="217" y="168"/>
                    <a:pt x="217" y="168"/>
                  </a:cubicBezTo>
                  <a:moveTo>
                    <a:pt x="217" y="189"/>
                  </a:moveTo>
                  <a:cubicBezTo>
                    <a:pt x="219" y="192"/>
                    <a:pt x="219" y="192"/>
                    <a:pt x="219" y="192"/>
                  </a:cubicBezTo>
                  <a:cubicBezTo>
                    <a:pt x="219" y="192"/>
                    <a:pt x="218" y="192"/>
                    <a:pt x="217" y="191"/>
                  </a:cubicBezTo>
                  <a:cubicBezTo>
                    <a:pt x="217" y="189"/>
                    <a:pt x="217" y="189"/>
                    <a:pt x="217" y="189"/>
                  </a:cubicBezTo>
                  <a:moveTo>
                    <a:pt x="213" y="167"/>
                  </a:moveTo>
                  <a:cubicBezTo>
                    <a:pt x="213" y="181"/>
                    <a:pt x="213" y="181"/>
                    <a:pt x="213" y="181"/>
                  </a:cubicBezTo>
                  <a:cubicBezTo>
                    <a:pt x="209" y="177"/>
                    <a:pt x="209" y="177"/>
                    <a:pt x="209" y="177"/>
                  </a:cubicBezTo>
                  <a:cubicBezTo>
                    <a:pt x="209" y="165"/>
                    <a:pt x="209" y="165"/>
                    <a:pt x="209" y="165"/>
                  </a:cubicBezTo>
                  <a:cubicBezTo>
                    <a:pt x="210" y="166"/>
                    <a:pt x="212" y="166"/>
                    <a:pt x="213" y="167"/>
                  </a:cubicBezTo>
                  <a:moveTo>
                    <a:pt x="213" y="186"/>
                  </a:moveTo>
                  <a:cubicBezTo>
                    <a:pt x="213" y="190"/>
                    <a:pt x="213" y="190"/>
                    <a:pt x="213" y="190"/>
                  </a:cubicBezTo>
                  <a:cubicBezTo>
                    <a:pt x="212" y="189"/>
                    <a:pt x="210" y="189"/>
                    <a:pt x="209" y="188"/>
                  </a:cubicBezTo>
                  <a:cubicBezTo>
                    <a:pt x="209" y="182"/>
                    <a:pt x="209" y="182"/>
                    <a:pt x="209" y="182"/>
                  </a:cubicBezTo>
                  <a:cubicBezTo>
                    <a:pt x="213" y="186"/>
                    <a:pt x="213" y="186"/>
                    <a:pt x="213" y="186"/>
                  </a:cubicBezTo>
                  <a:moveTo>
                    <a:pt x="205" y="164"/>
                  </a:moveTo>
                  <a:cubicBezTo>
                    <a:pt x="205" y="173"/>
                    <a:pt x="205" y="173"/>
                    <a:pt x="205" y="173"/>
                  </a:cubicBezTo>
                  <a:cubicBezTo>
                    <a:pt x="202" y="170"/>
                    <a:pt x="202" y="170"/>
                    <a:pt x="202" y="170"/>
                  </a:cubicBezTo>
                  <a:cubicBezTo>
                    <a:pt x="201" y="169"/>
                    <a:pt x="201" y="169"/>
                    <a:pt x="201" y="169"/>
                  </a:cubicBezTo>
                  <a:cubicBezTo>
                    <a:pt x="201" y="162"/>
                    <a:pt x="201" y="162"/>
                    <a:pt x="201" y="162"/>
                  </a:cubicBezTo>
                  <a:cubicBezTo>
                    <a:pt x="202" y="163"/>
                    <a:pt x="204" y="163"/>
                    <a:pt x="205" y="164"/>
                  </a:cubicBezTo>
                  <a:moveTo>
                    <a:pt x="201" y="174"/>
                  </a:moveTo>
                  <a:cubicBezTo>
                    <a:pt x="205" y="178"/>
                    <a:pt x="205" y="178"/>
                    <a:pt x="205" y="178"/>
                  </a:cubicBezTo>
                  <a:cubicBezTo>
                    <a:pt x="205" y="187"/>
                    <a:pt x="205" y="187"/>
                    <a:pt x="205" y="187"/>
                  </a:cubicBezTo>
                  <a:cubicBezTo>
                    <a:pt x="204" y="186"/>
                    <a:pt x="202" y="186"/>
                    <a:pt x="201" y="185"/>
                  </a:cubicBezTo>
                  <a:cubicBezTo>
                    <a:pt x="201" y="174"/>
                    <a:pt x="201" y="174"/>
                    <a:pt x="201" y="174"/>
                  </a:cubicBezTo>
                  <a:moveTo>
                    <a:pt x="193" y="159"/>
                  </a:moveTo>
                  <a:cubicBezTo>
                    <a:pt x="195" y="160"/>
                    <a:pt x="196" y="160"/>
                    <a:pt x="198" y="161"/>
                  </a:cubicBezTo>
                  <a:cubicBezTo>
                    <a:pt x="198" y="166"/>
                    <a:pt x="198" y="166"/>
                    <a:pt x="198" y="166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193" y="159"/>
                    <a:pt x="193" y="159"/>
                    <a:pt x="193" y="159"/>
                  </a:cubicBezTo>
                  <a:moveTo>
                    <a:pt x="193" y="166"/>
                  </a:moveTo>
                  <a:cubicBezTo>
                    <a:pt x="198" y="170"/>
                    <a:pt x="198" y="170"/>
                    <a:pt x="198" y="170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6" y="183"/>
                    <a:pt x="195" y="183"/>
                    <a:pt x="193" y="182"/>
                  </a:cubicBezTo>
                  <a:cubicBezTo>
                    <a:pt x="193" y="166"/>
                    <a:pt x="193" y="166"/>
                    <a:pt x="193" y="166"/>
                  </a:cubicBezTo>
                  <a:moveTo>
                    <a:pt x="185" y="158"/>
                  </a:moveTo>
                  <a:cubicBezTo>
                    <a:pt x="190" y="162"/>
                    <a:pt x="190" y="162"/>
                    <a:pt x="190" y="162"/>
                  </a:cubicBezTo>
                  <a:cubicBezTo>
                    <a:pt x="190" y="181"/>
                    <a:pt x="190" y="181"/>
                    <a:pt x="190" y="181"/>
                  </a:cubicBezTo>
                  <a:cubicBezTo>
                    <a:pt x="188" y="180"/>
                    <a:pt x="187" y="180"/>
                    <a:pt x="185" y="179"/>
                  </a:cubicBezTo>
                  <a:cubicBezTo>
                    <a:pt x="185" y="158"/>
                    <a:pt x="185" y="158"/>
                    <a:pt x="185" y="158"/>
                  </a:cubicBezTo>
                  <a:moveTo>
                    <a:pt x="177" y="153"/>
                  </a:moveTo>
                  <a:cubicBezTo>
                    <a:pt x="179" y="154"/>
                    <a:pt x="180" y="154"/>
                    <a:pt x="182" y="155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0" y="177"/>
                    <a:pt x="179" y="177"/>
                    <a:pt x="177" y="176"/>
                  </a:cubicBezTo>
                  <a:cubicBezTo>
                    <a:pt x="177" y="153"/>
                    <a:pt x="177" y="153"/>
                    <a:pt x="177" y="153"/>
                  </a:cubicBezTo>
                  <a:moveTo>
                    <a:pt x="169" y="150"/>
                  </a:moveTo>
                  <a:cubicBezTo>
                    <a:pt x="171" y="151"/>
                    <a:pt x="172" y="151"/>
                    <a:pt x="174" y="152"/>
                  </a:cubicBezTo>
                  <a:cubicBezTo>
                    <a:pt x="174" y="175"/>
                    <a:pt x="174" y="175"/>
                    <a:pt x="174" y="175"/>
                  </a:cubicBezTo>
                  <a:cubicBezTo>
                    <a:pt x="172" y="174"/>
                    <a:pt x="171" y="174"/>
                    <a:pt x="169" y="173"/>
                  </a:cubicBezTo>
                  <a:cubicBezTo>
                    <a:pt x="169" y="150"/>
                    <a:pt x="169" y="150"/>
                    <a:pt x="169" y="150"/>
                  </a:cubicBezTo>
                  <a:moveTo>
                    <a:pt x="162" y="147"/>
                  </a:moveTo>
                  <a:cubicBezTo>
                    <a:pt x="163" y="148"/>
                    <a:pt x="165" y="148"/>
                    <a:pt x="166" y="149"/>
                  </a:cubicBezTo>
                  <a:cubicBezTo>
                    <a:pt x="166" y="172"/>
                    <a:pt x="166" y="172"/>
                    <a:pt x="166" y="172"/>
                  </a:cubicBezTo>
                  <a:cubicBezTo>
                    <a:pt x="165" y="172"/>
                    <a:pt x="163" y="171"/>
                    <a:pt x="162" y="170"/>
                  </a:cubicBezTo>
                  <a:cubicBezTo>
                    <a:pt x="162" y="147"/>
                    <a:pt x="162" y="147"/>
                    <a:pt x="162" y="147"/>
                  </a:cubicBezTo>
                  <a:moveTo>
                    <a:pt x="154" y="144"/>
                  </a:moveTo>
                  <a:cubicBezTo>
                    <a:pt x="155" y="145"/>
                    <a:pt x="157" y="145"/>
                    <a:pt x="158" y="146"/>
                  </a:cubicBezTo>
                  <a:cubicBezTo>
                    <a:pt x="158" y="169"/>
                    <a:pt x="158" y="169"/>
                    <a:pt x="158" y="169"/>
                  </a:cubicBezTo>
                  <a:cubicBezTo>
                    <a:pt x="157" y="169"/>
                    <a:pt x="155" y="168"/>
                    <a:pt x="154" y="168"/>
                  </a:cubicBezTo>
                  <a:cubicBezTo>
                    <a:pt x="154" y="144"/>
                    <a:pt x="154" y="144"/>
                    <a:pt x="154" y="144"/>
                  </a:cubicBezTo>
                  <a:moveTo>
                    <a:pt x="150" y="143"/>
                  </a:moveTo>
                  <a:cubicBezTo>
                    <a:pt x="150" y="166"/>
                    <a:pt x="150" y="166"/>
                    <a:pt x="150" y="166"/>
                  </a:cubicBezTo>
                  <a:cubicBezTo>
                    <a:pt x="149" y="166"/>
                    <a:pt x="147" y="165"/>
                    <a:pt x="146" y="165"/>
                  </a:cubicBezTo>
                  <a:cubicBezTo>
                    <a:pt x="146" y="141"/>
                    <a:pt x="146" y="141"/>
                    <a:pt x="146" y="141"/>
                  </a:cubicBezTo>
                  <a:cubicBezTo>
                    <a:pt x="147" y="142"/>
                    <a:pt x="149" y="143"/>
                    <a:pt x="150" y="143"/>
                  </a:cubicBezTo>
                  <a:moveTo>
                    <a:pt x="138" y="139"/>
                  </a:moveTo>
                  <a:cubicBezTo>
                    <a:pt x="139" y="139"/>
                    <a:pt x="141" y="140"/>
                    <a:pt x="142" y="140"/>
                  </a:cubicBezTo>
                  <a:cubicBezTo>
                    <a:pt x="142" y="163"/>
                    <a:pt x="142" y="163"/>
                    <a:pt x="142" y="163"/>
                  </a:cubicBezTo>
                  <a:cubicBezTo>
                    <a:pt x="141" y="163"/>
                    <a:pt x="140" y="162"/>
                    <a:pt x="138" y="162"/>
                  </a:cubicBezTo>
                  <a:cubicBezTo>
                    <a:pt x="138" y="139"/>
                    <a:pt x="138" y="139"/>
                    <a:pt x="138" y="139"/>
                  </a:cubicBezTo>
                  <a:moveTo>
                    <a:pt x="130" y="136"/>
                  </a:moveTo>
                  <a:cubicBezTo>
                    <a:pt x="132" y="136"/>
                    <a:pt x="133" y="137"/>
                    <a:pt x="135" y="137"/>
                  </a:cubicBezTo>
                  <a:cubicBezTo>
                    <a:pt x="135" y="160"/>
                    <a:pt x="135" y="160"/>
                    <a:pt x="135" y="160"/>
                  </a:cubicBezTo>
                  <a:cubicBezTo>
                    <a:pt x="133" y="160"/>
                    <a:pt x="132" y="159"/>
                    <a:pt x="130" y="159"/>
                  </a:cubicBezTo>
                  <a:cubicBezTo>
                    <a:pt x="130" y="136"/>
                    <a:pt x="130" y="136"/>
                    <a:pt x="130" y="136"/>
                  </a:cubicBezTo>
                  <a:moveTo>
                    <a:pt x="122" y="133"/>
                  </a:moveTo>
                  <a:cubicBezTo>
                    <a:pt x="124" y="133"/>
                    <a:pt x="125" y="134"/>
                    <a:pt x="127" y="134"/>
                  </a:cubicBezTo>
                  <a:cubicBezTo>
                    <a:pt x="127" y="157"/>
                    <a:pt x="127" y="157"/>
                    <a:pt x="127" y="157"/>
                  </a:cubicBezTo>
                  <a:cubicBezTo>
                    <a:pt x="125" y="157"/>
                    <a:pt x="124" y="156"/>
                    <a:pt x="122" y="156"/>
                  </a:cubicBezTo>
                  <a:cubicBezTo>
                    <a:pt x="122" y="133"/>
                    <a:pt x="122" y="133"/>
                    <a:pt x="122" y="133"/>
                  </a:cubicBezTo>
                  <a:moveTo>
                    <a:pt x="91" y="211"/>
                  </a:moveTo>
                  <a:cubicBezTo>
                    <a:pt x="91" y="210"/>
                    <a:pt x="91" y="210"/>
                    <a:pt x="91" y="210"/>
                  </a:cubicBezTo>
                  <a:cubicBezTo>
                    <a:pt x="95" y="198"/>
                    <a:pt x="95" y="198"/>
                    <a:pt x="95" y="198"/>
                  </a:cubicBezTo>
                  <a:cubicBezTo>
                    <a:pt x="95" y="213"/>
                    <a:pt x="95" y="213"/>
                    <a:pt x="95" y="213"/>
                  </a:cubicBezTo>
                  <a:cubicBezTo>
                    <a:pt x="94" y="212"/>
                    <a:pt x="92" y="212"/>
                    <a:pt x="91" y="211"/>
                  </a:cubicBezTo>
                  <a:moveTo>
                    <a:pt x="96" y="185"/>
                  </a:moveTo>
                  <a:cubicBezTo>
                    <a:pt x="95" y="188"/>
                    <a:pt x="95" y="188"/>
                    <a:pt x="95" y="188"/>
                  </a:cubicBezTo>
                  <a:cubicBezTo>
                    <a:pt x="95" y="188"/>
                    <a:pt x="95" y="188"/>
                    <a:pt x="95" y="188"/>
                  </a:cubicBezTo>
                  <a:cubicBezTo>
                    <a:pt x="86" y="213"/>
                    <a:pt x="86" y="213"/>
                    <a:pt x="86" y="213"/>
                  </a:cubicBezTo>
                  <a:cubicBezTo>
                    <a:pt x="60" y="203"/>
                    <a:pt x="60" y="203"/>
                    <a:pt x="60" y="203"/>
                  </a:cubicBezTo>
                  <a:cubicBezTo>
                    <a:pt x="91" y="118"/>
                    <a:pt x="91" y="118"/>
                    <a:pt x="91" y="118"/>
                  </a:cubicBezTo>
                  <a:cubicBezTo>
                    <a:pt x="101" y="121"/>
                    <a:pt x="101" y="121"/>
                    <a:pt x="101" y="121"/>
                  </a:cubicBezTo>
                  <a:cubicBezTo>
                    <a:pt x="106" y="123"/>
                    <a:pt x="112" y="125"/>
                    <a:pt x="117" y="127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07" y="155"/>
                    <a:pt x="107" y="155"/>
                    <a:pt x="107" y="155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6" y="185"/>
                    <a:pt x="96" y="185"/>
                    <a:pt x="96" y="185"/>
                  </a:cubicBezTo>
                  <a:moveTo>
                    <a:pt x="119" y="133"/>
                  </a:moveTo>
                  <a:cubicBezTo>
                    <a:pt x="119" y="155"/>
                    <a:pt x="119" y="155"/>
                    <a:pt x="119" y="155"/>
                  </a:cubicBezTo>
                  <a:cubicBezTo>
                    <a:pt x="117" y="154"/>
                    <a:pt x="116" y="154"/>
                    <a:pt x="114" y="153"/>
                  </a:cubicBezTo>
                  <a:cubicBezTo>
                    <a:pt x="114" y="145"/>
                    <a:pt x="114" y="145"/>
                    <a:pt x="114" y="145"/>
                  </a:cubicBezTo>
                  <a:cubicBezTo>
                    <a:pt x="119" y="133"/>
                    <a:pt x="119" y="133"/>
                    <a:pt x="119" y="133"/>
                  </a:cubicBezTo>
                  <a:moveTo>
                    <a:pt x="103" y="216"/>
                  </a:moveTo>
                  <a:cubicBezTo>
                    <a:pt x="102" y="215"/>
                    <a:pt x="100" y="215"/>
                    <a:pt x="99" y="214"/>
                  </a:cubicBezTo>
                  <a:cubicBezTo>
                    <a:pt x="99" y="191"/>
                    <a:pt x="99" y="191"/>
                    <a:pt x="99" y="191"/>
                  </a:cubicBezTo>
                  <a:cubicBezTo>
                    <a:pt x="100" y="191"/>
                    <a:pt x="102" y="192"/>
                    <a:pt x="103" y="193"/>
                  </a:cubicBezTo>
                  <a:cubicBezTo>
                    <a:pt x="103" y="216"/>
                    <a:pt x="103" y="216"/>
                    <a:pt x="103" y="216"/>
                  </a:cubicBezTo>
                  <a:moveTo>
                    <a:pt x="107" y="217"/>
                  </a:moveTo>
                  <a:cubicBezTo>
                    <a:pt x="107" y="194"/>
                    <a:pt x="107" y="194"/>
                    <a:pt x="107" y="194"/>
                  </a:cubicBezTo>
                  <a:cubicBezTo>
                    <a:pt x="108" y="194"/>
                    <a:pt x="110" y="195"/>
                    <a:pt x="111" y="196"/>
                  </a:cubicBezTo>
                  <a:cubicBezTo>
                    <a:pt x="111" y="219"/>
                    <a:pt x="111" y="219"/>
                    <a:pt x="111" y="219"/>
                  </a:cubicBezTo>
                  <a:cubicBezTo>
                    <a:pt x="110" y="218"/>
                    <a:pt x="108" y="218"/>
                    <a:pt x="107" y="217"/>
                  </a:cubicBezTo>
                  <a:moveTo>
                    <a:pt x="114" y="220"/>
                  </a:moveTo>
                  <a:cubicBezTo>
                    <a:pt x="114" y="197"/>
                    <a:pt x="114" y="197"/>
                    <a:pt x="114" y="197"/>
                  </a:cubicBezTo>
                  <a:cubicBezTo>
                    <a:pt x="116" y="197"/>
                    <a:pt x="117" y="198"/>
                    <a:pt x="119" y="198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7" y="221"/>
                    <a:pt x="116" y="220"/>
                    <a:pt x="114" y="220"/>
                  </a:cubicBezTo>
                  <a:moveTo>
                    <a:pt x="127" y="224"/>
                  </a:moveTo>
                  <a:cubicBezTo>
                    <a:pt x="125" y="224"/>
                    <a:pt x="124" y="223"/>
                    <a:pt x="122" y="223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4" y="200"/>
                    <a:pt x="125" y="201"/>
                    <a:pt x="127" y="201"/>
                  </a:cubicBezTo>
                  <a:cubicBezTo>
                    <a:pt x="127" y="224"/>
                    <a:pt x="127" y="224"/>
                    <a:pt x="127" y="224"/>
                  </a:cubicBezTo>
                  <a:moveTo>
                    <a:pt x="135" y="227"/>
                  </a:moveTo>
                  <a:cubicBezTo>
                    <a:pt x="133" y="227"/>
                    <a:pt x="132" y="226"/>
                    <a:pt x="130" y="226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32" y="203"/>
                    <a:pt x="133" y="204"/>
                    <a:pt x="135" y="204"/>
                  </a:cubicBezTo>
                  <a:cubicBezTo>
                    <a:pt x="135" y="227"/>
                    <a:pt x="135" y="227"/>
                    <a:pt x="135" y="227"/>
                  </a:cubicBezTo>
                  <a:moveTo>
                    <a:pt x="142" y="230"/>
                  </a:moveTo>
                  <a:cubicBezTo>
                    <a:pt x="141" y="230"/>
                    <a:pt x="140" y="229"/>
                    <a:pt x="138" y="229"/>
                  </a:cubicBezTo>
                  <a:cubicBezTo>
                    <a:pt x="138" y="206"/>
                    <a:pt x="138" y="206"/>
                    <a:pt x="138" y="206"/>
                  </a:cubicBezTo>
                  <a:cubicBezTo>
                    <a:pt x="139" y="206"/>
                    <a:pt x="141" y="207"/>
                    <a:pt x="142" y="207"/>
                  </a:cubicBezTo>
                  <a:cubicBezTo>
                    <a:pt x="142" y="230"/>
                    <a:pt x="142" y="230"/>
                    <a:pt x="142" y="230"/>
                  </a:cubicBezTo>
                  <a:moveTo>
                    <a:pt x="150" y="233"/>
                  </a:moveTo>
                  <a:cubicBezTo>
                    <a:pt x="149" y="233"/>
                    <a:pt x="147" y="232"/>
                    <a:pt x="146" y="232"/>
                  </a:cubicBezTo>
                  <a:cubicBezTo>
                    <a:pt x="146" y="208"/>
                    <a:pt x="146" y="208"/>
                    <a:pt x="146" y="208"/>
                  </a:cubicBezTo>
                  <a:cubicBezTo>
                    <a:pt x="147" y="209"/>
                    <a:pt x="149" y="209"/>
                    <a:pt x="150" y="210"/>
                  </a:cubicBezTo>
                  <a:cubicBezTo>
                    <a:pt x="150" y="233"/>
                    <a:pt x="150" y="233"/>
                    <a:pt x="150" y="233"/>
                  </a:cubicBezTo>
                  <a:moveTo>
                    <a:pt x="158" y="236"/>
                  </a:moveTo>
                  <a:cubicBezTo>
                    <a:pt x="157" y="236"/>
                    <a:pt x="155" y="235"/>
                    <a:pt x="154" y="235"/>
                  </a:cubicBezTo>
                  <a:cubicBezTo>
                    <a:pt x="154" y="211"/>
                    <a:pt x="154" y="211"/>
                    <a:pt x="154" y="211"/>
                  </a:cubicBezTo>
                  <a:cubicBezTo>
                    <a:pt x="155" y="212"/>
                    <a:pt x="157" y="212"/>
                    <a:pt x="158" y="213"/>
                  </a:cubicBezTo>
                  <a:cubicBezTo>
                    <a:pt x="158" y="236"/>
                    <a:pt x="158" y="236"/>
                    <a:pt x="158" y="236"/>
                  </a:cubicBezTo>
                  <a:moveTo>
                    <a:pt x="166" y="239"/>
                  </a:moveTo>
                  <a:cubicBezTo>
                    <a:pt x="165" y="239"/>
                    <a:pt x="163" y="238"/>
                    <a:pt x="162" y="238"/>
                  </a:cubicBezTo>
                  <a:cubicBezTo>
                    <a:pt x="162" y="214"/>
                    <a:pt x="162" y="214"/>
                    <a:pt x="162" y="214"/>
                  </a:cubicBezTo>
                  <a:cubicBezTo>
                    <a:pt x="163" y="215"/>
                    <a:pt x="165" y="215"/>
                    <a:pt x="166" y="216"/>
                  </a:cubicBezTo>
                  <a:cubicBezTo>
                    <a:pt x="166" y="239"/>
                    <a:pt x="166" y="239"/>
                    <a:pt x="166" y="239"/>
                  </a:cubicBezTo>
                  <a:moveTo>
                    <a:pt x="174" y="242"/>
                  </a:moveTo>
                  <a:cubicBezTo>
                    <a:pt x="172" y="242"/>
                    <a:pt x="171" y="241"/>
                    <a:pt x="169" y="241"/>
                  </a:cubicBezTo>
                  <a:cubicBezTo>
                    <a:pt x="169" y="217"/>
                    <a:pt x="169" y="217"/>
                    <a:pt x="169" y="217"/>
                  </a:cubicBezTo>
                  <a:cubicBezTo>
                    <a:pt x="171" y="218"/>
                    <a:pt x="172" y="218"/>
                    <a:pt x="174" y="219"/>
                  </a:cubicBezTo>
                  <a:cubicBezTo>
                    <a:pt x="174" y="242"/>
                    <a:pt x="174" y="242"/>
                    <a:pt x="174" y="242"/>
                  </a:cubicBezTo>
                  <a:moveTo>
                    <a:pt x="177" y="243"/>
                  </a:moveTo>
                  <a:cubicBezTo>
                    <a:pt x="177" y="220"/>
                    <a:pt x="177" y="220"/>
                    <a:pt x="177" y="220"/>
                  </a:cubicBezTo>
                  <a:cubicBezTo>
                    <a:pt x="179" y="221"/>
                    <a:pt x="180" y="221"/>
                    <a:pt x="182" y="222"/>
                  </a:cubicBezTo>
                  <a:cubicBezTo>
                    <a:pt x="182" y="245"/>
                    <a:pt x="182" y="245"/>
                    <a:pt x="182" y="245"/>
                  </a:cubicBezTo>
                  <a:cubicBezTo>
                    <a:pt x="180" y="245"/>
                    <a:pt x="179" y="244"/>
                    <a:pt x="177" y="243"/>
                  </a:cubicBezTo>
                  <a:moveTo>
                    <a:pt x="179" y="301"/>
                  </a:moveTo>
                  <a:cubicBezTo>
                    <a:pt x="175" y="305"/>
                    <a:pt x="175" y="305"/>
                    <a:pt x="175" y="305"/>
                  </a:cubicBezTo>
                  <a:cubicBezTo>
                    <a:pt x="175" y="274"/>
                    <a:pt x="175" y="274"/>
                    <a:pt x="175" y="274"/>
                  </a:cubicBezTo>
                  <a:cubicBezTo>
                    <a:pt x="179" y="270"/>
                    <a:pt x="179" y="270"/>
                    <a:pt x="179" y="270"/>
                  </a:cubicBezTo>
                  <a:cubicBezTo>
                    <a:pt x="179" y="301"/>
                    <a:pt x="179" y="301"/>
                    <a:pt x="179" y="301"/>
                  </a:cubicBezTo>
                  <a:moveTo>
                    <a:pt x="187" y="293"/>
                  </a:moveTo>
                  <a:cubicBezTo>
                    <a:pt x="183" y="297"/>
                    <a:pt x="183" y="297"/>
                    <a:pt x="183" y="297"/>
                  </a:cubicBezTo>
                  <a:cubicBezTo>
                    <a:pt x="183" y="266"/>
                    <a:pt x="183" y="266"/>
                    <a:pt x="183" y="266"/>
                  </a:cubicBezTo>
                  <a:cubicBezTo>
                    <a:pt x="187" y="262"/>
                    <a:pt x="187" y="262"/>
                    <a:pt x="187" y="262"/>
                  </a:cubicBezTo>
                  <a:cubicBezTo>
                    <a:pt x="187" y="293"/>
                    <a:pt x="187" y="293"/>
                    <a:pt x="187" y="293"/>
                  </a:cubicBezTo>
                  <a:moveTo>
                    <a:pt x="185" y="247"/>
                  </a:moveTo>
                  <a:cubicBezTo>
                    <a:pt x="185" y="223"/>
                    <a:pt x="185" y="223"/>
                    <a:pt x="185" y="223"/>
                  </a:cubicBezTo>
                  <a:cubicBezTo>
                    <a:pt x="187" y="224"/>
                    <a:pt x="188" y="224"/>
                    <a:pt x="190" y="225"/>
                  </a:cubicBezTo>
                  <a:cubicBezTo>
                    <a:pt x="190" y="248"/>
                    <a:pt x="190" y="248"/>
                    <a:pt x="190" y="248"/>
                  </a:cubicBezTo>
                  <a:cubicBezTo>
                    <a:pt x="188" y="248"/>
                    <a:pt x="187" y="247"/>
                    <a:pt x="185" y="247"/>
                  </a:cubicBezTo>
                  <a:moveTo>
                    <a:pt x="191" y="289"/>
                  </a:moveTo>
                  <a:cubicBezTo>
                    <a:pt x="191" y="258"/>
                    <a:pt x="191" y="258"/>
                    <a:pt x="191" y="258"/>
                  </a:cubicBezTo>
                  <a:cubicBezTo>
                    <a:pt x="195" y="254"/>
                    <a:pt x="195" y="254"/>
                    <a:pt x="195" y="254"/>
                  </a:cubicBezTo>
                  <a:cubicBezTo>
                    <a:pt x="195" y="285"/>
                    <a:pt x="195" y="285"/>
                    <a:pt x="195" y="285"/>
                  </a:cubicBezTo>
                  <a:cubicBezTo>
                    <a:pt x="191" y="289"/>
                    <a:pt x="191" y="289"/>
                    <a:pt x="191" y="289"/>
                  </a:cubicBezTo>
                  <a:moveTo>
                    <a:pt x="198" y="242"/>
                  </a:moveTo>
                  <a:cubicBezTo>
                    <a:pt x="193" y="247"/>
                    <a:pt x="193" y="247"/>
                    <a:pt x="193" y="247"/>
                  </a:cubicBezTo>
                  <a:cubicBezTo>
                    <a:pt x="193" y="226"/>
                    <a:pt x="193" y="226"/>
                    <a:pt x="193" y="226"/>
                  </a:cubicBezTo>
                  <a:cubicBezTo>
                    <a:pt x="195" y="227"/>
                    <a:pt x="196" y="227"/>
                    <a:pt x="198" y="228"/>
                  </a:cubicBezTo>
                  <a:cubicBezTo>
                    <a:pt x="198" y="242"/>
                    <a:pt x="198" y="242"/>
                    <a:pt x="198" y="242"/>
                  </a:cubicBezTo>
                  <a:moveTo>
                    <a:pt x="198" y="281"/>
                  </a:moveTo>
                  <a:cubicBezTo>
                    <a:pt x="199" y="251"/>
                    <a:pt x="199" y="251"/>
                    <a:pt x="199" y="251"/>
                  </a:cubicBezTo>
                  <a:cubicBezTo>
                    <a:pt x="203" y="246"/>
                    <a:pt x="203" y="246"/>
                    <a:pt x="203" y="246"/>
                  </a:cubicBezTo>
                  <a:cubicBezTo>
                    <a:pt x="203" y="277"/>
                    <a:pt x="203" y="277"/>
                    <a:pt x="203" y="277"/>
                  </a:cubicBezTo>
                  <a:cubicBezTo>
                    <a:pt x="198" y="281"/>
                    <a:pt x="198" y="281"/>
                    <a:pt x="198" y="281"/>
                  </a:cubicBezTo>
                  <a:moveTo>
                    <a:pt x="205" y="235"/>
                  </a:moveTo>
                  <a:cubicBezTo>
                    <a:pt x="201" y="239"/>
                    <a:pt x="201" y="239"/>
                    <a:pt x="201" y="239"/>
                  </a:cubicBezTo>
                  <a:cubicBezTo>
                    <a:pt x="201" y="229"/>
                    <a:pt x="201" y="229"/>
                    <a:pt x="201" y="229"/>
                  </a:cubicBezTo>
                  <a:cubicBezTo>
                    <a:pt x="202" y="230"/>
                    <a:pt x="204" y="230"/>
                    <a:pt x="205" y="231"/>
                  </a:cubicBezTo>
                  <a:cubicBezTo>
                    <a:pt x="205" y="235"/>
                    <a:pt x="205" y="235"/>
                    <a:pt x="205" y="235"/>
                  </a:cubicBezTo>
                  <a:moveTo>
                    <a:pt x="211" y="269"/>
                  </a:moveTo>
                  <a:cubicBezTo>
                    <a:pt x="206" y="274"/>
                    <a:pt x="206" y="274"/>
                    <a:pt x="206" y="274"/>
                  </a:cubicBezTo>
                  <a:cubicBezTo>
                    <a:pt x="206" y="243"/>
                    <a:pt x="206" y="243"/>
                    <a:pt x="206" y="243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1" y="269"/>
                    <a:pt x="211" y="269"/>
                    <a:pt x="211" y="269"/>
                  </a:cubicBezTo>
                  <a:moveTo>
                    <a:pt x="100" y="185"/>
                  </a:moveTo>
                  <a:cubicBezTo>
                    <a:pt x="110" y="158"/>
                    <a:pt x="110" y="158"/>
                    <a:pt x="110" y="158"/>
                  </a:cubicBezTo>
                  <a:cubicBezTo>
                    <a:pt x="151" y="173"/>
                    <a:pt x="193" y="189"/>
                    <a:pt x="235" y="205"/>
                  </a:cubicBezTo>
                  <a:cubicBezTo>
                    <a:pt x="213" y="227"/>
                    <a:pt x="213" y="227"/>
                    <a:pt x="213" y="227"/>
                  </a:cubicBezTo>
                  <a:cubicBezTo>
                    <a:pt x="176" y="213"/>
                    <a:pt x="138" y="198"/>
                    <a:pt x="100" y="185"/>
                  </a:cubicBezTo>
                  <a:moveTo>
                    <a:pt x="219" y="261"/>
                  </a:moveTo>
                  <a:cubicBezTo>
                    <a:pt x="214" y="266"/>
                    <a:pt x="214" y="266"/>
                    <a:pt x="214" y="266"/>
                  </a:cubicBezTo>
                  <a:cubicBezTo>
                    <a:pt x="214" y="235"/>
                    <a:pt x="214" y="235"/>
                    <a:pt x="214" y="235"/>
                  </a:cubicBezTo>
                  <a:cubicBezTo>
                    <a:pt x="216" y="233"/>
                    <a:pt x="216" y="233"/>
                    <a:pt x="216" y="233"/>
                  </a:cubicBezTo>
                  <a:cubicBezTo>
                    <a:pt x="219" y="236"/>
                    <a:pt x="219" y="236"/>
                    <a:pt x="219" y="236"/>
                  </a:cubicBezTo>
                  <a:cubicBezTo>
                    <a:pt x="219" y="261"/>
                    <a:pt x="219" y="261"/>
                    <a:pt x="219" y="261"/>
                  </a:cubicBezTo>
                  <a:moveTo>
                    <a:pt x="227" y="253"/>
                  </a:moveTo>
                  <a:cubicBezTo>
                    <a:pt x="222" y="258"/>
                    <a:pt x="222" y="258"/>
                    <a:pt x="222" y="258"/>
                  </a:cubicBezTo>
                  <a:cubicBezTo>
                    <a:pt x="222" y="239"/>
                    <a:pt x="222" y="239"/>
                    <a:pt x="222" y="239"/>
                  </a:cubicBezTo>
                  <a:cubicBezTo>
                    <a:pt x="227" y="244"/>
                    <a:pt x="227" y="244"/>
                    <a:pt x="227" y="244"/>
                  </a:cubicBezTo>
                  <a:cubicBezTo>
                    <a:pt x="227" y="253"/>
                    <a:pt x="227" y="253"/>
                    <a:pt x="227" y="253"/>
                  </a:cubicBezTo>
                  <a:moveTo>
                    <a:pt x="227" y="262"/>
                  </a:moveTo>
                  <a:cubicBezTo>
                    <a:pt x="229" y="260"/>
                    <a:pt x="229" y="260"/>
                    <a:pt x="229" y="260"/>
                  </a:cubicBezTo>
                  <a:cubicBezTo>
                    <a:pt x="229" y="263"/>
                    <a:pt x="229" y="263"/>
                    <a:pt x="229" y="263"/>
                  </a:cubicBezTo>
                  <a:cubicBezTo>
                    <a:pt x="228" y="263"/>
                    <a:pt x="228" y="263"/>
                    <a:pt x="227" y="262"/>
                  </a:cubicBezTo>
                  <a:moveTo>
                    <a:pt x="230" y="250"/>
                  </a:moveTo>
                  <a:cubicBezTo>
                    <a:pt x="230" y="247"/>
                    <a:pt x="230" y="247"/>
                    <a:pt x="230" y="247"/>
                  </a:cubicBezTo>
                  <a:cubicBezTo>
                    <a:pt x="231" y="249"/>
                    <a:pt x="231" y="249"/>
                    <a:pt x="231" y="249"/>
                  </a:cubicBezTo>
                  <a:cubicBezTo>
                    <a:pt x="230" y="250"/>
                    <a:pt x="230" y="250"/>
                    <a:pt x="230" y="250"/>
                  </a:cubicBezTo>
                  <a:moveTo>
                    <a:pt x="237" y="266"/>
                  </a:moveTo>
                  <a:cubicBezTo>
                    <a:pt x="235" y="266"/>
                    <a:pt x="234" y="265"/>
                    <a:pt x="232" y="265"/>
                  </a:cubicBezTo>
                  <a:cubicBezTo>
                    <a:pt x="232" y="257"/>
                    <a:pt x="232" y="257"/>
                    <a:pt x="232" y="257"/>
                  </a:cubicBezTo>
                  <a:cubicBezTo>
                    <a:pt x="236" y="253"/>
                    <a:pt x="236" y="253"/>
                    <a:pt x="236" y="253"/>
                  </a:cubicBezTo>
                  <a:cubicBezTo>
                    <a:pt x="237" y="254"/>
                    <a:pt x="237" y="254"/>
                    <a:pt x="237" y="254"/>
                  </a:cubicBezTo>
                  <a:cubicBezTo>
                    <a:pt x="237" y="266"/>
                    <a:pt x="237" y="266"/>
                    <a:pt x="237" y="266"/>
                  </a:cubicBezTo>
                  <a:moveTo>
                    <a:pt x="245" y="269"/>
                  </a:moveTo>
                  <a:cubicBezTo>
                    <a:pt x="243" y="269"/>
                    <a:pt x="242" y="268"/>
                    <a:pt x="240" y="268"/>
                  </a:cubicBezTo>
                  <a:cubicBezTo>
                    <a:pt x="240" y="258"/>
                    <a:pt x="240" y="258"/>
                    <a:pt x="240" y="258"/>
                  </a:cubicBezTo>
                  <a:cubicBezTo>
                    <a:pt x="245" y="262"/>
                    <a:pt x="245" y="262"/>
                    <a:pt x="245" y="262"/>
                  </a:cubicBezTo>
                  <a:cubicBezTo>
                    <a:pt x="245" y="269"/>
                    <a:pt x="245" y="269"/>
                    <a:pt x="245" y="269"/>
                  </a:cubicBezTo>
                  <a:moveTo>
                    <a:pt x="253" y="272"/>
                  </a:moveTo>
                  <a:cubicBezTo>
                    <a:pt x="251" y="272"/>
                    <a:pt x="250" y="271"/>
                    <a:pt x="248" y="271"/>
                  </a:cubicBezTo>
                  <a:cubicBezTo>
                    <a:pt x="248" y="265"/>
                    <a:pt x="248" y="265"/>
                    <a:pt x="248" y="265"/>
                  </a:cubicBezTo>
                  <a:cubicBezTo>
                    <a:pt x="253" y="270"/>
                    <a:pt x="253" y="270"/>
                    <a:pt x="253" y="270"/>
                  </a:cubicBezTo>
                  <a:cubicBezTo>
                    <a:pt x="253" y="272"/>
                    <a:pt x="253" y="272"/>
                    <a:pt x="253" y="272"/>
                  </a:cubicBezTo>
                  <a:moveTo>
                    <a:pt x="256" y="274"/>
                  </a:moveTo>
                  <a:cubicBezTo>
                    <a:pt x="256" y="273"/>
                    <a:pt x="256" y="273"/>
                    <a:pt x="256" y="273"/>
                  </a:cubicBezTo>
                  <a:cubicBezTo>
                    <a:pt x="257" y="274"/>
                    <a:pt x="257" y="274"/>
                    <a:pt x="257" y="274"/>
                  </a:cubicBezTo>
                  <a:cubicBezTo>
                    <a:pt x="256" y="274"/>
                    <a:pt x="256" y="274"/>
                    <a:pt x="256" y="274"/>
                  </a:cubicBezTo>
                  <a:moveTo>
                    <a:pt x="258" y="275"/>
                  </a:moveTo>
                  <a:cubicBezTo>
                    <a:pt x="259" y="275"/>
                    <a:pt x="259" y="275"/>
                    <a:pt x="259" y="274"/>
                  </a:cubicBezTo>
                  <a:cubicBezTo>
                    <a:pt x="260" y="273"/>
                    <a:pt x="260" y="273"/>
                    <a:pt x="260" y="273"/>
                  </a:cubicBezTo>
                  <a:cubicBezTo>
                    <a:pt x="260" y="276"/>
                    <a:pt x="260" y="276"/>
                    <a:pt x="260" y="276"/>
                  </a:cubicBezTo>
                  <a:cubicBezTo>
                    <a:pt x="260" y="275"/>
                    <a:pt x="259" y="275"/>
                    <a:pt x="258" y="275"/>
                  </a:cubicBezTo>
                  <a:moveTo>
                    <a:pt x="264" y="277"/>
                  </a:moveTo>
                  <a:cubicBezTo>
                    <a:pt x="264" y="270"/>
                    <a:pt x="264" y="270"/>
                    <a:pt x="264" y="270"/>
                  </a:cubicBezTo>
                  <a:cubicBezTo>
                    <a:pt x="268" y="265"/>
                    <a:pt x="268" y="265"/>
                    <a:pt x="268" y="265"/>
                  </a:cubicBezTo>
                  <a:cubicBezTo>
                    <a:pt x="268" y="279"/>
                    <a:pt x="268" y="279"/>
                    <a:pt x="268" y="279"/>
                  </a:cubicBezTo>
                  <a:cubicBezTo>
                    <a:pt x="267" y="278"/>
                    <a:pt x="265" y="277"/>
                    <a:pt x="264" y="277"/>
                  </a:cubicBezTo>
                  <a:moveTo>
                    <a:pt x="276" y="282"/>
                  </a:moveTo>
                  <a:cubicBezTo>
                    <a:pt x="275" y="281"/>
                    <a:pt x="273" y="281"/>
                    <a:pt x="272" y="280"/>
                  </a:cubicBezTo>
                  <a:cubicBezTo>
                    <a:pt x="272" y="262"/>
                    <a:pt x="272" y="262"/>
                    <a:pt x="272" y="262"/>
                  </a:cubicBezTo>
                  <a:cubicBezTo>
                    <a:pt x="276" y="258"/>
                    <a:pt x="276" y="258"/>
                    <a:pt x="276" y="258"/>
                  </a:cubicBezTo>
                  <a:cubicBezTo>
                    <a:pt x="276" y="258"/>
                    <a:pt x="276" y="258"/>
                    <a:pt x="276" y="258"/>
                  </a:cubicBezTo>
                  <a:cubicBezTo>
                    <a:pt x="276" y="282"/>
                    <a:pt x="276" y="282"/>
                    <a:pt x="276" y="282"/>
                  </a:cubicBezTo>
                  <a:moveTo>
                    <a:pt x="258" y="271"/>
                  </a:moveTo>
                  <a:cubicBezTo>
                    <a:pt x="238" y="251"/>
                    <a:pt x="238" y="251"/>
                    <a:pt x="238" y="251"/>
                  </a:cubicBezTo>
                  <a:cubicBezTo>
                    <a:pt x="252" y="237"/>
                    <a:pt x="252" y="237"/>
                    <a:pt x="252" y="237"/>
                  </a:cubicBezTo>
                  <a:cubicBezTo>
                    <a:pt x="253" y="236"/>
                    <a:pt x="253" y="235"/>
                    <a:pt x="252" y="234"/>
                  </a:cubicBezTo>
                  <a:cubicBezTo>
                    <a:pt x="252" y="234"/>
                    <a:pt x="251" y="234"/>
                    <a:pt x="250" y="234"/>
                  </a:cubicBezTo>
                  <a:cubicBezTo>
                    <a:pt x="236" y="249"/>
                    <a:pt x="236" y="249"/>
                    <a:pt x="236" y="249"/>
                  </a:cubicBezTo>
                  <a:cubicBezTo>
                    <a:pt x="235" y="247"/>
                    <a:pt x="235" y="247"/>
                    <a:pt x="235" y="247"/>
                  </a:cubicBezTo>
                  <a:cubicBezTo>
                    <a:pt x="217" y="230"/>
                    <a:pt x="217" y="230"/>
                    <a:pt x="217" y="230"/>
                  </a:cubicBezTo>
                  <a:cubicBezTo>
                    <a:pt x="216" y="229"/>
                    <a:pt x="216" y="229"/>
                    <a:pt x="216" y="229"/>
                  </a:cubicBezTo>
                  <a:cubicBezTo>
                    <a:pt x="258" y="187"/>
                    <a:pt x="258" y="187"/>
                    <a:pt x="258" y="187"/>
                  </a:cubicBezTo>
                  <a:cubicBezTo>
                    <a:pt x="278" y="206"/>
                    <a:pt x="278" y="206"/>
                    <a:pt x="278" y="206"/>
                  </a:cubicBezTo>
                  <a:cubicBezTo>
                    <a:pt x="278" y="207"/>
                    <a:pt x="278" y="208"/>
                    <a:pt x="278" y="208"/>
                  </a:cubicBezTo>
                  <a:cubicBezTo>
                    <a:pt x="279" y="209"/>
                    <a:pt x="280" y="209"/>
                    <a:pt x="280" y="209"/>
                  </a:cubicBezTo>
                  <a:cubicBezTo>
                    <a:pt x="300" y="229"/>
                    <a:pt x="300" y="229"/>
                    <a:pt x="300" y="229"/>
                  </a:cubicBezTo>
                  <a:cubicBezTo>
                    <a:pt x="280" y="248"/>
                    <a:pt x="280" y="248"/>
                    <a:pt x="280" y="248"/>
                  </a:cubicBezTo>
                  <a:cubicBezTo>
                    <a:pt x="270" y="239"/>
                    <a:pt x="270" y="239"/>
                    <a:pt x="270" y="239"/>
                  </a:cubicBezTo>
                  <a:cubicBezTo>
                    <a:pt x="258" y="226"/>
                    <a:pt x="258" y="226"/>
                    <a:pt x="258" y="226"/>
                  </a:cubicBezTo>
                  <a:cubicBezTo>
                    <a:pt x="258" y="226"/>
                    <a:pt x="256" y="226"/>
                    <a:pt x="256" y="226"/>
                  </a:cubicBezTo>
                  <a:cubicBezTo>
                    <a:pt x="255" y="227"/>
                    <a:pt x="255" y="228"/>
                    <a:pt x="256" y="229"/>
                  </a:cubicBezTo>
                  <a:cubicBezTo>
                    <a:pt x="268" y="241"/>
                    <a:pt x="268" y="241"/>
                    <a:pt x="268" y="241"/>
                  </a:cubicBezTo>
                  <a:cubicBezTo>
                    <a:pt x="278" y="251"/>
                    <a:pt x="278" y="251"/>
                    <a:pt x="278" y="251"/>
                  </a:cubicBezTo>
                  <a:cubicBezTo>
                    <a:pt x="258" y="271"/>
                    <a:pt x="258" y="271"/>
                    <a:pt x="258" y="271"/>
                  </a:cubicBezTo>
                  <a:moveTo>
                    <a:pt x="284" y="285"/>
                  </a:moveTo>
                  <a:cubicBezTo>
                    <a:pt x="283" y="284"/>
                    <a:pt x="281" y="284"/>
                    <a:pt x="280" y="283"/>
                  </a:cubicBezTo>
                  <a:cubicBezTo>
                    <a:pt x="280" y="260"/>
                    <a:pt x="280" y="260"/>
                    <a:pt x="280" y="260"/>
                  </a:cubicBezTo>
                  <a:cubicBezTo>
                    <a:pt x="281" y="260"/>
                    <a:pt x="283" y="261"/>
                    <a:pt x="284" y="261"/>
                  </a:cubicBezTo>
                  <a:cubicBezTo>
                    <a:pt x="284" y="285"/>
                    <a:pt x="284" y="285"/>
                    <a:pt x="284" y="285"/>
                  </a:cubicBezTo>
                  <a:moveTo>
                    <a:pt x="292" y="288"/>
                  </a:moveTo>
                  <a:cubicBezTo>
                    <a:pt x="290" y="287"/>
                    <a:pt x="289" y="287"/>
                    <a:pt x="287" y="286"/>
                  </a:cubicBezTo>
                  <a:cubicBezTo>
                    <a:pt x="287" y="263"/>
                    <a:pt x="287" y="263"/>
                    <a:pt x="287" y="263"/>
                  </a:cubicBezTo>
                  <a:cubicBezTo>
                    <a:pt x="289" y="263"/>
                    <a:pt x="290" y="264"/>
                    <a:pt x="292" y="264"/>
                  </a:cubicBezTo>
                  <a:cubicBezTo>
                    <a:pt x="292" y="265"/>
                    <a:pt x="292" y="265"/>
                    <a:pt x="292" y="265"/>
                  </a:cubicBezTo>
                  <a:cubicBezTo>
                    <a:pt x="292" y="288"/>
                    <a:pt x="292" y="288"/>
                    <a:pt x="292" y="288"/>
                  </a:cubicBezTo>
                  <a:moveTo>
                    <a:pt x="300" y="291"/>
                  </a:moveTo>
                  <a:cubicBezTo>
                    <a:pt x="298" y="290"/>
                    <a:pt x="297" y="290"/>
                    <a:pt x="295" y="289"/>
                  </a:cubicBezTo>
                  <a:cubicBezTo>
                    <a:pt x="295" y="268"/>
                    <a:pt x="295" y="268"/>
                    <a:pt x="295" y="268"/>
                  </a:cubicBezTo>
                  <a:cubicBezTo>
                    <a:pt x="300" y="273"/>
                    <a:pt x="300" y="273"/>
                    <a:pt x="300" y="273"/>
                  </a:cubicBezTo>
                  <a:cubicBezTo>
                    <a:pt x="300" y="291"/>
                    <a:pt x="300" y="291"/>
                    <a:pt x="300" y="291"/>
                  </a:cubicBezTo>
                  <a:moveTo>
                    <a:pt x="300" y="268"/>
                  </a:moveTo>
                  <a:cubicBezTo>
                    <a:pt x="299" y="267"/>
                    <a:pt x="299" y="267"/>
                    <a:pt x="299" y="267"/>
                  </a:cubicBezTo>
                  <a:cubicBezTo>
                    <a:pt x="300" y="268"/>
                    <a:pt x="300" y="268"/>
                    <a:pt x="300" y="268"/>
                  </a:cubicBezTo>
                  <a:cubicBezTo>
                    <a:pt x="300" y="268"/>
                    <a:pt x="300" y="268"/>
                    <a:pt x="300" y="268"/>
                  </a:cubicBezTo>
                  <a:moveTo>
                    <a:pt x="308" y="294"/>
                  </a:moveTo>
                  <a:cubicBezTo>
                    <a:pt x="306" y="294"/>
                    <a:pt x="305" y="293"/>
                    <a:pt x="303" y="292"/>
                  </a:cubicBezTo>
                  <a:cubicBezTo>
                    <a:pt x="303" y="276"/>
                    <a:pt x="303" y="276"/>
                    <a:pt x="303" y="276"/>
                  </a:cubicBezTo>
                  <a:cubicBezTo>
                    <a:pt x="308" y="280"/>
                    <a:pt x="308" y="280"/>
                    <a:pt x="308" y="280"/>
                  </a:cubicBezTo>
                  <a:cubicBezTo>
                    <a:pt x="308" y="294"/>
                    <a:pt x="308" y="294"/>
                    <a:pt x="308" y="294"/>
                  </a:cubicBezTo>
                  <a:moveTo>
                    <a:pt x="308" y="276"/>
                  </a:moveTo>
                  <a:cubicBezTo>
                    <a:pt x="303" y="271"/>
                    <a:pt x="303" y="271"/>
                    <a:pt x="303" y="271"/>
                  </a:cubicBezTo>
                  <a:cubicBezTo>
                    <a:pt x="303" y="269"/>
                    <a:pt x="303" y="269"/>
                    <a:pt x="303" y="269"/>
                  </a:cubicBezTo>
                  <a:cubicBezTo>
                    <a:pt x="305" y="270"/>
                    <a:pt x="306" y="270"/>
                    <a:pt x="308" y="271"/>
                  </a:cubicBezTo>
                  <a:cubicBezTo>
                    <a:pt x="308" y="276"/>
                    <a:pt x="308" y="276"/>
                    <a:pt x="308" y="276"/>
                  </a:cubicBezTo>
                  <a:moveTo>
                    <a:pt x="315" y="297"/>
                  </a:moveTo>
                  <a:cubicBezTo>
                    <a:pt x="314" y="297"/>
                    <a:pt x="312" y="296"/>
                    <a:pt x="311" y="295"/>
                  </a:cubicBezTo>
                  <a:cubicBezTo>
                    <a:pt x="311" y="284"/>
                    <a:pt x="311" y="284"/>
                    <a:pt x="311" y="284"/>
                  </a:cubicBezTo>
                  <a:cubicBezTo>
                    <a:pt x="315" y="288"/>
                    <a:pt x="315" y="288"/>
                    <a:pt x="315" y="288"/>
                  </a:cubicBezTo>
                  <a:cubicBezTo>
                    <a:pt x="315" y="297"/>
                    <a:pt x="315" y="297"/>
                    <a:pt x="315" y="297"/>
                  </a:cubicBezTo>
                  <a:moveTo>
                    <a:pt x="315" y="283"/>
                  </a:moveTo>
                  <a:cubicBezTo>
                    <a:pt x="311" y="279"/>
                    <a:pt x="311" y="279"/>
                    <a:pt x="311" y="279"/>
                  </a:cubicBezTo>
                  <a:cubicBezTo>
                    <a:pt x="311" y="272"/>
                    <a:pt x="311" y="272"/>
                    <a:pt x="311" y="272"/>
                  </a:cubicBezTo>
                  <a:cubicBezTo>
                    <a:pt x="312" y="273"/>
                    <a:pt x="314" y="273"/>
                    <a:pt x="315" y="274"/>
                  </a:cubicBezTo>
                  <a:cubicBezTo>
                    <a:pt x="315" y="283"/>
                    <a:pt x="315" y="283"/>
                    <a:pt x="315" y="283"/>
                  </a:cubicBezTo>
                  <a:moveTo>
                    <a:pt x="323" y="300"/>
                  </a:moveTo>
                  <a:cubicBezTo>
                    <a:pt x="322" y="300"/>
                    <a:pt x="320" y="299"/>
                    <a:pt x="319" y="298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23" y="296"/>
                    <a:pt x="323" y="296"/>
                    <a:pt x="323" y="296"/>
                  </a:cubicBezTo>
                  <a:cubicBezTo>
                    <a:pt x="323" y="300"/>
                    <a:pt x="323" y="300"/>
                    <a:pt x="323" y="300"/>
                  </a:cubicBezTo>
                  <a:moveTo>
                    <a:pt x="319" y="287"/>
                  </a:moveTo>
                  <a:cubicBezTo>
                    <a:pt x="319" y="275"/>
                    <a:pt x="319" y="275"/>
                    <a:pt x="319" y="275"/>
                  </a:cubicBezTo>
                  <a:cubicBezTo>
                    <a:pt x="320" y="276"/>
                    <a:pt x="322" y="276"/>
                    <a:pt x="323" y="277"/>
                  </a:cubicBezTo>
                  <a:cubicBezTo>
                    <a:pt x="323" y="291"/>
                    <a:pt x="323" y="291"/>
                    <a:pt x="323" y="291"/>
                  </a:cubicBezTo>
                  <a:cubicBezTo>
                    <a:pt x="319" y="287"/>
                    <a:pt x="319" y="287"/>
                    <a:pt x="319" y="287"/>
                  </a:cubicBezTo>
                  <a:moveTo>
                    <a:pt x="327" y="302"/>
                  </a:moveTo>
                  <a:cubicBezTo>
                    <a:pt x="327" y="300"/>
                    <a:pt x="327" y="300"/>
                    <a:pt x="327" y="300"/>
                  </a:cubicBezTo>
                  <a:cubicBezTo>
                    <a:pt x="330" y="303"/>
                    <a:pt x="330" y="303"/>
                    <a:pt x="330" y="303"/>
                  </a:cubicBezTo>
                  <a:cubicBezTo>
                    <a:pt x="329" y="303"/>
                    <a:pt x="328" y="302"/>
                    <a:pt x="327" y="302"/>
                  </a:cubicBezTo>
                  <a:moveTo>
                    <a:pt x="331" y="299"/>
                  </a:moveTo>
                  <a:cubicBezTo>
                    <a:pt x="327" y="295"/>
                    <a:pt x="327" y="295"/>
                    <a:pt x="327" y="295"/>
                  </a:cubicBezTo>
                  <a:cubicBezTo>
                    <a:pt x="327" y="278"/>
                    <a:pt x="327" y="278"/>
                    <a:pt x="327" y="278"/>
                  </a:cubicBezTo>
                  <a:cubicBezTo>
                    <a:pt x="328" y="279"/>
                    <a:pt x="330" y="279"/>
                    <a:pt x="331" y="280"/>
                  </a:cubicBezTo>
                  <a:cubicBezTo>
                    <a:pt x="331" y="299"/>
                    <a:pt x="331" y="299"/>
                    <a:pt x="331" y="299"/>
                  </a:cubicBezTo>
                  <a:moveTo>
                    <a:pt x="339" y="307"/>
                  </a:moveTo>
                  <a:cubicBezTo>
                    <a:pt x="338" y="306"/>
                    <a:pt x="338" y="306"/>
                    <a:pt x="338" y="306"/>
                  </a:cubicBezTo>
                  <a:cubicBezTo>
                    <a:pt x="335" y="303"/>
                    <a:pt x="335" y="303"/>
                    <a:pt x="335" y="303"/>
                  </a:cubicBezTo>
                  <a:cubicBezTo>
                    <a:pt x="335" y="281"/>
                    <a:pt x="335" y="281"/>
                    <a:pt x="335" y="281"/>
                  </a:cubicBezTo>
                  <a:cubicBezTo>
                    <a:pt x="336" y="282"/>
                    <a:pt x="338" y="283"/>
                    <a:pt x="339" y="283"/>
                  </a:cubicBezTo>
                  <a:cubicBezTo>
                    <a:pt x="339" y="307"/>
                    <a:pt x="339" y="307"/>
                    <a:pt x="339" y="307"/>
                  </a:cubicBezTo>
                  <a:moveTo>
                    <a:pt x="347" y="310"/>
                  </a:moveTo>
                  <a:cubicBezTo>
                    <a:pt x="345" y="309"/>
                    <a:pt x="344" y="309"/>
                    <a:pt x="342" y="308"/>
                  </a:cubicBezTo>
                  <a:cubicBezTo>
                    <a:pt x="342" y="285"/>
                    <a:pt x="342" y="285"/>
                    <a:pt x="342" y="285"/>
                  </a:cubicBezTo>
                  <a:cubicBezTo>
                    <a:pt x="344" y="285"/>
                    <a:pt x="345" y="286"/>
                    <a:pt x="347" y="286"/>
                  </a:cubicBezTo>
                  <a:cubicBezTo>
                    <a:pt x="347" y="310"/>
                    <a:pt x="347" y="310"/>
                    <a:pt x="347" y="310"/>
                  </a:cubicBezTo>
                  <a:moveTo>
                    <a:pt x="355" y="313"/>
                  </a:moveTo>
                  <a:cubicBezTo>
                    <a:pt x="353" y="312"/>
                    <a:pt x="352" y="312"/>
                    <a:pt x="350" y="311"/>
                  </a:cubicBezTo>
                  <a:cubicBezTo>
                    <a:pt x="350" y="288"/>
                    <a:pt x="350" y="288"/>
                    <a:pt x="350" y="288"/>
                  </a:cubicBezTo>
                  <a:cubicBezTo>
                    <a:pt x="352" y="288"/>
                    <a:pt x="353" y="289"/>
                    <a:pt x="355" y="289"/>
                  </a:cubicBezTo>
                  <a:cubicBezTo>
                    <a:pt x="355" y="313"/>
                    <a:pt x="355" y="313"/>
                    <a:pt x="355" y="313"/>
                  </a:cubicBezTo>
                  <a:moveTo>
                    <a:pt x="363" y="316"/>
                  </a:moveTo>
                  <a:cubicBezTo>
                    <a:pt x="361" y="316"/>
                    <a:pt x="360" y="315"/>
                    <a:pt x="358" y="314"/>
                  </a:cubicBezTo>
                  <a:cubicBezTo>
                    <a:pt x="358" y="291"/>
                    <a:pt x="358" y="291"/>
                    <a:pt x="358" y="291"/>
                  </a:cubicBezTo>
                  <a:cubicBezTo>
                    <a:pt x="360" y="291"/>
                    <a:pt x="361" y="292"/>
                    <a:pt x="363" y="293"/>
                  </a:cubicBezTo>
                  <a:cubicBezTo>
                    <a:pt x="363" y="316"/>
                    <a:pt x="363" y="316"/>
                    <a:pt x="363" y="316"/>
                  </a:cubicBezTo>
                  <a:moveTo>
                    <a:pt x="366" y="318"/>
                  </a:moveTo>
                  <a:cubicBezTo>
                    <a:pt x="366" y="294"/>
                    <a:pt x="366" y="294"/>
                    <a:pt x="366" y="294"/>
                  </a:cubicBezTo>
                  <a:cubicBezTo>
                    <a:pt x="367" y="295"/>
                    <a:pt x="369" y="295"/>
                    <a:pt x="370" y="296"/>
                  </a:cubicBezTo>
                  <a:cubicBezTo>
                    <a:pt x="371" y="319"/>
                    <a:pt x="371" y="319"/>
                    <a:pt x="371" y="319"/>
                  </a:cubicBezTo>
                  <a:cubicBezTo>
                    <a:pt x="369" y="319"/>
                    <a:pt x="368" y="318"/>
                    <a:pt x="366" y="318"/>
                  </a:cubicBezTo>
                  <a:moveTo>
                    <a:pt x="378" y="323"/>
                  </a:moveTo>
                  <a:cubicBezTo>
                    <a:pt x="377" y="322"/>
                    <a:pt x="375" y="321"/>
                    <a:pt x="374" y="321"/>
                  </a:cubicBezTo>
                  <a:cubicBezTo>
                    <a:pt x="374" y="297"/>
                    <a:pt x="374" y="297"/>
                    <a:pt x="374" y="297"/>
                  </a:cubicBezTo>
                  <a:cubicBezTo>
                    <a:pt x="375" y="298"/>
                    <a:pt x="377" y="298"/>
                    <a:pt x="378" y="299"/>
                  </a:cubicBezTo>
                  <a:cubicBezTo>
                    <a:pt x="378" y="323"/>
                    <a:pt x="378" y="323"/>
                    <a:pt x="378" y="323"/>
                  </a:cubicBezTo>
                  <a:moveTo>
                    <a:pt x="386" y="326"/>
                  </a:moveTo>
                  <a:cubicBezTo>
                    <a:pt x="385" y="325"/>
                    <a:pt x="383" y="325"/>
                    <a:pt x="382" y="324"/>
                  </a:cubicBezTo>
                  <a:cubicBezTo>
                    <a:pt x="382" y="300"/>
                    <a:pt x="382" y="300"/>
                    <a:pt x="382" y="300"/>
                  </a:cubicBezTo>
                  <a:cubicBezTo>
                    <a:pt x="383" y="301"/>
                    <a:pt x="385" y="302"/>
                    <a:pt x="386" y="302"/>
                  </a:cubicBezTo>
                  <a:cubicBezTo>
                    <a:pt x="386" y="326"/>
                    <a:pt x="386" y="326"/>
                    <a:pt x="386" y="326"/>
                  </a:cubicBezTo>
                  <a:moveTo>
                    <a:pt x="394" y="329"/>
                  </a:moveTo>
                  <a:cubicBezTo>
                    <a:pt x="393" y="328"/>
                    <a:pt x="391" y="328"/>
                    <a:pt x="390" y="327"/>
                  </a:cubicBezTo>
                  <a:cubicBezTo>
                    <a:pt x="390" y="304"/>
                    <a:pt x="390" y="304"/>
                    <a:pt x="390" y="304"/>
                  </a:cubicBezTo>
                  <a:cubicBezTo>
                    <a:pt x="391" y="304"/>
                    <a:pt x="393" y="305"/>
                    <a:pt x="394" y="305"/>
                  </a:cubicBezTo>
                  <a:cubicBezTo>
                    <a:pt x="394" y="329"/>
                    <a:pt x="394" y="329"/>
                    <a:pt x="394" y="329"/>
                  </a:cubicBezTo>
                  <a:moveTo>
                    <a:pt x="397" y="330"/>
                  </a:moveTo>
                  <a:cubicBezTo>
                    <a:pt x="397" y="307"/>
                    <a:pt x="397" y="307"/>
                    <a:pt x="397" y="307"/>
                  </a:cubicBezTo>
                  <a:cubicBezTo>
                    <a:pt x="399" y="307"/>
                    <a:pt x="400" y="308"/>
                    <a:pt x="402" y="309"/>
                  </a:cubicBezTo>
                  <a:cubicBezTo>
                    <a:pt x="402" y="332"/>
                    <a:pt x="402" y="332"/>
                    <a:pt x="402" y="332"/>
                  </a:cubicBezTo>
                  <a:cubicBezTo>
                    <a:pt x="400" y="332"/>
                    <a:pt x="399" y="331"/>
                    <a:pt x="397" y="330"/>
                  </a:cubicBezTo>
                  <a:moveTo>
                    <a:pt x="410" y="335"/>
                  </a:moveTo>
                  <a:cubicBezTo>
                    <a:pt x="408" y="335"/>
                    <a:pt x="407" y="334"/>
                    <a:pt x="405" y="334"/>
                  </a:cubicBezTo>
                  <a:cubicBezTo>
                    <a:pt x="405" y="310"/>
                    <a:pt x="405" y="310"/>
                    <a:pt x="405" y="310"/>
                  </a:cubicBezTo>
                  <a:cubicBezTo>
                    <a:pt x="407" y="311"/>
                    <a:pt x="408" y="311"/>
                    <a:pt x="410" y="312"/>
                  </a:cubicBezTo>
                  <a:cubicBezTo>
                    <a:pt x="410" y="335"/>
                    <a:pt x="410" y="335"/>
                    <a:pt x="410" y="335"/>
                  </a:cubicBezTo>
                  <a:moveTo>
                    <a:pt x="413" y="337"/>
                  </a:moveTo>
                  <a:cubicBezTo>
                    <a:pt x="413" y="313"/>
                    <a:pt x="413" y="313"/>
                    <a:pt x="413" y="313"/>
                  </a:cubicBezTo>
                  <a:cubicBezTo>
                    <a:pt x="415" y="314"/>
                    <a:pt x="416" y="315"/>
                    <a:pt x="418" y="315"/>
                  </a:cubicBezTo>
                  <a:cubicBezTo>
                    <a:pt x="418" y="339"/>
                    <a:pt x="418" y="339"/>
                    <a:pt x="418" y="339"/>
                  </a:cubicBezTo>
                  <a:cubicBezTo>
                    <a:pt x="416" y="338"/>
                    <a:pt x="415" y="337"/>
                    <a:pt x="413" y="337"/>
                  </a:cubicBezTo>
                  <a:moveTo>
                    <a:pt x="426" y="342"/>
                  </a:moveTo>
                  <a:cubicBezTo>
                    <a:pt x="424" y="341"/>
                    <a:pt x="423" y="341"/>
                    <a:pt x="421" y="340"/>
                  </a:cubicBezTo>
                  <a:cubicBezTo>
                    <a:pt x="421" y="317"/>
                    <a:pt x="421" y="317"/>
                    <a:pt x="421" y="317"/>
                  </a:cubicBezTo>
                  <a:cubicBezTo>
                    <a:pt x="423" y="317"/>
                    <a:pt x="424" y="318"/>
                    <a:pt x="426" y="318"/>
                  </a:cubicBezTo>
                  <a:cubicBezTo>
                    <a:pt x="426" y="342"/>
                    <a:pt x="426" y="342"/>
                    <a:pt x="426" y="342"/>
                  </a:cubicBezTo>
                  <a:moveTo>
                    <a:pt x="433" y="345"/>
                  </a:moveTo>
                  <a:cubicBezTo>
                    <a:pt x="432" y="345"/>
                    <a:pt x="430" y="344"/>
                    <a:pt x="429" y="343"/>
                  </a:cubicBezTo>
                  <a:cubicBezTo>
                    <a:pt x="429" y="320"/>
                    <a:pt x="429" y="320"/>
                    <a:pt x="429" y="320"/>
                  </a:cubicBezTo>
                  <a:cubicBezTo>
                    <a:pt x="430" y="320"/>
                    <a:pt x="432" y="321"/>
                    <a:pt x="433" y="322"/>
                  </a:cubicBezTo>
                  <a:cubicBezTo>
                    <a:pt x="433" y="345"/>
                    <a:pt x="433" y="345"/>
                    <a:pt x="433" y="345"/>
                  </a:cubicBezTo>
                  <a:moveTo>
                    <a:pt x="441" y="348"/>
                  </a:moveTo>
                  <a:cubicBezTo>
                    <a:pt x="440" y="348"/>
                    <a:pt x="438" y="347"/>
                    <a:pt x="437" y="347"/>
                  </a:cubicBezTo>
                  <a:cubicBezTo>
                    <a:pt x="437" y="323"/>
                    <a:pt x="437" y="323"/>
                    <a:pt x="437" y="323"/>
                  </a:cubicBezTo>
                  <a:cubicBezTo>
                    <a:pt x="438" y="324"/>
                    <a:pt x="440" y="324"/>
                    <a:pt x="441" y="325"/>
                  </a:cubicBezTo>
                  <a:cubicBezTo>
                    <a:pt x="441" y="348"/>
                    <a:pt x="441" y="348"/>
                    <a:pt x="441" y="348"/>
                  </a:cubicBezTo>
                  <a:moveTo>
                    <a:pt x="449" y="352"/>
                  </a:moveTo>
                  <a:cubicBezTo>
                    <a:pt x="448" y="351"/>
                    <a:pt x="446" y="351"/>
                    <a:pt x="445" y="350"/>
                  </a:cubicBezTo>
                  <a:cubicBezTo>
                    <a:pt x="445" y="326"/>
                    <a:pt x="445" y="326"/>
                    <a:pt x="445" y="326"/>
                  </a:cubicBezTo>
                  <a:cubicBezTo>
                    <a:pt x="446" y="327"/>
                    <a:pt x="448" y="327"/>
                    <a:pt x="449" y="328"/>
                  </a:cubicBezTo>
                  <a:cubicBezTo>
                    <a:pt x="449" y="352"/>
                    <a:pt x="449" y="352"/>
                    <a:pt x="449" y="352"/>
                  </a:cubicBezTo>
                  <a:moveTo>
                    <a:pt x="452" y="353"/>
                  </a:moveTo>
                  <a:cubicBezTo>
                    <a:pt x="452" y="330"/>
                    <a:pt x="452" y="330"/>
                    <a:pt x="452" y="330"/>
                  </a:cubicBezTo>
                  <a:cubicBezTo>
                    <a:pt x="454" y="330"/>
                    <a:pt x="455" y="331"/>
                    <a:pt x="457" y="331"/>
                  </a:cubicBezTo>
                  <a:cubicBezTo>
                    <a:pt x="457" y="355"/>
                    <a:pt x="457" y="355"/>
                    <a:pt x="457" y="355"/>
                  </a:cubicBezTo>
                  <a:cubicBezTo>
                    <a:pt x="455" y="354"/>
                    <a:pt x="454" y="354"/>
                    <a:pt x="452" y="353"/>
                  </a:cubicBezTo>
                  <a:moveTo>
                    <a:pt x="465" y="358"/>
                  </a:moveTo>
                  <a:cubicBezTo>
                    <a:pt x="463" y="358"/>
                    <a:pt x="462" y="357"/>
                    <a:pt x="460" y="357"/>
                  </a:cubicBezTo>
                  <a:cubicBezTo>
                    <a:pt x="460" y="333"/>
                    <a:pt x="460" y="333"/>
                    <a:pt x="460" y="333"/>
                  </a:cubicBezTo>
                  <a:cubicBezTo>
                    <a:pt x="462" y="333"/>
                    <a:pt x="463" y="334"/>
                    <a:pt x="465" y="335"/>
                  </a:cubicBezTo>
                  <a:cubicBezTo>
                    <a:pt x="465" y="358"/>
                    <a:pt x="465" y="358"/>
                    <a:pt x="465" y="358"/>
                  </a:cubicBezTo>
                  <a:moveTo>
                    <a:pt x="473" y="362"/>
                  </a:moveTo>
                  <a:cubicBezTo>
                    <a:pt x="471" y="361"/>
                    <a:pt x="470" y="360"/>
                    <a:pt x="468" y="360"/>
                  </a:cubicBezTo>
                  <a:cubicBezTo>
                    <a:pt x="468" y="336"/>
                    <a:pt x="468" y="336"/>
                    <a:pt x="468" y="336"/>
                  </a:cubicBezTo>
                  <a:cubicBezTo>
                    <a:pt x="470" y="337"/>
                    <a:pt x="471" y="337"/>
                    <a:pt x="473" y="338"/>
                  </a:cubicBezTo>
                  <a:cubicBezTo>
                    <a:pt x="473" y="362"/>
                    <a:pt x="473" y="362"/>
                    <a:pt x="473" y="362"/>
                  </a:cubicBezTo>
                  <a:moveTo>
                    <a:pt x="481" y="365"/>
                  </a:moveTo>
                  <a:cubicBezTo>
                    <a:pt x="479" y="364"/>
                    <a:pt x="478" y="364"/>
                    <a:pt x="476" y="363"/>
                  </a:cubicBezTo>
                  <a:cubicBezTo>
                    <a:pt x="476" y="339"/>
                    <a:pt x="476" y="339"/>
                    <a:pt x="476" y="339"/>
                  </a:cubicBezTo>
                  <a:cubicBezTo>
                    <a:pt x="478" y="340"/>
                    <a:pt x="479" y="341"/>
                    <a:pt x="481" y="341"/>
                  </a:cubicBezTo>
                  <a:cubicBezTo>
                    <a:pt x="481" y="365"/>
                    <a:pt x="481" y="365"/>
                    <a:pt x="481" y="365"/>
                  </a:cubicBezTo>
                  <a:moveTo>
                    <a:pt x="488" y="368"/>
                  </a:moveTo>
                  <a:cubicBezTo>
                    <a:pt x="487" y="368"/>
                    <a:pt x="485" y="367"/>
                    <a:pt x="484" y="366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85" y="343"/>
                    <a:pt x="487" y="344"/>
                    <a:pt x="488" y="345"/>
                  </a:cubicBezTo>
                  <a:cubicBezTo>
                    <a:pt x="488" y="368"/>
                    <a:pt x="488" y="368"/>
                    <a:pt x="488" y="368"/>
                  </a:cubicBezTo>
                  <a:moveTo>
                    <a:pt x="492" y="370"/>
                  </a:moveTo>
                  <a:cubicBezTo>
                    <a:pt x="492" y="346"/>
                    <a:pt x="492" y="346"/>
                    <a:pt x="492" y="346"/>
                  </a:cubicBezTo>
                  <a:cubicBezTo>
                    <a:pt x="493" y="347"/>
                    <a:pt x="495" y="347"/>
                    <a:pt x="496" y="348"/>
                  </a:cubicBezTo>
                  <a:cubicBezTo>
                    <a:pt x="496" y="372"/>
                    <a:pt x="496" y="372"/>
                    <a:pt x="496" y="372"/>
                  </a:cubicBezTo>
                  <a:cubicBezTo>
                    <a:pt x="495" y="371"/>
                    <a:pt x="493" y="370"/>
                    <a:pt x="492" y="370"/>
                  </a:cubicBezTo>
                  <a:moveTo>
                    <a:pt x="504" y="375"/>
                  </a:moveTo>
                  <a:cubicBezTo>
                    <a:pt x="503" y="374"/>
                    <a:pt x="501" y="374"/>
                    <a:pt x="500" y="373"/>
                  </a:cubicBezTo>
                  <a:cubicBezTo>
                    <a:pt x="500" y="349"/>
                    <a:pt x="500" y="349"/>
                    <a:pt x="500" y="349"/>
                  </a:cubicBezTo>
                  <a:cubicBezTo>
                    <a:pt x="501" y="350"/>
                    <a:pt x="503" y="351"/>
                    <a:pt x="504" y="351"/>
                  </a:cubicBezTo>
                  <a:cubicBezTo>
                    <a:pt x="504" y="375"/>
                    <a:pt x="504" y="375"/>
                    <a:pt x="504" y="375"/>
                  </a:cubicBezTo>
                  <a:moveTo>
                    <a:pt x="508" y="376"/>
                  </a:moveTo>
                  <a:cubicBezTo>
                    <a:pt x="508" y="353"/>
                    <a:pt x="508" y="353"/>
                    <a:pt x="508" y="353"/>
                  </a:cubicBezTo>
                  <a:cubicBezTo>
                    <a:pt x="509" y="353"/>
                    <a:pt x="511" y="354"/>
                    <a:pt x="512" y="355"/>
                  </a:cubicBezTo>
                  <a:cubicBezTo>
                    <a:pt x="512" y="378"/>
                    <a:pt x="512" y="378"/>
                    <a:pt x="512" y="378"/>
                  </a:cubicBezTo>
                  <a:cubicBezTo>
                    <a:pt x="511" y="378"/>
                    <a:pt x="509" y="377"/>
                    <a:pt x="508" y="376"/>
                  </a:cubicBezTo>
                  <a:moveTo>
                    <a:pt x="520" y="382"/>
                  </a:moveTo>
                  <a:cubicBezTo>
                    <a:pt x="518" y="381"/>
                    <a:pt x="517" y="380"/>
                    <a:pt x="515" y="380"/>
                  </a:cubicBezTo>
                  <a:cubicBezTo>
                    <a:pt x="515" y="356"/>
                    <a:pt x="515" y="356"/>
                    <a:pt x="515" y="356"/>
                  </a:cubicBezTo>
                  <a:cubicBezTo>
                    <a:pt x="517" y="357"/>
                    <a:pt x="518" y="357"/>
                    <a:pt x="520" y="358"/>
                  </a:cubicBezTo>
                  <a:cubicBezTo>
                    <a:pt x="520" y="382"/>
                    <a:pt x="520" y="382"/>
                    <a:pt x="520" y="382"/>
                  </a:cubicBezTo>
                  <a:moveTo>
                    <a:pt x="528" y="385"/>
                  </a:moveTo>
                  <a:cubicBezTo>
                    <a:pt x="526" y="384"/>
                    <a:pt x="525" y="384"/>
                    <a:pt x="523" y="383"/>
                  </a:cubicBezTo>
                  <a:cubicBezTo>
                    <a:pt x="523" y="359"/>
                    <a:pt x="523" y="359"/>
                    <a:pt x="523" y="359"/>
                  </a:cubicBezTo>
                  <a:cubicBezTo>
                    <a:pt x="525" y="360"/>
                    <a:pt x="526" y="361"/>
                    <a:pt x="528" y="361"/>
                  </a:cubicBezTo>
                  <a:cubicBezTo>
                    <a:pt x="528" y="385"/>
                    <a:pt x="528" y="385"/>
                    <a:pt x="528" y="385"/>
                  </a:cubicBezTo>
                  <a:moveTo>
                    <a:pt x="536" y="388"/>
                  </a:moveTo>
                  <a:cubicBezTo>
                    <a:pt x="534" y="388"/>
                    <a:pt x="533" y="387"/>
                    <a:pt x="531" y="386"/>
                  </a:cubicBezTo>
                  <a:cubicBezTo>
                    <a:pt x="531" y="363"/>
                    <a:pt x="531" y="363"/>
                    <a:pt x="531" y="363"/>
                  </a:cubicBezTo>
                  <a:cubicBezTo>
                    <a:pt x="533" y="363"/>
                    <a:pt x="534" y="364"/>
                    <a:pt x="536" y="365"/>
                  </a:cubicBezTo>
                  <a:cubicBezTo>
                    <a:pt x="536" y="388"/>
                    <a:pt x="536" y="388"/>
                    <a:pt x="536" y="388"/>
                  </a:cubicBezTo>
                  <a:moveTo>
                    <a:pt x="543" y="392"/>
                  </a:moveTo>
                  <a:cubicBezTo>
                    <a:pt x="542" y="391"/>
                    <a:pt x="540" y="391"/>
                    <a:pt x="539" y="390"/>
                  </a:cubicBezTo>
                  <a:cubicBezTo>
                    <a:pt x="539" y="366"/>
                    <a:pt x="539" y="366"/>
                    <a:pt x="539" y="366"/>
                  </a:cubicBezTo>
                  <a:cubicBezTo>
                    <a:pt x="540" y="367"/>
                    <a:pt x="542" y="367"/>
                    <a:pt x="543" y="368"/>
                  </a:cubicBezTo>
                  <a:cubicBezTo>
                    <a:pt x="543" y="392"/>
                    <a:pt x="543" y="392"/>
                    <a:pt x="543" y="392"/>
                  </a:cubicBezTo>
                  <a:moveTo>
                    <a:pt x="551" y="395"/>
                  </a:moveTo>
                  <a:cubicBezTo>
                    <a:pt x="550" y="395"/>
                    <a:pt x="548" y="394"/>
                    <a:pt x="547" y="393"/>
                  </a:cubicBezTo>
                  <a:cubicBezTo>
                    <a:pt x="547" y="369"/>
                    <a:pt x="547" y="369"/>
                    <a:pt x="547" y="369"/>
                  </a:cubicBezTo>
                  <a:cubicBezTo>
                    <a:pt x="548" y="370"/>
                    <a:pt x="550" y="371"/>
                    <a:pt x="551" y="371"/>
                  </a:cubicBezTo>
                  <a:cubicBezTo>
                    <a:pt x="551" y="395"/>
                    <a:pt x="551" y="395"/>
                    <a:pt x="551" y="395"/>
                  </a:cubicBezTo>
                  <a:moveTo>
                    <a:pt x="555" y="397"/>
                  </a:moveTo>
                  <a:cubicBezTo>
                    <a:pt x="555" y="373"/>
                    <a:pt x="555" y="373"/>
                    <a:pt x="555" y="373"/>
                  </a:cubicBezTo>
                  <a:cubicBezTo>
                    <a:pt x="556" y="374"/>
                    <a:pt x="558" y="374"/>
                    <a:pt x="559" y="375"/>
                  </a:cubicBezTo>
                  <a:cubicBezTo>
                    <a:pt x="559" y="399"/>
                    <a:pt x="559" y="399"/>
                    <a:pt x="559" y="399"/>
                  </a:cubicBezTo>
                  <a:cubicBezTo>
                    <a:pt x="558" y="398"/>
                    <a:pt x="556" y="397"/>
                    <a:pt x="555" y="397"/>
                  </a:cubicBezTo>
                  <a:moveTo>
                    <a:pt x="563" y="400"/>
                  </a:moveTo>
                  <a:cubicBezTo>
                    <a:pt x="563" y="376"/>
                    <a:pt x="563" y="376"/>
                    <a:pt x="563" y="376"/>
                  </a:cubicBezTo>
                  <a:cubicBezTo>
                    <a:pt x="564" y="377"/>
                    <a:pt x="566" y="378"/>
                    <a:pt x="567" y="378"/>
                  </a:cubicBezTo>
                  <a:cubicBezTo>
                    <a:pt x="567" y="402"/>
                    <a:pt x="567" y="402"/>
                    <a:pt x="567" y="402"/>
                  </a:cubicBezTo>
                  <a:cubicBezTo>
                    <a:pt x="566" y="401"/>
                    <a:pt x="564" y="401"/>
                    <a:pt x="563" y="400"/>
                  </a:cubicBezTo>
                  <a:moveTo>
                    <a:pt x="570" y="403"/>
                  </a:moveTo>
                  <a:cubicBezTo>
                    <a:pt x="570" y="380"/>
                    <a:pt x="570" y="380"/>
                    <a:pt x="570" y="380"/>
                  </a:cubicBezTo>
                  <a:cubicBezTo>
                    <a:pt x="572" y="380"/>
                    <a:pt x="573" y="381"/>
                    <a:pt x="575" y="382"/>
                  </a:cubicBezTo>
                  <a:cubicBezTo>
                    <a:pt x="575" y="405"/>
                    <a:pt x="575" y="405"/>
                    <a:pt x="575" y="405"/>
                  </a:cubicBezTo>
                  <a:cubicBezTo>
                    <a:pt x="573" y="405"/>
                    <a:pt x="572" y="404"/>
                    <a:pt x="570" y="403"/>
                  </a:cubicBezTo>
                  <a:moveTo>
                    <a:pt x="583" y="409"/>
                  </a:moveTo>
                  <a:cubicBezTo>
                    <a:pt x="581" y="408"/>
                    <a:pt x="580" y="408"/>
                    <a:pt x="578" y="407"/>
                  </a:cubicBezTo>
                  <a:cubicBezTo>
                    <a:pt x="578" y="383"/>
                    <a:pt x="578" y="383"/>
                    <a:pt x="578" y="383"/>
                  </a:cubicBezTo>
                  <a:cubicBezTo>
                    <a:pt x="580" y="384"/>
                    <a:pt x="581" y="384"/>
                    <a:pt x="583" y="385"/>
                  </a:cubicBezTo>
                  <a:cubicBezTo>
                    <a:pt x="583" y="409"/>
                    <a:pt x="583" y="409"/>
                    <a:pt x="583" y="409"/>
                  </a:cubicBezTo>
                  <a:moveTo>
                    <a:pt x="591" y="412"/>
                  </a:moveTo>
                  <a:cubicBezTo>
                    <a:pt x="589" y="412"/>
                    <a:pt x="588" y="411"/>
                    <a:pt x="586" y="410"/>
                  </a:cubicBezTo>
                  <a:cubicBezTo>
                    <a:pt x="586" y="387"/>
                    <a:pt x="586" y="387"/>
                    <a:pt x="586" y="387"/>
                  </a:cubicBezTo>
                  <a:cubicBezTo>
                    <a:pt x="588" y="387"/>
                    <a:pt x="589" y="388"/>
                    <a:pt x="591" y="389"/>
                  </a:cubicBezTo>
                  <a:cubicBezTo>
                    <a:pt x="591" y="412"/>
                    <a:pt x="591" y="412"/>
                    <a:pt x="591" y="412"/>
                  </a:cubicBezTo>
                  <a:moveTo>
                    <a:pt x="598" y="416"/>
                  </a:moveTo>
                  <a:cubicBezTo>
                    <a:pt x="597" y="415"/>
                    <a:pt x="596" y="414"/>
                    <a:pt x="594" y="414"/>
                  </a:cubicBezTo>
                  <a:cubicBezTo>
                    <a:pt x="594" y="390"/>
                    <a:pt x="594" y="390"/>
                    <a:pt x="594" y="390"/>
                  </a:cubicBezTo>
                  <a:cubicBezTo>
                    <a:pt x="596" y="391"/>
                    <a:pt x="597" y="391"/>
                    <a:pt x="599" y="392"/>
                  </a:cubicBezTo>
                  <a:cubicBezTo>
                    <a:pt x="598" y="416"/>
                    <a:pt x="598" y="416"/>
                    <a:pt x="598" y="416"/>
                  </a:cubicBezTo>
                  <a:moveTo>
                    <a:pt x="606" y="419"/>
                  </a:moveTo>
                  <a:cubicBezTo>
                    <a:pt x="605" y="418"/>
                    <a:pt x="603" y="418"/>
                    <a:pt x="602" y="417"/>
                  </a:cubicBezTo>
                  <a:cubicBezTo>
                    <a:pt x="602" y="393"/>
                    <a:pt x="602" y="393"/>
                    <a:pt x="602" y="393"/>
                  </a:cubicBezTo>
                  <a:cubicBezTo>
                    <a:pt x="603" y="394"/>
                    <a:pt x="605" y="395"/>
                    <a:pt x="606" y="395"/>
                  </a:cubicBezTo>
                  <a:cubicBezTo>
                    <a:pt x="606" y="419"/>
                    <a:pt x="606" y="419"/>
                    <a:pt x="606" y="419"/>
                  </a:cubicBezTo>
                  <a:moveTo>
                    <a:pt x="288" y="256"/>
                  </a:moveTo>
                  <a:cubicBezTo>
                    <a:pt x="283" y="251"/>
                    <a:pt x="283" y="251"/>
                    <a:pt x="283" y="251"/>
                  </a:cubicBezTo>
                  <a:cubicBezTo>
                    <a:pt x="302" y="231"/>
                    <a:pt x="302" y="231"/>
                    <a:pt x="302" y="231"/>
                  </a:cubicBezTo>
                  <a:cubicBezTo>
                    <a:pt x="413" y="275"/>
                    <a:pt x="524" y="321"/>
                    <a:pt x="632" y="369"/>
                  </a:cubicBezTo>
                  <a:cubicBezTo>
                    <a:pt x="621" y="394"/>
                    <a:pt x="621" y="394"/>
                    <a:pt x="621" y="394"/>
                  </a:cubicBezTo>
                  <a:cubicBezTo>
                    <a:pt x="511" y="346"/>
                    <a:pt x="399" y="300"/>
                    <a:pt x="288" y="256"/>
                  </a:cubicBezTo>
                  <a:moveTo>
                    <a:pt x="618" y="400"/>
                  </a:moveTo>
                  <a:cubicBezTo>
                    <a:pt x="618" y="401"/>
                    <a:pt x="618" y="401"/>
                    <a:pt x="618" y="401"/>
                  </a:cubicBezTo>
                  <a:cubicBezTo>
                    <a:pt x="618" y="400"/>
                    <a:pt x="618" y="400"/>
                    <a:pt x="618" y="400"/>
                  </a:cubicBezTo>
                  <a:cubicBezTo>
                    <a:pt x="618" y="400"/>
                    <a:pt x="618" y="400"/>
                    <a:pt x="618" y="400"/>
                  </a:cubicBezTo>
                  <a:moveTo>
                    <a:pt x="610" y="397"/>
                  </a:moveTo>
                  <a:cubicBezTo>
                    <a:pt x="611" y="397"/>
                    <a:pt x="613" y="398"/>
                    <a:pt x="614" y="399"/>
                  </a:cubicBezTo>
                  <a:cubicBezTo>
                    <a:pt x="614" y="409"/>
                    <a:pt x="614" y="409"/>
                    <a:pt x="614" y="409"/>
                  </a:cubicBezTo>
                  <a:cubicBezTo>
                    <a:pt x="610" y="419"/>
                    <a:pt x="610" y="419"/>
                    <a:pt x="610" y="419"/>
                  </a:cubicBezTo>
                  <a:cubicBezTo>
                    <a:pt x="610" y="397"/>
                    <a:pt x="610" y="397"/>
                    <a:pt x="610" y="397"/>
                  </a:cubicBezTo>
                  <a:moveTo>
                    <a:pt x="622" y="430"/>
                  </a:moveTo>
                  <a:cubicBezTo>
                    <a:pt x="618" y="428"/>
                    <a:pt x="614" y="426"/>
                    <a:pt x="611" y="425"/>
                  </a:cubicBezTo>
                  <a:cubicBezTo>
                    <a:pt x="622" y="400"/>
                    <a:pt x="622" y="400"/>
                    <a:pt x="622" y="400"/>
                  </a:cubicBezTo>
                  <a:cubicBezTo>
                    <a:pt x="648" y="341"/>
                    <a:pt x="648" y="341"/>
                    <a:pt x="648" y="341"/>
                  </a:cubicBezTo>
                  <a:cubicBezTo>
                    <a:pt x="673" y="352"/>
                    <a:pt x="673" y="352"/>
                    <a:pt x="673" y="352"/>
                  </a:cubicBezTo>
                  <a:cubicBezTo>
                    <a:pt x="649" y="408"/>
                    <a:pt x="649" y="408"/>
                    <a:pt x="649" y="408"/>
                  </a:cubicBezTo>
                  <a:cubicBezTo>
                    <a:pt x="648" y="408"/>
                    <a:pt x="648" y="408"/>
                    <a:pt x="648" y="409"/>
                  </a:cubicBezTo>
                  <a:cubicBezTo>
                    <a:pt x="636" y="436"/>
                    <a:pt x="636" y="436"/>
                    <a:pt x="636" y="436"/>
                  </a:cubicBezTo>
                  <a:cubicBezTo>
                    <a:pt x="622" y="430"/>
                    <a:pt x="622" y="430"/>
                    <a:pt x="622" y="430"/>
                  </a:cubicBezTo>
                  <a:moveTo>
                    <a:pt x="640" y="437"/>
                  </a:moveTo>
                  <a:cubicBezTo>
                    <a:pt x="651" y="412"/>
                    <a:pt x="651" y="412"/>
                    <a:pt x="651" y="412"/>
                  </a:cubicBezTo>
                  <a:cubicBezTo>
                    <a:pt x="662" y="416"/>
                    <a:pt x="662" y="416"/>
                    <a:pt x="662" y="416"/>
                  </a:cubicBezTo>
                  <a:cubicBezTo>
                    <a:pt x="656" y="429"/>
                    <a:pt x="656" y="429"/>
                    <a:pt x="656" y="429"/>
                  </a:cubicBezTo>
                  <a:cubicBezTo>
                    <a:pt x="656" y="429"/>
                    <a:pt x="656" y="429"/>
                    <a:pt x="656" y="429"/>
                  </a:cubicBezTo>
                  <a:cubicBezTo>
                    <a:pt x="656" y="429"/>
                    <a:pt x="656" y="429"/>
                    <a:pt x="656" y="429"/>
                  </a:cubicBezTo>
                  <a:cubicBezTo>
                    <a:pt x="651" y="442"/>
                    <a:pt x="651" y="442"/>
                    <a:pt x="651" y="442"/>
                  </a:cubicBezTo>
                  <a:cubicBezTo>
                    <a:pt x="640" y="437"/>
                    <a:pt x="640" y="437"/>
                    <a:pt x="640" y="437"/>
                  </a:cubicBezTo>
                  <a:moveTo>
                    <a:pt x="735" y="480"/>
                  </a:moveTo>
                  <a:cubicBezTo>
                    <a:pt x="708" y="468"/>
                    <a:pt x="681" y="456"/>
                    <a:pt x="654" y="444"/>
                  </a:cubicBezTo>
                  <a:cubicBezTo>
                    <a:pt x="659" y="432"/>
                    <a:pt x="659" y="432"/>
                    <a:pt x="659" y="432"/>
                  </a:cubicBezTo>
                  <a:cubicBezTo>
                    <a:pt x="743" y="471"/>
                    <a:pt x="743" y="471"/>
                    <a:pt x="743" y="471"/>
                  </a:cubicBezTo>
                  <a:cubicBezTo>
                    <a:pt x="743" y="471"/>
                    <a:pt x="743" y="471"/>
                    <a:pt x="743" y="471"/>
                  </a:cubicBezTo>
                  <a:cubicBezTo>
                    <a:pt x="744" y="471"/>
                    <a:pt x="744" y="471"/>
                    <a:pt x="744" y="471"/>
                  </a:cubicBezTo>
                  <a:cubicBezTo>
                    <a:pt x="735" y="480"/>
                    <a:pt x="735" y="480"/>
                    <a:pt x="735" y="480"/>
                  </a:cubicBezTo>
                  <a:moveTo>
                    <a:pt x="822" y="521"/>
                  </a:moveTo>
                  <a:cubicBezTo>
                    <a:pt x="794" y="508"/>
                    <a:pt x="766" y="495"/>
                    <a:pt x="738" y="482"/>
                  </a:cubicBezTo>
                  <a:cubicBezTo>
                    <a:pt x="747" y="473"/>
                    <a:pt x="747" y="473"/>
                    <a:pt x="747" y="473"/>
                  </a:cubicBezTo>
                  <a:cubicBezTo>
                    <a:pt x="826" y="510"/>
                    <a:pt x="826" y="510"/>
                    <a:pt x="826" y="510"/>
                  </a:cubicBezTo>
                  <a:cubicBezTo>
                    <a:pt x="822" y="521"/>
                    <a:pt x="822" y="521"/>
                    <a:pt x="822" y="521"/>
                  </a:cubicBezTo>
                  <a:moveTo>
                    <a:pt x="831" y="525"/>
                  </a:moveTo>
                  <a:cubicBezTo>
                    <a:pt x="829" y="524"/>
                    <a:pt x="827" y="523"/>
                    <a:pt x="825" y="522"/>
                  </a:cubicBezTo>
                  <a:cubicBezTo>
                    <a:pt x="830" y="510"/>
                    <a:pt x="830" y="510"/>
                    <a:pt x="830" y="510"/>
                  </a:cubicBezTo>
                  <a:cubicBezTo>
                    <a:pt x="835" y="497"/>
                    <a:pt x="835" y="497"/>
                    <a:pt x="835" y="497"/>
                  </a:cubicBezTo>
                  <a:cubicBezTo>
                    <a:pt x="847" y="501"/>
                    <a:pt x="847" y="501"/>
                    <a:pt x="847" y="501"/>
                  </a:cubicBezTo>
                  <a:cubicBezTo>
                    <a:pt x="836" y="527"/>
                    <a:pt x="836" y="527"/>
                    <a:pt x="836" y="527"/>
                  </a:cubicBezTo>
                  <a:cubicBezTo>
                    <a:pt x="831" y="525"/>
                    <a:pt x="831" y="525"/>
                    <a:pt x="831" y="525"/>
                  </a:cubicBezTo>
                  <a:moveTo>
                    <a:pt x="839" y="529"/>
                  </a:moveTo>
                  <a:cubicBezTo>
                    <a:pt x="844" y="517"/>
                    <a:pt x="844" y="517"/>
                    <a:pt x="844" y="517"/>
                  </a:cubicBezTo>
                  <a:cubicBezTo>
                    <a:pt x="927" y="558"/>
                    <a:pt x="927" y="558"/>
                    <a:pt x="927" y="558"/>
                  </a:cubicBezTo>
                  <a:cubicBezTo>
                    <a:pt x="927" y="558"/>
                    <a:pt x="927" y="558"/>
                    <a:pt x="927" y="558"/>
                  </a:cubicBezTo>
                  <a:cubicBezTo>
                    <a:pt x="927" y="558"/>
                    <a:pt x="927" y="558"/>
                    <a:pt x="927" y="558"/>
                  </a:cubicBezTo>
                  <a:cubicBezTo>
                    <a:pt x="1011" y="599"/>
                    <a:pt x="1011" y="599"/>
                    <a:pt x="1011" y="599"/>
                  </a:cubicBezTo>
                  <a:cubicBezTo>
                    <a:pt x="1005" y="611"/>
                    <a:pt x="1005" y="611"/>
                    <a:pt x="1005" y="611"/>
                  </a:cubicBezTo>
                  <a:cubicBezTo>
                    <a:pt x="950" y="583"/>
                    <a:pt x="895" y="556"/>
                    <a:pt x="839" y="529"/>
                  </a:cubicBezTo>
                  <a:moveTo>
                    <a:pt x="1009" y="612"/>
                  </a:moveTo>
                  <a:cubicBezTo>
                    <a:pt x="1021" y="587"/>
                    <a:pt x="1021" y="587"/>
                    <a:pt x="1021" y="587"/>
                  </a:cubicBezTo>
                  <a:cubicBezTo>
                    <a:pt x="1032" y="592"/>
                    <a:pt x="1032" y="592"/>
                    <a:pt x="1032" y="592"/>
                  </a:cubicBezTo>
                  <a:cubicBezTo>
                    <a:pt x="1027" y="603"/>
                    <a:pt x="1027" y="603"/>
                    <a:pt x="1027" y="603"/>
                  </a:cubicBezTo>
                  <a:cubicBezTo>
                    <a:pt x="1026" y="604"/>
                    <a:pt x="1026" y="604"/>
                    <a:pt x="1025" y="604"/>
                  </a:cubicBezTo>
                  <a:cubicBezTo>
                    <a:pt x="1025" y="605"/>
                    <a:pt x="1025" y="605"/>
                    <a:pt x="1025" y="606"/>
                  </a:cubicBezTo>
                  <a:cubicBezTo>
                    <a:pt x="1020" y="617"/>
                    <a:pt x="1020" y="617"/>
                    <a:pt x="1020" y="617"/>
                  </a:cubicBezTo>
                  <a:cubicBezTo>
                    <a:pt x="1009" y="612"/>
                    <a:pt x="1009" y="612"/>
                    <a:pt x="1009" y="612"/>
                  </a:cubicBezTo>
                  <a:moveTo>
                    <a:pt x="1158" y="682"/>
                  </a:moveTo>
                  <a:cubicBezTo>
                    <a:pt x="1158" y="681"/>
                    <a:pt x="1157" y="681"/>
                    <a:pt x="1156" y="682"/>
                  </a:cubicBezTo>
                  <a:cubicBezTo>
                    <a:pt x="1155" y="682"/>
                    <a:pt x="1155" y="683"/>
                    <a:pt x="1156" y="684"/>
                  </a:cubicBezTo>
                  <a:cubicBezTo>
                    <a:pt x="1164" y="692"/>
                    <a:pt x="1164" y="692"/>
                    <a:pt x="1164" y="692"/>
                  </a:cubicBezTo>
                  <a:cubicBezTo>
                    <a:pt x="1117" y="667"/>
                    <a:pt x="1070" y="643"/>
                    <a:pt x="1022" y="619"/>
                  </a:cubicBezTo>
                  <a:cubicBezTo>
                    <a:pt x="1028" y="608"/>
                    <a:pt x="1028" y="608"/>
                    <a:pt x="1028" y="608"/>
                  </a:cubicBezTo>
                  <a:cubicBezTo>
                    <a:pt x="1192" y="693"/>
                    <a:pt x="1192" y="693"/>
                    <a:pt x="1192" y="693"/>
                  </a:cubicBezTo>
                  <a:cubicBezTo>
                    <a:pt x="1187" y="704"/>
                    <a:pt x="1187" y="704"/>
                    <a:pt x="1187" y="704"/>
                  </a:cubicBezTo>
                  <a:cubicBezTo>
                    <a:pt x="1182" y="702"/>
                    <a:pt x="1178" y="699"/>
                    <a:pt x="1174" y="697"/>
                  </a:cubicBezTo>
                  <a:cubicBezTo>
                    <a:pt x="1158" y="682"/>
                    <a:pt x="1158" y="682"/>
                    <a:pt x="1158" y="682"/>
                  </a:cubicBezTo>
                  <a:moveTo>
                    <a:pt x="1310" y="841"/>
                  </a:moveTo>
                  <a:cubicBezTo>
                    <a:pt x="1310" y="840"/>
                    <a:pt x="1310" y="839"/>
                    <a:pt x="1310" y="838"/>
                  </a:cubicBezTo>
                  <a:cubicBezTo>
                    <a:pt x="1312" y="840"/>
                    <a:pt x="1312" y="840"/>
                    <a:pt x="1312" y="840"/>
                  </a:cubicBezTo>
                  <a:cubicBezTo>
                    <a:pt x="1310" y="841"/>
                    <a:pt x="1310" y="841"/>
                    <a:pt x="1310" y="841"/>
                  </a:cubicBezTo>
                  <a:moveTo>
                    <a:pt x="1313" y="844"/>
                  </a:moveTo>
                  <a:cubicBezTo>
                    <a:pt x="1314" y="842"/>
                    <a:pt x="1314" y="842"/>
                    <a:pt x="1314" y="842"/>
                  </a:cubicBezTo>
                  <a:cubicBezTo>
                    <a:pt x="1316" y="844"/>
                    <a:pt x="1316" y="844"/>
                    <a:pt x="1316" y="844"/>
                  </a:cubicBezTo>
                  <a:cubicBezTo>
                    <a:pt x="1315" y="844"/>
                    <a:pt x="1314" y="844"/>
                    <a:pt x="1313" y="844"/>
                  </a:cubicBezTo>
                  <a:moveTo>
                    <a:pt x="1314" y="838"/>
                  </a:moveTo>
                  <a:cubicBezTo>
                    <a:pt x="1313" y="836"/>
                    <a:pt x="1313" y="836"/>
                    <a:pt x="1313" y="836"/>
                  </a:cubicBezTo>
                  <a:cubicBezTo>
                    <a:pt x="1314" y="836"/>
                    <a:pt x="1315" y="836"/>
                    <a:pt x="1316" y="836"/>
                  </a:cubicBezTo>
                  <a:cubicBezTo>
                    <a:pt x="1314" y="838"/>
                    <a:pt x="1314" y="838"/>
                    <a:pt x="1314" y="838"/>
                  </a:cubicBezTo>
                  <a:moveTo>
                    <a:pt x="1318" y="841"/>
                  </a:moveTo>
                  <a:cubicBezTo>
                    <a:pt x="1317" y="840"/>
                    <a:pt x="1317" y="840"/>
                    <a:pt x="1317" y="840"/>
                  </a:cubicBezTo>
                  <a:cubicBezTo>
                    <a:pt x="1318" y="838"/>
                    <a:pt x="1318" y="838"/>
                    <a:pt x="1318" y="838"/>
                  </a:cubicBezTo>
                  <a:cubicBezTo>
                    <a:pt x="1319" y="839"/>
                    <a:pt x="1319" y="840"/>
                    <a:pt x="1318" y="841"/>
                  </a:cubicBezTo>
                  <a:moveTo>
                    <a:pt x="1338" y="861"/>
                  </a:moveTo>
                  <a:cubicBezTo>
                    <a:pt x="1328" y="851"/>
                    <a:pt x="1328" y="851"/>
                    <a:pt x="1328" y="851"/>
                  </a:cubicBezTo>
                  <a:cubicBezTo>
                    <a:pt x="1324" y="847"/>
                    <a:pt x="1324" y="847"/>
                    <a:pt x="1324" y="847"/>
                  </a:cubicBezTo>
                  <a:cubicBezTo>
                    <a:pt x="1321" y="844"/>
                    <a:pt x="1321" y="844"/>
                    <a:pt x="1321" y="844"/>
                  </a:cubicBezTo>
                  <a:cubicBezTo>
                    <a:pt x="1322" y="841"/>
                    <a:pt x="1322" y="838"/>
                    <a:pt x="1321" y="836"/>
                  </a:cubicBezTo>
                  <a:cubicBezTo>
                    <a:pt x="1324" y="833"/>
                    <a:pt x="1324" y="833"/>
                    <a:pt x="1324" y="833"/>
                  </a:cubicBezTo>
                  <a:cubicBezTo>
                    <a:pt x="1324" y="832"/>
                    <a:pt x="1324" y="831"/>
                    <a:pt x="1324" y="830"/>
                  </a:cubicBezTo>
                  <a:cubicBezTo>
                    <a:pt x="1323" y="830"/>
                    <a:pt x="1322" y="830"/>
                    <a:pt x="1321" y="830"/>
                  </a:cubicBezTo>
                  <a:cubicBezTo>
                    <a:pt x="1318" y="834"/>
                    <a:pt x="1318" y="834"/>
                    <a:pt x="1318" y="834"/>
                  </a:cubicBezTo>
                  <a:cubicBezTo>
                    <a:pt x="1316" y="832"/>
                    <a:pt x="1313" y="832"/>
                    <a:pt x="1310" y="834"/>
                  </a:cubicBezTo>
                  <a:cubicBezTo>
                    <a:pt x="1307" y="830"/>
                    <a:pt x="1307" y="830"/>
                    <a:pt x="1307" y="830"/>
                  </a:cubicBezTo>
                  <a:cubicBezTo>
                    <a:pt x="1304" y="827"/>
                    <a:pt x="1304" y="827"/>
                    <a:pt x="1304" y="827"/>
                  </a:cubicBezTo>
                  <a:cubicBezTo>
                    <a:pt x="1306" y="825"/>
                    <a:pt x="1306" y="825"/>
                    <a:pt x="1306" y="825"/>
                  </a:cubicBezTo>
                  <a:cubicBezTo>
                    <a:pt x="1302" y="822"/>
                    <a:pt x="1302" y="822"/>
                    <a:pt x="1302" y="822"/>
                  </a:cubicBezTo>
                  <a:cubicBezTo>
                    <a:pt x="1300" y="824"/>
                    <a:pt x="1300" y="824"/>
                    <a:pt x="1300" y="824"/>
                  </a:cubicBezTo>
                  <a:cubicBezTo>
                    <a:pt x="1300" y="823"/>
                    <a:pt x="1300" y="823"/>
                    <a:pt x="1300" y="823"/>
                  </a:cubicBezTo>
                  <a:cubicBezTo>
                    <a:pt x="1293" y="817"/>
                    <a:pt x="1293" y="817"/>
                    <a:pt x="1293" y="817"/>
                  </a:cubicBezTo>
                  <a:cubicBezTo>
                    <a:pt x="1182" y="705"/>
                    <a:pt x="1182" y="705"/>
                    <a:pt x="1182" y="705"/>
                  </a:cubicBezTo>
                  <a:cubicBezTo>
                    <a:pt x="1188" y="708"/>
                    <a:pt x="1194" y="712"/>
                    <a:pt x="1200" y="715"/>
                  </a:cubicBezTo>
                  <a:cubicBezTo>
                    <a:pt x="1201" y="715"/>
                    <a:pt x="1201" y="715"/>
                    <a:pt x="1201" y="715"/>
                  </a:cubicBezTo>
                  <a:cubicBezTo>
                    <a:pt x="1228" y="730"/>
                    <a:pt x="1228" y="730"/>
                    <a:pt x="1228" y="730"/>
                  </a:cubicBezTo>
                  <a:cubicBezTo>
                    <a:pt x="1228" y="730"/>
                    <a:pt x="1228" y="730"/>
                    <a:pt x="1228" y="730"/>
                  </a:cubicBezTo>
                  <a:cubicBezTo>
                    <a:pt x="1256" y="745"/>
                    <a:pt x="1283" y="760"/>
                    <a:pt x="1310" y="775"/>
                  </a:cubicBezTo>
                  <a:cubicBezTo>
                    <a:pt x="1308" y="778"/>
                    <a:pt x="1308" y="782"/>
                    <a:pt x="1311" y="786"/>
                  </a:cubicBezTo>
                  <a:cubicBezTo>
                    <a:pt x="1314" y="784"/>
                    <a:pt x="1314" y="784"/>
                    <a:pt x="1314" y="784"/>
                  </a:cubicBezTo>
                  <a:cubicBezTo>
                    <a:pt x="1313" y="783"/>
                    <a:pt x="1313" y="781"/>
                    <a:pt x="1312" y="780"/>
                  </a:cubicBezTo>
                  <a:cubicBezTo>
                    <a:pt x="1312" y="778"/>
                    <a:pt x="1313" y="777"/>
                    <a:pt x="1313" y="776"/>
                  </a:cubicBezTo>
                  <a:cubicBezTo>
                    <a:pt x="1317" y="778"/>
                    <a:pt x="1321" y="781"/>
                    <a:pt x="1325" y="783"/>
                  </a:cubicBezTo>
                  <a:cubicBezTo>
                    <a:pt x="1325" y="784"/>
                    <a:pt x="1325" y="787"/>
                    <a:pt x="1325" y="789"/>
                  </a:cubicBezTo>
                  <a:cubicBezTo>
                    <a:pt x="1324" y="796"/>
                    <a:pt x="1325" y="801"/>
                    <a:pt x="1327" y="803"/>
                  </a:cubicBezTo>
                  <a:cubicBezTo>
                    <a:pt x="1340" y="791"/>
                    <a:pt x="1340" y="791"/>
                    <a:pt x="1340" y="791"/>
                  </a:cubicBezTo>
                  <a:cubicBezTo>
                    <a:pt x="1344" y="793"/>
                    <a:pt x="1349" y="796"/>
                    <a:pt x="1353" y="799"/>
                  </a:cubicBezTo>
                  <a:cubicBezTo>
                    <a:pt x="1353" y="799"/>
                    <a:pt x="1353" y="799"/>
                    <a:pt x="1353" y="799"/>
                  </a:cubicBezTo>
                  <a:cubicBezTo>
                    <a:pt x="1352" y="799"/>
                    <a:pt x="1352" y="800"/>
                    <a:pt x="1353" y="801"/>
                  </a:cubicBezTo>
                  <a:cubicBezTo>
                    <a:pt x="1354" y="802"/>
                    <a:pt x="1355" y="802"/>
                    <a:pt x="1355" y="801"/>
                  </a:cubicBezTo>
                  <a:cubicBezTo>
                    <a:pt x="1356" y="800"/>
                    <a:pt x="1356" y="800"/>
                    <a:pt x="1356" y="800"/>
                  </a:cubicBezTo>
                  <a:cubicBezTo>
                    <a:pt x="1370" y="808"/>
                    <a:pt x="1383" y="815"/>
                    <a:pt x="1396" y="823"/>
                  </a:cubicBezTo>
                  <a:cubicBezTo>
                    <a:pt x="1369" y="850"/>
                    <a:pt x="1369" y="850"/>
                    <a:pt x="1369" y="850"/>
                  </a:cubicBezTo>
                  <a:cubicBezTo>
                    <a:pt x="1348" y="871"/>
                    <a:pt x="1348" y="871"/>
                    <a:pt x="1348" y="871"/>
                  </a:cubicBezTo>
                  <a:cubicBezTo>
                    <a:pt x="1338" y="861"/>
                    <a:pt x="1338" y="861"/>
                    <a:pt x="1338" y="861"/>
                  </a:cubicBezTo>
                  <a:moveTo>
                    <a:pt x="1372" y="940"/>
                  </a:moveTo>
                  <a:cubicBezTo>
                    <a:pt x="1392" y="920"/>
                    <a:pt x="1392" y="920"/>
                    <a:pt x="1392" y="920"/>
                  </a:cubicBezTo>
                  <a:cubicBezTo>
                    <a:pt x="1407" y="935"/>
                    <a:pt x="1407" y="935"/>
                    <a:pt x="1407" y="935"/>
                  </a:cubicBezTo>
                  <a:cubicBezTo>
                    <a:pt x="1387" y="955"/>
                    <a:pt x="1387" y="955"/>
                    <a:pt x="1387" y="955"/>
                  </a:cubicBezTo>
                  <a:cubicBezTo>
                    <a:pt x="1372" y="940"/>
                    <a:pt x="1372" y="940"/>
                    <a:pt x="1372" y="940"/>
                  </a:cubicBezTo>
                  <a:moveTo>
                    <a:pt x="1389" y="957"/>
                  </a:moveTo>
                  <a:cubicBezTo>
                    <a:pt x="1409" y="937"/>
                    <a:pt x="1409" y="937"/>
                    <a:pt x="1409" y="937"/>
                  </a:cubicBezTo>
                  <a:cubicBezTo>
                    <a:pt x="1418" y="946"/>
                    <a:pt x="1418" y="946"/>
                    <a:pt x="1418" y="946"/>
                  </a:cubicBezTo>
                  <a:cubicBezTo>
                    <a:pt x="1408" y="956"/>
                    <a:pt x="1408" y="956"/>
                    <a:pt x="1408" y="956"/>
                  </a:cubicBezTo>
                  <a:cubicBezTo>
                    <a:pt x="1398" y="966"/>
                    <a:pt x="1398" y="966"/>
                    <a:pt x="1398" y="966"/>
                  </a:cubicBezTo>
                  <a:cubicBezTo>
                    <a:pt x="1389" y="957"/>
                    <a:pt x="1389" y="957"/>
                    <a:pt x="1389" y="957"/>
                  </a:cubicBezTo>
                  <a:moveTo>
                    <a:pt x="1589" y="1135"/>
                  </a:moveTo>
                  <a:cubicBezTo>
                    <a:pt x="1598" y="1126"/>
                    <a:pt x="1598" y="1126"/>
                    <a:pt x="1598" y="1126"/>
                  </a:cubicBezTo>
                  <a:cubicBezTo>
                    <a:pt x="1608" y="1136"/>
                    <a:pt x="1608" y="1136"/>
                    <a:pt x="1608" y="1136"/>
                  </a:cubicBezTo>
                  <a:cubicBezTo>
                    <a:pt x="1749" y="1277"/>
                    <a:pt x="1749" y="1277"/>
                    <a:pt x="1749" y="1277"/>
                  </a:cubicBezTo>
                  <a:cubicBezTo>
                    <a:pt x="1762" y="1291"/>
                    <a:pt x="1762" y="1291"/>
                    <a:pt x="1762" y="1291"/>
                  </a:cubicBezTo>
                  <a:cubicBezTo>
                    <a:pt x="1754" y="1299"/>
                    <a:pt x="1754" y="1299"/>
                    <a:pt x="1754" y="1299"/>
                  </a:cubicBezTo>
                  <a:cubicBezTo>
                    <a:pt x="1744" y="1289"/>
                    <a:pt x="1744" y="1289"/>
                    <a:pt x="1744" y="1289"/>
                  </a:cubicBezTo>
                  <a:cubicBezTo>
                    <a:pt x="1589" y="1135"/>
                    <a:pt x="1589" y="1135"/>
                    <a:pt x="1589" y="1135"/>
                  </a:cubicBezTo>
                  <a:moveTo>
                    <a:pt x="1740" y="1290"/>
                  </a:moveTo>
                  <a:cubicBezTo>
                    <a:pt x="1737" y="1294"/>
                    <a:pt x="1737" y="1294"/>
                    <a:pt x="1737" y="1294"/>
                  </a:cubicBezTo>
                  <a:cubicBezTo>
                    <a:pt x="1584" y="1140"/>
                    <a:pt x="1584" y="1140"/>
                    <a:pt x="1584" y="1140"/>
                  </a:cubicBezTo>
                  <a:cubicBezTo>
                    <a:pt x="1587" y="1137"/>
                    <a:pt x="1587" y="1137"/>
                    <a:pt x="1587" y="1137"/>
                  </a:cubicBezTo>
                  <a:cubicBezTo>
                    <a:pt x="1740" y="1290"/>
                    <a:pt x="1740" y="1290"/>
                    <a:pt x="1740" y="1290"/>
                  </a:cubicBezTo>
                  <a:moveTo>
                    <a:pt x="1587" y="1132"/>
                  </a:moveTo>
                  <a:cubicBezTo>
                    <a:pt x="1578" y="1124"/>
                    <a:pt x="1578" y="1124"/>
                    <a:pt x="1578" y="1124"/>
                  </a:cubicBezTo>
                  <a:cubicBezTo>
                    <a:pt x="1587" y="1115"/>
                    <a:pt x="1587" y="1115"/>
                    <a:pt x="1587" y="1115"/>
                  </a:cubicBezTo>
                  <a:cubicBezTo>
                    <a:pt x="1596" y="1124"/>
                    <a:pt x="1596" y="1124"/>
                    <a:pt x="1596" y="1124"/>
                  </a:cubicBezTo>
                  <a:cubicBezTo>
                    <a:pt x="1587" y="1132"/>
                    <a:pt x="1587" y="1132"/>
                    <a:pt x="1587" y="1132"/>
                  </a:cubicBezTo>
                  <a:moveTo>
                    <a:pt x="1576" y="1121"/>
                  </a:moveTo>
                  <a:cubicBezTo>
                    <a:pt x="1423" y="968"/>
                    <a:pt x="1423" y="968"/>
                    <a:pt x="1423" y="968"/>
                  </a:cubicBezTo>
                  <a:cubicBezTo>
                    <a:pt x="1426" y="965"/>
                    <a:pt x="1426" y="965"/>
                    <a:pt x="1426" y="965"/>
                  </a:cubicBezTo>
                  <a:cubicBezTo>
                    <a:pt x="1579" y="1118"/>
                    <a:pt x="1579" y="1118"/>
                    <a:pt x="1579" y="1118"/>
                  </a:cubicBezTo>
                  <a:cubicBezTo>
                    <a:pt x="1576" y="1121"/>
                    <a:pt x="1576" y="1121"/>
                    <a:pt x="1576" y="1121"/>
                  </a:cubicBezTo>
                  <a:moveTo>
                    <a:pt x="1581" y="1116"/>
                  </a:moveTo>
                  <a:cubicBezTo>
                    <a:pt x="1428" y="963"/>
                    <a:pt x="1428" y="963"/>
                    <a:pt x="1428" y="963"/>
                  </a:cubicBezTo>
                  <a:cubicBezTo>
                    <a:pt x="1431" y="959"/>
                    <a:pt x="1431" y="959"/>
                    <a:pt x="1431" y="959"/>
                  </a:cubicBezTo>
                  <a:cubicBezTo>
                    <a:pt x="1523" y="1051"/>
                    <a:pt x="1523" y="1051"/>
                    <a:pt x="1523" y="1051"/>
                  </a:cubicBezTo>
                  <a:cubicBezTo>
                    <a:pt x="1551" y="1080"/>
                    <a:pt x="1551" y="1080"/>
                    <a:pt x="1551" y="1080"/>
                  </a:cubicBezTo>
                  <a:cubicBezTo>
                    <a:pt x="1580" y="1108"/>
                    <a:pt x="1580" y="1108"/>
                    <a:pt x="1580" y="1108"/>
                  </a:cubicBezTo>
                  <a:cubicBezTo>
                    <a:pt x="1585" y="1113"/>
                    <a:pt x="1585" y="1113"/>
                    <a:pt x="1585" y="1113"/>
                  </a:cubicBezTo>
                  <a:cubicBezTo>
                    <a:pt x="1581" y="1116"/>
                    <a:pt x="1581" y="1116"/>
                    <a:pt x="1581" y="1116"/>
                  </a:cubicBezTo>
                  <a:moveTo>
                    <a:pt x="1420" y="966"/>
                  </a:moveTo>
                  <a:cubicBezTo>
                    <a:pt x="1411" y="957"/>
                    <a:pt x="1411" y="957"/>
                    <a:pt x="1411" y="957"/>
                  </a:cubicBezTo>
                  <a:cubicBezTo>
                    <a:pt x="1420" y="948"/>
                    <a:pt x="1420" y="948"/>
                    <a:pt x="1420" y="948"/>
                  </a:cubicBezTo>
                  <a:cubicBezTo>
                    <a:pt x="1429" y="957"/>
                    <a:pt x="1429" y="957"/>
                    <a:pt x="1429" y="957"/>
                  </a:cubicBezTo>
                  <a:cubicBezTo>
                    <a:pt x="1420" y="966"/>
                    <a:pt x="1420" y="966"/>
                    <a:pt x="1420" y="966"/>
                  </a:cubicBezTo>
                  <a:moveTo>
                    <a:pt x="1400" y="968"/>
                  </a:moveTo>
                  <a:cubicBezTo>
                    <a:pt x="1409" y="959"/>
                    <a:pt x="1409" y="959"/>
                    <a:pt x="1409" y="959"/>
                  </a:cubicBezTo>
                  <a:cubicBezTo>
                    <a:pt x="1419" y="969"/>
                    <a:pt x="1419" y="969"/>
                    <a:pt x="1419" y="969"/>
                  </a:cubicBezTo>
                  <a:cubicBezTo>
                    <a:pt x="1573" y="1124"/>
                    <a:pt x="1573" y="1124"/>
                    <a:pt x="1573" y="1124"/>
                  </a:cubicBezTo>
                  <a:cubicBezTo>
                    <a:pt x="1565" y="1132"/>
                    <a:pt x="1565" y="1132"/>
                    <a:pt x="1565" y="1132"/>
                  </a:cubicBezTo>
                  <a:cubicBezTo>
                    <a:pt x="1400" y="968"/>
                    <a:pt x="1400" y="968"/>
                    <a:pt x="1400" y="968"/>
                  </a:cubicBezTo>
                  <a:moveTo>
                    <a:pt x="1567" y="1135"/>
                  </a:moveTo>
                  <a:cubicBezTo>
                    <a:pt x="1576" y="1126"/>
                    <a:pt x="1576" y="1126"/>
                    <a:pt x="1576" y="1126"/>
                  </a:cubicBezTo>
                  <a:cubicBezTo>
                    <a:pt x="1585" y="1135"/>
                    <a:pt x="1585" y="1135"/>
                    <a:pt x="1585" y="1135"/>
                  </a:cubicBezTo>
                  <a:cubicBezTo>
                    <a:pt x="1576" y="1144"/>
                    <a:pt x="1576" y="1144"/>
                    <a:pt x="1576" y="1144"/>
                  </a:cubicBezTo>
                  <a:cubicBezTo>
                    <a:pt x="1567" y="1135"/>
                    <a:pt x="1567" y="1135"/>
                    <a:pt x="1567" y="1135"/>
                  </a:cubicBezTo>
                  <a:moveTo>
                    <a:pt x="1578" y="1146"/>
                  </a:moveTo>
                  <a:cubicBezTo>
                    <a:pt x="1581" y="1143"/>
                    <a:pt x="1581" y="1143"/>
                    <a:pt x="1581" y="1143"/>
                  </a:cubicBezTo>
                  <a:cubicBezTo>
                    <a:pt x="1735" y="1296"/>
                    <a:pt x="1735" y="1296"/>
                    <a:pt x="1735" y="1296"/>
                  </a:cubicBezTo>
                  <a:cubicBezTo>
                    <a:pt x="1731" y="1299"/>
                    <a:pt x="1731" y="1299"/>
                    <a:pt x="1731" y="1299"/>
                  </a:cubicBezTo>
                  <a:cubicBezTo>
                    <a:pt x="1578" y="1146"/>
                    <a:pt x="1578" y="1146"/>
                    <a:pt x="1578" y="1146"/>
                  </a:cubicBezTo>
                  <a:moveTo>
                    <a:pt x="1734" y="1302"/>
                  </a:moveTo>
                  <a:cubicBezTo>
                    <a:pt x="1743" y="1293"/>
                    <a:pt x="1743" y="1293"/>
                    <a:pt x="1743" y="1293"/>
                  </a:cubicBezTo>
                  <a:cubicBezTo>
                    <a:pt x="1751" y="1302"/>
                    <a:pt x="1751" y="1302"/>
                    <a:pt x="1751" y="1302"/>
                  </a:cubicBezTo>
                  <a:cubicBezTo>
                    <a:pt x="1743" y="1310"/>
                    <a:pt x="1743" y="1310"/>
                    <a:pt x="1743" y="1310"/>
                  </a:cubicBezTo>
                  <a:cubicBezTo>
                    <a:pt x="1734" y="1302"/>
                    <a:pt x="1734" y="1302"/>
                    <a:pt x="1734" y="1302"/>
                  </a:cubicBezTo>
                  <a:moveTo>
                    <a:pt x="1745" y="1313"/>
                  </a:moveTo>
                  <a:cubicBezTo>
                    <a:pt x="1755" y="1303"/>
                    <a:pt x="1755" y="1303"/>
                    <a:pt x="1755" y="1303"/>
                  </a:cubicBezTo>
                  <a:cubicBezTo>
                    <a:pt x="1765" y="1293"/>
                    <a:pt x="1765" y="1293"/>
                    <a:pt x="1765" y="1293"/>
                  </a:cubicBezTo>
                  <a:cubicBezTo>
                    <a:pt x="1774" y="1302"/>
                    <a:pt x="1774" y="1302"/>
                    <a:pt x="1774" y="1302"/>
                  </a:cubicBezTo>
                  <a:cubicBezTo>
                    <a:pt x="1754" y="1321"/>
                    <a:pt x="1754" y="1321"/>
                    <a:pt x="1754" y="1321"/>
                  </a:cubicBezTo>
                  <a:cubicBezTo>
                    <a:pt x="1745" y="1313"/>
                    <a:pt x="1745" y="1313"/>
                    <a:pt x="1745" y="1313"/>
                  </a:cubicBezTo>
                  <a:moveTo>
                    <a:pt x="1621" y="1573"/>
                  </a:moveTo>
                  <a:cubicBezTo>
                    <a:pt x="1616" y="1577"/>
                    <a:pt x="1616" y="1577"/>
                    <a:pt x="1616" y="1577"/>
                  </a:cubicBezTo>
                  <a:cubicBezTo>
                    <a:pt x="1616" y="1546"/>
                    <a:pt x="1616" y="1546"/>
                    <a:pt x="1616" y="1546"/>
                  </a:cubicBezTo>
                  <a:cubicBezTo>
                    <a:pt x="1621" y="1542"/>
                    <a:pt x="1621" y="1542"/>
                    <a:pt x="1621" y="1542"/>
                  </a:cubicBezTo>
                  <a:cubicBezTo>
                    <a:pt x="1621" y="1573"/>
                    <a:pt x="1621" y="1573"/>
                    <a:pt x="1621" y="1573"/>
                  </a:cubicBezTo>
                  <a:moveTo>
                    <a:pt x="1624" y="1569"/>
                  </a:moveTo>
                  <a:cubicBezTo>
                    <a:pt x="1624" y="1538"/>
                    <a:pt x="1624" y="1538"/>
                    <a:pt x="1624" y="1538"/>
                  </a:cubicBezTo>
                  <a:cubicBezTo>
                    <a:pt x="1628" y="1534"/>
                    <a:pt x="1628" y="1534"/>
                    <a:pt x="1628" y="1534"/>
                  </a:cubicBezTo>
                  <a:cubicBezTo>
                    <a:pt x="1629" y="1565"/>
                    <a:pt x="1629" y="1565"/>
                    <a:pt x="1629" y="1565"/>
                  </a:cubicBezTo>
                  <a:cubicBezTo>
                    <a:pt x="1624" y="1569"/>
                    <a:pt x="1624" y="1569"/>
                    <a:pt x="1624" y="1569"/>
                  </a:cubicBezTo>
                  <a:moveTo>
                    <a:pt x="1636" y="1557"/>
                  </a:moveTo>
                  <a:cubicBezTo>
                    <a:pt x="1632" y="1561"/>
                    <a:pt x="1632" y="1561"/>
                    <a:pt x="1632" y="1561"/>
                  </a:cubicBezTo>
                  <a:cubicBezTo>
                    <a:pt x="1632" y="1530"/>
                    <a:pt x="1632" y="1530"/>
                    <a:pt x="1632" y="1530"/>
                  </a:cubicBezTo>
                  <a:cubicBezTo>
                    <a:pt x="1636" y="1526"/>
                    <a:pt x="1636" y="1526"/>
                    <a:pt x="1636" y="1526"/>
                  </a:cubicBezTo>
                  <a:cubicBezTo>
                    <a:pt x="1636" y="1557"/>
                    <a:pt x="1636" y="1557"/>
                    <a:pt x="1636" y="1557"/>
                  </a:cubicBezTo>
                  <a:moveTo>
                    <a:pt x="1644" y="1549"/>
                  </a:moveTo>
                  <a:cubicBezTo>
                    <a:pt x="1640" y="1553"/>
                    <a:pt x="1640" y="1553"/>
                    <a:pt x="1640" y="1553"/>
                  </a:cubicBezTo>
                  <a:cubicBezTo>
                    <a:pt x="1640" y="1523"/>
                    <a:pt x="1640" y="1523"/>
                    <a:pt x="1640" y="1523"/>
                  </a:cubicBezTo>
                  <a:cubicBezTo>
                    <a:pt x="1644" y="1518"/>
                    <a:pt x="1644" y="1518"/>
                    <a:pt x="1644" y="1518"/>
                  </a:cubicBezTo>
                  <a:cubicBezTo>
                    <a:pt x="1644" y="1549"/>
                    <a:pt x="1644" y="1549"/>
                    <a:pt x="1644" y="1549"/>
                  </a:cubicBezTo>
                  <a:moveTo>
                    <a:pt x="1652" y="1541"/>
                  </a:moveTo>
                  <a:cubicBezTo>
                    <a:pt x="1648" y="1545"/>
                    <a:pt x="1648" y="1545"/>
                    <a:pt x="1648" y="1545"/>
                  </a:cubicBezTo>
                  <a:cubicBezTo>
                    <a:pt x="1648" y="1515"/>
                    <a:pt x="1648" y="1515"/>
                    <a:pt x="1648" y="1515"/>
                  </a:cubicBezTo>
                  <a:cubicBezTo>
                    <a:pt x="1652" y="1510"/>
                    <a:pt x="1652" y="1510"/>
                    <a:pt x="1652" y="1510"/>
                  </a:cubicBezTo>
                  <a:cubicBezTo>
                    <a:pt x="1652" y="1541"/>
                    <a:pt x="1652" y="1541"/>
                    <a:pt x="1652" y="1541"/>
                  </a:cubicBezTo>
                  <a:moveTo>
                    <a:pt x="1660" y="1533"/>
                  </a:moveTo>
                  <a:cubicBezTo>
                    <a:pt x="1655" y="1538"/>
                    <a:pt x="1655" y="1538"/>
                    <a:pt x="1655" y="1538"/>
                  </a:cubicBezTo>
                  <a:cubicBezTo>
                    <a:pt x="1655" y="1507"/>
                    <a:pt x="1655" y="1507"/>
                    <a:pt x="1655" y="1507"/>
                  </a:cubicBezTo>
                  <a:cubicBezTo>
                    <a:pt x="1660" y="1502"/>
                    <a:pt x="1660" y="1502"/>
                    <a:pt x="1660" y="1502"/>
                  </a:cubicBezTo>
                  <a:cubicBezTo>
                    <a:pt x="1660" y="1533"/>
                    <a:pt x="1660" y="1533"/>
                    <a:pt x="1660" y="1533"/>
                  </a:cubicBezTo>
                  <a:moveTo>
                    <a:pt x="1668" y="1525"/>
                  </a:moveTo>
                  <a:cubicBezTo>
                    <a:pt x="1663" y="1530"/>
                    <a:pt x="1663" y="1530"/>
                    <a:pt x="1663" y="1530"/>
                  </a:cubicBezTo>
                  <a:cubicBezTo>
                    <a:pt x="1663" y="1499"/>
                    <a:pt x="1663" y="1499"/>
                    <a:pt x="1663" y="1499"/>
                  </a:cubicBezTo>
                  <a:cubicBezTo>
                    <a:pt x="1668" y="1494"/>
                    <a:pt x="1668" y="1494"/>
                    <a:pt x="1668" y="1494"/>
                  </a:cubicBezTo>
                  <a:cubicBezTo>
                    <a:pt x="1668" y="1525"/>
                    <a:pt x="1668" y="1525"/>
                    <a:pt x="1668" y="1525"/>
                  </a:cubicBezTo>
                  <a:moveTo>
                    <a:pt x="1676" y="1517"/>
                  </a:moveTo>
                  <a:cubicBezTo>
                    <a:pt x="1671" y="1522"/>
                    <a:pt x="1671" y="1522"/>
                    <a:pt x="1671" y="1522"/>
                  </a:cubicBezTo>
                  <a:cubicBezTo>
                    <a:pt x="1671" y="1491"/>
                    <a:pt x="1671" y="1491"/>
                    <a:pt x="1671" y="1491"/>
                  </a:cubicBezTo>
                  <a:cubicBezTo>
                    <a:pt x="1676" y="1487"/>
                    <a:pt x="1676" y="1487"/>
                    <a:pt x="1676" y="1487"/>
                  </a:cubicBezTo>
                  <a:cubicBezTo>
                    <a:pt x="1676" y="1517"/>
                    <a:pt x="1676" y="1517"/>
                    <a:pt x="1676" y="1517"/>
                  </a:cubicBezTo>
                  <a:moveTo>
                    <a:pt x="1684" y="1510"/>
                  </a:moveTo>
                  <a:cubicBezTo>
                    <a:pt x="1679" y="1514"/>
                    <a:pt x="1679" y="1514"/>
                    <a:pt x="1679" y="1514"/>
                  </a:cubicBezTo>
                  <a:cubicBezTo>
                    <a:pt x="1679" y="1483"/>
                    <a:pt x="1679" y="1483"/>
                    <a:pt x="1679" y="1483"/>
                  </a:cubicBezTo>
                  <a:cubicBezTo>
                    <a:pt x="1684" y="1479"/>
                    <a:pt x="1684" y="1479"/>
                    <a:pt x="1684" y="1479"/>
                  </a:cubicBezTo>
                  <a:cubicBezTo>
                    <a:pt x="1684" y="1510"/>
                    <a:pt x="1684" y="1510"/>
                    <a:pt x="1684" y="1510"/>
                  </a:cubicBezTo>
                  <a:moveTo>
                    <a:pt x="1691" y="1502"/>
                  </a:moveTo>
                  <a:cubicBezTo>
                    <a:pt x="1687" y="1506"/>
                    <a:pt x="1687" y="1506"/>
                    <a:pt x="1687" y="1506"/>
                  </a:cubicBezTo>
                  <a:cubicBezTo>
                    <a:pt x="1687" y="1475"/>
                    <a:pt x="1687" y="1475"/>
                    <a:pt x="1687" y="1475"/>
                  </a:cubicBezTo>
                  <a:cubicBezTo>
                    <a:pt x="1691" y="1471"/>
                    <a:pt x="1691" y="1471"/>
                    <a:pt x="1691" y="1471"/>
                  </a:cubicBezTo>
                  <a:cubicBezTo>
                    <a:pt x="1691" y="1502"/>
                    <a:pt x="1691" y="1502"/>
                    <a:pt x="1691" y="1502"/>
                  </a:cubicBezTo>
                  <a:moveTo>
                    <a:pt x="1699" y="1494"/>
                  </a:moveTo>
                  <a:cubicBezTo>
                    <a:pt x="1695" y="1498"/>
                    <a:pt x="1695" y="1498"/>
                    <a:pt x="1695" y="1498"/>
                  </a:cubicBezTo>
                  <a:cubicBezTo>
                    <a:pt x="1695" y="1468"/>
                    <a:pt x="1695" y="1468"/>
                    <a:pt x="1695" y="1468"/>
                  </a:cubicBezTo>
                  <a:cubicBezTo>
                    <a:pt x="1699" y="1463"/>
                    <a:pt x="1699" y="1463"/>
                    <a:pt x="1699" y="1463"/>
                  </a:cubicBezTo>
                  <a:cubicBezTo>
                    <a:pt x="1699" y="1494"/>
                    <a:pt x="1699" y="1494"/>
                    <a:pt x="1699" y="1494"/>
                  </a:cubicBezTo>
                  <a:moveTo>
                    <a:pt x="1707" y="1486"/>
                  </a:moveTo>
                  <a:cubicBezTo>
                    <a:pt x="1703" y="1490"/>
                    <a:pt x="1703" y="1490"/>
                    <a:pt x="1703" y="1490"/>
                  </a:cubicBezTo>
                  <a:cubicBezTo>
                    <a:pt x="1703" y="1460"/>
                    <a:pt x="1703" y="1460"/>
                    <a:pt x="1703" y="1460"/>
                  </a:cubicBezTo>
                  <a:cubicBezTo>
                    <a:pt x="1707" y="1455"/>
                    <a:pt x="1707" y="1455"/>
                    <a:pt x="1707" y="1455"/>
                  </a:cubicBezTo>
                  <a:cubicBezTo>
                    <a:pt x="1707" y="1486"/>
                    <a:pt x="1707" y="1486"/>
                    <a:pt x="1707" y="1486"/>
                  </a:cubicBezTo>
                  <a:moveTo>
                    <a:pt x="1715" y="1478"/>
                  </a:moveTo>
                  <a:cubicBezTo>
                    <a:pt x="1710" y="1483"/>
                    <a:pt x="1710" y="1483"/>
                    <a:pt x="1710" y="1483"/>
                  </a:cubicBezTo>
                  <a:cubicBezTo>
                    <a:pt x="1710" y="1452"/>
                    <a:pt x="1710" y="1452"/>
                    <a:pt x="1710" y="1452"/>
                  </a:cubicBezTo>
                  <a:cubicBezTo>
                    <a:pt x="1715" y="1447"/>
                    <a:pt x="1715" y="1447"/>
                    <a:pt x="1715" y="1447"/>
                  </a:cubicBezTo>
                  <a:cubicBezTo>
                    <a:pt x="1715" y="1478"/>
                    <a:pt x="1715" y="1478"/>
                    <a:pt x="1715" y="1478"/>
                  </a:cubicBezTo>
                  <a:moveTo>
                    <a:pt x="1723" y="1470"/>
                  </a:moveTo>
                  <a:cubicBezTo>
                    <a:pt x="1718" y="1475"/>
                    <a:pt x="1718" y="1475"/>
                    <a:pt x="1718" y="1475"/>
                  </a:cubicBezTo>
                  <a:cubicBezTo>
                    <a:pt x="1718" y="1444"/>
                    <a:pt x="1718" y="1444"/>
                    <a:pt x="1718" y="1444"/>
                  </a:cubicBezTo>
                  <a:cubicBezTo>
                    <a:pt x="1723" y="1439"/>
                    <a:pt x="1723" y="1439"/>
                    <a:pt x="1723" y="1439"/>
                  </a:cubicBezTo>
                  <a:cubicBezTo>
                    <a:pt x="1723" y="1470"/>
                    <a:pt x="1723" y="1470"/>
                    <a:pt x="1723" y="1470"/>
                  </a:cubicBezTo>
                  <a:moveTo>
                    <a:pt x="1731" y="1462"/>
                  </a:moveTo>
                  <a:cubicBezTo>
                    <a:pt x="1726" y="1467"/>
                    <a:pt x="1726" y="1467"/>
                    <a:pt x="1726" y="1467"/>
                  </a:cubicBezTo>
                  <a:cubicBezTo>
                    <a:pt x="1726" y="1436"/>
                    <a:pt x="1726" y="1436"/>
                    <a:pt x="1726" y="1436"/>
                  </a:cubicBezTo>
                  <a:cubicBezTo>
                    <a:pt x="1731" y="1432"/>
                    <a:pt x="1731" y="1432"/>
                    <a:pt x="1731" y="1432"/>
                  </a:cubicBezTo>
                  <a:cubicBezTo>
                    <a:pt x="1731" y="1462"/>
                    <a:pt x="1731" y="1462"/>
                    <a:pt x="1731" y="1462"/>
                  </a:cubicBezTo>
                  <a:moveTo>
                    <a:pt x="1739" y="1454"/>
                  </a:moveTo>
                  <a:cubicBezTo>
                    <a:pt x="1734" y="1459"/>
                    <a:pt x="1734" y="1459"/>
                    <a:pt x="1734" y="1459"/>
                  </a:cubicBezTo>
                  <a:cubicBezTo>
                    <a:pt x="1734" y="1428"/>
                    <a:pt x="1734" y="1428"/>
                    <a:pt x="1734" y="1428"/>
                  </a:cubicBezTo>
                  <a:cubicBezTo>
                    <a:pt x="1739" y="1424"/>
                    <a:pt x="1739" y="1424"/>
                    <a:pt x="1739" y="1424"/>
                  </a:cubicBezTo>
                  <a:cubicBezTo>
                    <a:pt x="1739" y="1454"/>
                    <a:pt x="1739" y="1454"/>
                    <a:pt x="1739" y="1454"/>
                  </a:cubicBezTo>
                  <a:moveTo>
                    <a:pt x="1742" y="1451"/>
                  </a:moveTo>
                  <a:cubicBezTo>
                    <a:pt x="1742" y="1420"/>
                    <a:pt x="1742" y="1420"/>
                    <a:pt x="1742" y="1420"/>
                  </a:cubicBezTo>
                  <a:cubicBezTo>
                    <a:pt x="1746" y="1416"/>
                    <a:pt x="1746" y="1416"/>
                    <a:pt x="1746" y="1416"/>
                  </a:cubicBezTo>
                  <a:cubicBezTo>
                    <a:pt x="1746" y="1447"/>
                    <a:pt x="1746" y="1447"/>
                    <a:pt x="1746" y="1447"/>
                  </a:cubicBezTo>
                  <a:cubicBezTo>
                    <a:pt x="1742" y="1451"/>
                    <a:pt x="1742" y="1451"/>
                    <a:pt x="1742" y="1451"/>
                  </a:cubicBezTo>
                  <a:moveTo>
                    <a:pt x="1754" y="1439"/>
                  </a:moveTo>
                  <a:cubicBezTo>
                    <a:pt x="1750" y="1443"/>
                    <a:pt x="1750" y="1443"/>
                    <a:pt x="1750" y="1443"/>
                  </a:cubicBezTo>
                  <a:cubicBezTo>
                    <a:pt x="1750" y="1413"/>
                    <a:pt x="1750" y="1413"/>
                    <a:pt x="1750" y="1413"/>
                  </a:cubicBezTo>
                  <a:cubicBezTo>
                    <a:pt x="1754" y="1408"/>
                    <a:pt x="1754" y="1408"/>
                    <a:pt x="1754" y="1408"/>
                  </a:cubicBezTo>
                  <a:cubicBezTo>
                    <a:pt x="1754" y="1439"/>
                    <a:pt x="1754" y="1439"/>
                    <a:pt x="1754" y="1439"/>
                  </a:cubicBezTo>
                  <a:moveTo>
                    <a:pt x="1762" y="1431"/>
                  </a:moveTo>
                  <a:cubicBezTo>
                    <a:pt x="1758" y="1435"/>
                    <a:pt x="1758" y="1435"/>
                    <a:pt x="1758" y="1435"/>
                  </a:cubicBezTo>
                  <a:cubicBezTo>
                    <a:pt x="1758" y="1405"/>
                    <a:pt x="1758" y="1405"/>
                    <a:pt x="1758" y="1405"/>
                  </a:cubicBezTo>
                  <a:cubicBezTo>
                    <a:pt x="1762" y="1400"/>
                    <a:pt x="1762" y="1400"/>
                    <a:pt x="1762" y="1400"/>
                  </a:cubicBezTo>
                  <a:cubicBezTo>
                    <a:pt x="1762" y="1431"/>
                    <a:pt x="1762" y="1431"/>
                    <a:pt x="1762" y="1431"/>
                  </a:cubicBezTo>
                  <a:moveTo>
                    <a:pt x="1770" y="1423"/>
                  </a:moveTo>
                  <a:cubicBezTo>
                    <a:pt x="1766" y="1428"/>
                    <a:pt x="1766" y="1428"/>
                    <a:pt x="1766" y="1428"/>
                  </a:cubicBezTo>
                  <a:cubicBezTo>
                    <a:pt x="1766" y="1397"/>
                    <a:pt x="1766" y="1397"/>
                    <a:pt x="1766" y="1397"/>
                  </a:cubicBezTo>
                  <a:cubicBezTo>
                    <a:pt x="1770" y="1392"/>
                    <a:pt x="1770" y="1392"/>
                    <a:pt x="1770" y="1392"/>
                  </a:cubicBezTo>
                  <a:cubicBezTo>
                    <a:pt x="1770" y="1423"/>
                    <a:pt x="1770" y="1423"/>
                    <a:pt x="1770" y="1423"/>
                  </a:cubicBezTo>
                  <a:moveTo>
                    <a:pt x="1778" y="1415"/>
                  </a:moveTo>
                  <a:cubicBezTo>
                    <a:pt x="1773" y="1420"/>
                    <a:pt x="1773" y="1420"/>
                    <a:pt x="1773" y="1420"/>
                  </a:cubicBezTo>
                  <a:cubicBezTo>
                    <a:pt x="1773" y="1389"/>
                    <a:pt x="1773" y="1389"/>
                    <a:pt x="1773" y="1389"/>
                  </a:cubicBezTo>
                  <a:cubicBezTo>
                    <a:pt x="1778" y="1384"/>
                    <a:pt x="1778" y="1384"/>
                    <a:pt x="1778" y="1384"/>
                  </a:cubicBezTo>
                  <a:cubicBezTo>
                    <a:pt x="1778" y="1415"/>
                    <a:pt x="1778" y="1415"/>
                    <a:pt x="1778" y="1415"/>
                  </a:cubicBezTo>
                  <a:moveTo>
                    <a:pt x="1786" y="1407"/>
                  </a:moveTo>
                  <a:cubicBezTo>
                    <a:pt x="1781" y="1412"/>
                    <a:pt x="1781" y="1412"/>
                    <a:pt x="1781" y="1412"/>
                  </a:cubicBezTo>
                  <a:cubicBezTo>
                    <a:pt x="1781" y="1381"/>
                    <a:pt x="1781" y="1381"/>
                    <a:pt x="1781" y="1381"/>
                  </a:cubicBezTo>
                  <a:cubicBezTo>
                    <a:pt x="1786" y="1377"/>
                    <a:pt x="1786" y="1377"/>
                    <a:pt x="1786" y="1377"/>
                  </a:cubicBezTo>
                  <a:cubicBezTo>
                    <a:pt x="1786" y="1407"/>
                    <a:pt x="1786" y="1407"/>
                    <a:pt x="1786" y="1407"/>
                  </a:cubicBezTo>
                  <a:moveTo>
                    <a:pt x="1794" y="1399"/>
                  </a:moveTo>
                  <a:cubicBezTo>
                    <a:pt x="1789" y="1404"/>
                    <a:pt x="1789" y="1404"/>
                    <a:pt x="1789" y="1404"/>
                  </a:cubicBezTo>
                  <a:cubicBezTo>
                    <a:pt x="1789" y="1373"/>
                    <a:pt x="1789" y="1373"/>
                    <a:pt x="1789" y="1373"/>
                  </a:cubicBezTo>
                  <a:cubicBezTo>
                    <a:pt x="1794" y="1369"/>
                    <a:pt x="1794" y="1369"/>
                    <a:pt x="1794" y="1369"/>
                  </a:cubicBezTo>
                  <a:cubicBezTo>
                    <a:pt x="1794" y="1399"/>
                    <a:pt x="1794" y="1399"/>
                    <a:pt x="1794" y="1399"/>
                  </a:cubicBezTo>
                  <a:moveTo>
                    <a:pt x="1801" y="1392"/>
                  </a:moveTo>
                  <a:cubicBezTo>
                    <a:pt x="1797" y="1396"/>
                    <a:pt x="1797" y="1396"/>
                    <a:pt x="1797" y="1396"/>
                  </a:cubicBezTo>
                  <a:cubicBezTo>
                    <a:pt x="1797" y="1370"/>
                    <a:pt x="1797" y="1370"/>
                    <a:pt x="1797" y="1370"/>
                  </a:cubicBezTo>
                  <a:cubicBezTo>
                    <a:pt x="1801" y="1374"/>
                    <a:pt x="1801" y="1374"/>
                    <a:pt x="1801" y="1374"/>
                  </a:cubicBezTo>
                  <a:cubicBezTo>
                    <a:pt x="1801" y="1392"/>
                    <a:pt x="1801" y="1392"/>
                    <a:pt x="1801" y="1392"/>
                  </a:cubicBezTo>
                  <a:moveTo>
                    <a:pt x="1809" y="1384"/>
                  </a:moveTo>
                  <a:cubicBezTo>
                    <a:pt x="1805" y="1388"/>
                    <a:pt x="1805" y="1388"/>
                    <a:pt x="1805" y="1388"/>
                  </a:cubicBezTo>
                  <a:cubicBezTo>
                    <a:pt x="1805" y="1377"/>
                    <a:pt x="1805" y="1377"/>
                    <a:pt x="1805" y="1377"/>
                  </a:cubicBezTo>
                  <a:cubicBezTo>
                    <a:pt x="1809" y="1382"/>
                    <a:pt x="1809" y="1382"/>
                    <a:pt x="1809" y="1382"/>
                  </a:cubicBezTo>
                  <a:cubicBezTo>
                    <a:pt x="1809" y="1384"/>
                    <a:pt x="1809" y="1384"/>
                    <a:pt x="1809" y="1384"/>
                  </a:cubicBezTo>
                  <a:moveTo>
                    <a:pt x="1845" y="1364"/>
                  </a:moveTo>
                  <a:cubicBezTo>
                    <a:pt x="1842" y="1361"/>
                    <a:pt x="1842" y="1361"/>
                    <a:pt x="1842" y="1361"/>
                  </a:cubicBezTo>
                  <a:cubicBezTo>
                    <a:pt x="1845" y="1357"/>
                    <a:pt x="1845" y="1357"/>
                    <a:pt x="1845" y="1357"/>
                  </a:cubicBezTo>
                  <a:cubicBezTo>
                    <a:pt x="1845" y="1364"/>
                    <a:pt x="1845" y="1364"/>
                    <a:pt x="1845" y="1364"/>
                  </a:cubicBezTo>
                  <a:moveTo>
                    <a:pt x="1853" y="1372"/>
                  </a:moveTo>
                  <a:cubicBezTo>
                    <a:pt x="1849" y="1368"/>
                    <a:pt x="1849" y="1368"/>
                    <a:pt x="1849" y="1368"/>
                  </a:cubicBezTo>
                  <a:cubicBezTo>
                    <a:pt x="1849" y="1354"/>
                    <a:pt x="1849" y="1354"/>
                    <a:pt x="1849" y="1354"/>
                  </a:cubicBezTo>
                  <a:cubicBezTo>
                    <a:pt x="1853" y="1349"/>
                    <a:pt x="1853" y="1349"/>
                    <a:pt x="1853" y="1349"/>
                  </a:cubicBezTo>
                  <a:cubicBezTo>
                    <a:pt x="1853" y="1372"/>
                    <a:pt x="1853" y="1372"/>
                    <a:pt x="1853" y="1372"/>
                  </a:cubicBezTo>
                  <a:moveTo>
                    <a:pt x="2006" y="1530"/>
                  </a:moveTo>
                  <a:cubicBezTo>
                    <a:pt x="2015" y="1521"/>
                    <a:pt x="2015" y="1521"/>
                    <a:pt x="2015" y="1521"/>
                  </a:cubicBezTo>
                  <a:cubicBezTo>
                    <a:pt x="2024" y="1530"/>
                    <a:pt x="2024" y="1530"/>
                    <a:pt x="2024" y="1530"/>
                  </a:cubicBezTo>
                  <a:cubicBezTo>
                    <a:pt x="2015" y="1538"/>
                    <a:pt x="2015" y="1538"/>
                    <a:pt x="2015" y="1538"/>
                  </a:cubicBezTo>
                  <a:cubicBezTo>
                    <a:pt x="2006" y="1530"/>
                    <a:pt x="2006" y="1530"/>
                    <a:pt x="2006" y="1530"/>
                  </a:cubicBezTo>
                  <a:moveTo>
                    <a:pt x="2026" y="1532"/>
                  </a:moveTo>
                  <a:cubicBezTo>
                    <a:pt x="2181" y="1687"/>
                    <a:pt x="2181" y="1687"/>
                    <a:pt x="2181" y="1687"/>
                  </a:cubicBezTo>
                  <a:cubicBezTo>
                    <a:pt x="2178" y="1690"/>
                    <a:pt x="2178" y="1690"/>
                    <a:pt x="2178" y="1690"/>
                  </a:cubicBezTo>
                  <a:cubicBezTo>
                    <a:pt x="2023" y="1535"/>
                    <a:pt x="2023" y="1535"/>
                    <a:pt x="2023" y="1535"/>
                  </a:cubicBezTo>
                  <a:cubicBezTo>
                    <a:pt x="2026" y="1532"/>
                    <a:pt x="2026" y="1532"/>
                    <a:pt x="2026" y="1532"/>
                  </a:cubicBezTo>
                  <a:moveTo>
                    <a:pt x="2062" y="1585"/>
                  </a:moveTo>
                  <a:cubicBezTo>
                    <a:pt x="2034" y="1557"/>
                    <a:pt x="2034" y="1557"/>
                    <a:pt x="2034" y="1557"/>
                  </a:cubicBezTo>
                  <a:cubicBezTo>
                    <a:pt x="2017" y="1541"/>
                    <a:pt x="2017" y="1541"/>
                    <a:pt x="2017" y="1541"/>
                  </a:cubicBezTo>
                  <a:cubicBezTo>
                    <a:pt x="2021" y="1538"/>
                    <a:pt x="2021" y="1538"/>
                    <a:pt x="2021" y="1538"/>
                  </a:cubicBezTo>
                  <a:cubicBezTo>
                    <a:pt x="2175" y="1692"/>
                    <a:pt x="2175" y="1692"/>
                    <a:pt x="2175" y="1692"/>
                  </a:cubicBezTo>
                  <a:cubicBezTo>
                    <a:pt x="2172" y="1695"/>
                    <a:pt x="2172" y="1695"/>
                    <a:pt x="2172" y="1695"/>
                  </a:cubicBezTo>
                  <a:cubicBezTo>
                    <a:pt x="2062" y="1585"/>
                    <a:pt x="2062" y="1585"/>
                    <a:pt x="2062" y="1585"/>
                  </a:cubicBezTo>
                  <a:moveTo>
                    <a:pt x="2175" y="1698"/>
                  </a:moveTo>
                  <a:cubicBezTo>
                    <a:pt x="2183" y="1689"/>
                    <a:pt x="2183" y="1689"/>
                    <a:pt x="2183" y="1689"/>
                  </a:cubicBezTo>
                  <a:cubicBezTo>
                    <a:pt x="2192" y="1698"/>
                    <a:pt x="2192" y="1698"/>
                    <a:pt x="2192" y="1698"/>
                  </a:cubicBezTo>
                  <a:cubicBezTo>
                    <a:pt x="2183" y="1706"/>
                    <a:pt x="2183" y="1706"/>
                    <a:pt x="2183" y="1706"/>
                  </a:cubicBezTo>
                  <a:cubicBezTo>
                    <a:pt x="2175" y="1698"/>
                    <a:pt x="2175" y="1698"/>
                    <a:pt x="2175" y="1698"/>
                  </a:cubicBezTo>
                  <a:moveTo>
                    <a:pt x="2288" y="1811"/>
                  </a:moveTo>
                  <a:cubicBezTo>
                    <a:pt x="2260" y="1783"/>
                    <a:pt x="2260" y="1783"/>
                    <a:pt x="2260" y="1783"/>
                  </a:cubicBezTo>
                  <a:cubicBezTo>
                    <a:pt x="2232" y="1755"/>
                    <a:pt x="2232" y="1755"/>
                    <a:pt x="2232" y="1755"/>
                  </a:cubicBezTo>
                  <a:cubicBezTo>
                    <a:pt x="2203" y="1727"/>
                    <a:pt x="2203" y="1727"/>
                    <a:pt x="2203" y="1727"/>
                  </a:cubicBezTo>
                  <a:cubicBezTo>
                    <a:pt x="2186" y="1709"/>
                    <a:pt x="2186" y="1709"/>
                    <a:pt x="2186" y="1709"/>
                  </a:cubicBezTo>
                  <a:cubicBezTo>
                    <a:pt x="2194" y="1700"/>
                    <a:pt x="2194" y="1700"/>
                    <a:pt x="2194" y="1700"/>
                  </a:cubicBezTo>
                  <a:cubicBezTo>
                    <a:pt x="2349" y="1855"/>
                    <a:pt x="2349" y="1855"/>
                    <a:pt x="2349" y="1855"/>
                  </a:cubicBezTo>
                  <a:cubicBezTo>
                    <a:pt x="2359" y="1865"/>
                    <a:pt x="2359" y="1865"/>
                    <a:pt x="2359" y="1865"/>
                  </a:cubicBezTo>
                  <a:cubicBezTo>
                    <a:pt x="2350" y="1873"/>
                    <a:pt x="2350" y="1873"/>
                    <a:pt x="2350" y="1873"/>
                  </a:cubicBezTo>
                  <a:cubicBezTo>
                    <a:pt x="2288" y="1811"/>
                    <a:pt x="2288" y="1811"/>
                    <a:pt x="2288" y="1811"/>
                  </a:cubicBezTo>
                  <a:moveTo>
                    <a:pt x="2197" y="1698"/>
                  </a:moveTo>
                  <a:cubicBezTo>
                    <a:pt x="2200" y="1695"/>
                    <a:pt x="2200" y="1695"/>
                    <a:pt x="2200" y="1695"/>
                  </a:cubicBezTo>
                  <a:cubicBezTo>
                    <a:pt x="2353" y="1848"/>
                    <a:pt x="2353" y="1848"/>
                    <a:pt x="2353" y="1848"/>
                  </a:cubicBezTo>
                  <a:cubicBezTo>
                    <a:pt x="2350" y="1851"/>
                    <a:pt x="2350" y="1851"/>
                    <a:pt x="2350" y="1851"/>
                  </a:cubicBezTo>
                  <a:cubicBezTo>
                    <a:pt x="2197" y="1698"/>
                    <a:pt x="2197" y="1698"/>
                    <a:pt x="2197" y="1698"/>
                  </a:cubicBezTo>
                  <a:moveTo>
                    <a:pt x="2390" y="1908"/>
                  </a:moveTo>
                  <a:cubicBezTo>
                    <a:pt x="2387" y="1905"/>
                    <a:pt x="2387" y="1905"/>
                    <a:pt x="2387" y="1905"/>
                  </a:cubicBezTo>
                  <a:cubicBezTo>
                    <a:pt x="2390" y="1903"/>
                    <a:pt x="2390" y="1903"/>
                    <a:pt x="2390" y="1903"/>
                  </a:cubicBezTo>
                  <a:cubicBezTo>
                    <a:pt x="2390" y="1908"/>
                    <a:pt x="2390" y="1908"/>
                    <a:pt x="2390" y="1908"/>
                  </a:cubicBezTo>
                  <a:moveTo>
                    <a:pt x="2398" y="1916"/>
                  </a:moveTo>
                  <a:cubicBezTo>
                    <a:pt x="2393" y="1912"/>
                    <a:pt x="2393" y="1912"/>
                    <a:pt x="2393" y="1912"/>
                  </a:cubicBezTo>
                  <a:cubicBezTo>
                    <a:pt x="2393" y="1899"/>
                    <a:pt x="2393" y="1899"/>
                    <a:pt x="2393" y="1899"/>
                  </a:cubicBezTo>
                  <a:cubicBezTo>
                    <a:pt x="2398" y="1895"/>
                    <a:pt x="2398" y="1895"/>
                    <a:pt x="2398" y="1895"/>
                  </a:cubicBezTo>
                  <a:cubicBezTo>
                    <a:pt x="2398" y="1916"/>
                    <a:pt x="2398" y="1916"/>
                    <a:pt x="2398" y="1916"/>
                  </a:cubicBezTo>
                  <a:moveTo>
                    <a:pt x="2405" y="1893"/>
                  </a:moveTo>
                  <a:cubicBezTo>
                    <a:pt x="2405" y="1924"/>
                    <a:pt x="2405" y="1924"/>
                    <a:pt x="2405" y="1924"/>
                  </a:cubicBezTo>
                  <a:cubicBezTo>
                    <a:pt x="2401" y="1920"/>
                    <a:pt x="2401" y="1920"/>
                    <a:pt x="2401" y="1920"/>
                  </a:cubicBezTo>
                  <a:cubicBezTo>
                    <a:pt x="2401" y="1891"/>
                    <a:pt x="2401" y="1891"/>
                    <a:pt x="2401" y="1891"/>
                  </a:cubicBezTo>
                  <a:cubicBezTo>
                    <a:pt x="2402" y="1890"/>
                    <a:pt x="2402" y="1890"/>
                    <a:pt x="2402" y="1890"/>
                  </a:cubicBezTo>
                  <a:cubicBezTo>
                    <a:pt x="2405" y="1893"/>
                    <a:pt x="2405" y="1893"/>
                    <a:pt x="2405" y="1893"/>
                  </a:cubicBezTo>
                  <a:moveTo>
                    <a:pt x="2402" y="1885"/>
                  </a:moveTo>
                  <a:cubicBezTo>
                    <a:pt x="2401" y="1887"/>
                    <a:pt x="2401" y="1887"/>
                    <a:pt x="2401" y="1887"/>
                  </a:cubicBezTo>
                  <a:cubicBezTo>
                    <a:pt x="2383" y="1904"/>
                    <a:pt x="2383" y="1904"/>
                    <a:pt x="2383" y="1904"/>
                  </a:cubicBezTo>
                  <a:cubicBezTo>
                    <a:pt x="2382" y="1905"/>
                    <a:pt x="2382" y="1905"/>
                    <a:pt x="2382" y="1905"/>
                  </a:cubicBezTo>
                  <a:cubicBezTo>
                    <a:pt x="2362" y="1885"/>
                    <a:pt x="2362" y="1885"/>
                    <a:pt x="2362" y="1885"/>
                  </a:cubicBezTo>
                  <a:cubicBezTo>
                    <a:pt x="2382" y="1866"/>
                    <a:pt x="2382" y="1866"/>
                    <a:pt x="2382" y="1866"/>
                  </a:cubicBezTo>
                  <a:cubicBezTo>
                    <a:pt x="2402" y="1885"/>
                    <a:pt x="2402" y="1885"/>
                    <a:pt x="2402" y="1885"/>
                  </a:cubicBezTo>
                  <a:moveTo>
                    <a:pt x="2380" y="1863"/>
                  </a:moveTo>
                  <a:cubicBezTo>
                    <a:pt x="2360" y="1883"/>
                    <a:pt x="2360" y="1883"/>
                    <a:pt x="2360" y="1883"/>
                  </a:cubicBezTo>
                  <a:cubicBezTo>
                    <a:pt x="2352" y="1876"/>
                    <a:pt x="2352" y="1876"/>
                    <a:pt x="2352" y="1876"/>
                  </a:cubicBezTo>
                  <a:cubicBezTo>
                    <a:pt x="2362" y="1866"/>
                    <a:pt x="2362" y="1866"/>
                    <a:pt x="2362" y="1866"/>
                  </a:cubicBezTo>
                  <a:cubicBezTo>
                    <a:pt x="2372" y="1856"/>
                    <a:pt x="2372" y="1856"/>
                    <a:pt x="2372" y="1856"/>
                  </a:cubicBezTo>
                  <a:cubicBezTo>
                    <a:pt x="2380" y="1863"/>
                    <a:pt x="2380" y="1863"/>
                    <a:pt x="2380" y="1863"/>
                  </a:cubicBezTo>
                  <a:moveTo>
                    <a:pt x="2370" y="1854"/>
                  </a:moveTo>
                  <a:cubicBezTo>
                    <a:pt x="2361" y="1862"/>
                    <a:pt x="2361" y="1862"/>
                    <a:pt x="2361" y="1862"/>
                  </a:cubicBezTo>
                  <a:cubicBezTo>
                    <a:pt x="2352" y="1854"/>
                    <a:pt x="2352" y="1854"/>
                    <a:pt x="2352" y="1854"/>
                  </a:cubicBezTo>
                  <a:cubicBezTo>
                    <a:pt x="2361" y="1845"/>
                    <a:pt x="2361" y="1845"/>
                    <a:pt x="2361" y="1845"/>
                  </a:cubicBezTo>
                  <a:cubicBezTo>
                    <a:pt x="2370" y="1854"/>
                    <a:pt x="2370" y="1854"/>
                    <a:pt x="2370" y="1854"/>
                  </a:cubicBezTo>
                  <a:moveTo>
                    <a:pt x="2359" y="1842"/>
                  </a:moveTo>
                  <a:cubicBezTo>
                    <a:pt x="2356" y="1846"/>
                    <a:pt x="2356" y="1846"/>
                    <a:pt x="2356" y="1846"/>
                  </a:cubicBezTo>
                  <a:cubicBezTo>
                    <a:pt x="2202" y="1692"/>
                    <a:pt x="2202" y="1692"/>
                    <a:pt x="2202" y="1692"/>
                  </a:cubicBezTo>
                  <a:cubicBezTo>
                    <a:pt x="2206" y="1689"/>
                    <a:pt x="2206" y="1689"/>
                    <a:pt x="2206" y="1689"/>
                  </a:cubicBezTo>
                  <a:cubicBezTo>
                    <a:pt x="2359" y="1842"/>
                    <a:pt x="2359" y="1842"/>
                    <a:pt x="2359" y="1842"/>
                  </a:cubicBezTo>
                  <a:moveTo>
                    <a:pt x="2203" y="1687"/>
                  </a:moveTo>
                  <a:cubicBezTo>
                    <a:pt x="2194" y="1695"/>
                    <a:pt x="2194" y="1695"/>
                    <a:pt x="2194" y="1695"/>
                  </a:cubicBezTo>
                  <a:cubicBezTo>
                    <a:pt x="2186" y="1687"/>
                    <a:pt x="2186" y="1687"/>
                    <a:pt x="2186" y="1687"/>
                  </a:cubicBezTo>
                  <a:cubicBezTo>
                    <a:pt x="2194" y="1678"/>
                    <a:pt x="2194" y="1678"/>
                    <a:pt x="2194" y="1678"/>
                  </a:cubicBezTo>
                  <a:cubicBezTo>
                    <a:pt x="2203" y="1687"/>
                    <a:pt x="2203" y="1687"/>
                    <a:pt x="2203" y="1687"/>
                  </a:cubicBezTo>
                  <a:moveTo>
                    <a:pt x="2192" y="1676"/>
                  </a:moveTo>
                  <a:cubicBezTo>
                    <a:pt x="2183" y="1684"/>
                    <a:pt x="2183" y="1684"/>
                    <a:pt x="2183" y="1684"/>
                  </a:cubicBezTo>
                  <a:cubicBezTo>
                    <a:pt x="2027" y="1528"/>
                    <a:pt x="2027" y="1528"/>
                    <a:pt x="2027" y="1528"/>
                  </a:cubicBezTo>
                  <a:cubicBezTo>
                    <a:pt x="2017" y="1518"/>
                    <a:pt x="2017" y="1518"/>
                    <a:pt x="2017" y="1518"/>
                  </a:cubicBezTo>
                  <a:cubicBezTo>
                    <a:pt x="2026" y="1510"/>
                    <a:pt x="2026" y="1510"/>
                    <a:pt x="2026" y="1510"/>
                  </a:cubicBezTo>
                  <a:cubicBezTo>
                    <a:pt x="2192" y="1676"/>
                    <a:pt x="2192" y="1676"/>
                    <a:pt x="2192" y="1676"/>
                  </a:cubicBezTo>
                  <a:moveTo>
                    <a:pt x="2024" y="1507"/>
                  </a:moveTo>
                  <a:cubicBezTo>
                    <a:pt x="2014" y="1517"/>
                    <a:pt x="2014" y="1517"/>
                    <a:pt x="2014" y="1517"/>
                  </a:cubicBezTo>
                  <a:cubicBezTo>
                    <a:pt x="2004" y="1527"/>
                    <a:pt x="2004" y="1527"/>
                    <a:pt x="2004" y="1527"/>
                  </a:cubicBezTo>
                  <a:cubicBezTo>
                    <a:pt x="1995" y="1518"/>
                    <a:pt x="1995" y="1518"/>
                    <a:pt x="1995" y="1518"/>
                  </a:cubicBezTo>
                  <a:cubicBezTo>
                    <a:pt x="2015" y="1499"/>
                    <a:pt x="2015" y="1499"/>
                    <a:pt x="2015" y="1499"/>
                  </a:cubicBezTo>
                  <a:cubicBezTo>
                    <a:pt x="2024" y="1507"/>
                    <a:pt x="2024" y="1507"/>
                    <a:pt x="2024" y="1507"/>
                  </a:cubicBezTo>
                  <a:moveTo>
                    <a:pt x="1982" y="1470"/>
                  </a:moveTo>
                  <a:cubicBezTo>
                    <a:pt x="1987" y="1475"/>
                    <a:pt x="1987" y="1475"/>
                    <a:pt x="1987" y="1475"/>
                  </a:cubicBezTo>
                  <a:cubicBezTo>
                    <a:pt x="1987" y="1478"/>
                    <a:pt x="1987" y="1478"/>
                    <a:pt x="1987" y="1478"/>
                  </a:cubicBezTo>
                  <a:cubicBezTo>
                    <a:pt x="1982" y="1482"/>
                    <a:pt x="1982" y="1482"/>
                    <a:pt x="1982" y="1482"/>
                  </a:cubicBezTo>
                  <a:cubicBezTo>
                    <a:pt x="1982" y="1470"/>
                    <a:pt x="1982" y="1470"/>
                    <a:pt x="1982" y="1470"/>
                  </a:cubicBezTo>
                  <a:moveTo>
                    <a:pt x="1975" y="1463"/>
                  </a:moveTo>
                  <a:cubicBezTo>
                    <a:pt x="1979" y="1467"/>
                    <a:pt x="1979" y="1467"/>
                    <a:pt x="1979" y="1467"/>
                  </a:cubicBezTo>
                  <a:cubicBezTo>
                    <a:pt x="1979" y="1485"/>
                    <a:pt x="1979" y="1485"/>
                    <a:pt x="1979" y="1485"/>
                  </a:cubicBezTo>
                  <a:cubicBezTo>
                    <a:pt x="1975" y="1490"/>
                    <a:pt x="1975" y="1490"/>
                    <a:pt x="1975" y="1490"/>
                  </a:cubicBezTo>
                  <a:cubicBezTo>
                    <a:pt x="1975" y="1463"/>
                    <a:pt x="1975" y="1463"/>
                    <a:pt x="1975" y="1463"/>
                  </a:cubicBezTo>
                  <a:moveTo>
                    <a:pt x="1974" y="1495"/>
                  </a:moveTo>
                  <a:cubicBezTo>
                    <a:pt x="1992" y="1477"/>
                    <a:pt x="1992" y="1477"/>
                    <a:pt x="1992" y="1477"/>
                  </a:cubicBezTo>
                  <a:cubicBezTo>
                    <a:pt x="1993" y="1476"/>
                    <a:pt x="1993" y="1476"/>
                    <a:pt x="1993" y="1476"/>
                  </a:cubicBezTo>
                  <a:cubicBezTo>
                    <a:pt x="2013" y="1496"/>
                    <a:pt x="2013" y="1496"/>
                    <a:pt x="2013" y="1496"/>
                  </a:cubicBezTo>
                  <a:cubicBezTo>
                    <a:pt x="1993" y="1516"/>
                    <a:pt x="1993" y="1516"/>
                    <a:pt x="1993" y="1516"/>
                  </a:cubicBezTo>
                  <a:cubicBezTo>
                    <a:pt x="1977" y="1501"/>
                    <a:pt x="1977" y="1501"/>
                    <a:pt x="1977" y="1501"/>
                  </a:cubicBezTo>
                  <a:cubicBezTo>
                    <a:pt x="1973" y="1496"/>
                    <a:pt x="1973" y="1496"/>
                    <a:pt x="1973" y="1496"/>
                  </a:cubicBezTo>
                  <a:cubicBezTo>
                    <a:pt x="1974" y="1495"/>
                    <a:pt x="1974" y="1495"/>
                    <a:pt x="1974" y="1495"/>
                  </a:cubicBezTo>
                  <a:moveTo>
                    <a:pt x="1967" y="1455"/>
                  </a:moveTo>
                  <a:cubicBezTo>
                    <a:pt x="1971" y="1459"/>
                    <a:pt x="1971" y="1459"/>
                    <a:pt x="1971" y="1459"/>
                  </a:cubicBezTo>
                  <a:cubicBezTo>
                    <a:pt x="1971" y="1490"/>
                    <a:pt x="1971" y="1490"/>
                    <a:pt x="1971" y="1490"/>
                  </a:cubicBezTo>
                  <a:cubicBezTo>
                    <a:pt x="1967" y="1486"/>
                    <a:pt x="1967" y="1486"/>
                    <a:pt x="1967" y="1486"/>
                  </a:cubicBezTo>
                  <a:cubicBezTo>
                    <a:pt x="1967" y="1455"/>
                    <a:pt x="1967" y="1455"/>
                    <a:pt x="1967" y="1455"/>
                  </a:cubicBezTo>
                  <a:moveTo>
                    <a:pt x="1959" y="1447"/>
                  </a:moveTo>
                  <a:cubicBezTo>
                    <a:pt x="1963" y="1451"/>
                    <a:pt x="1963" y="1451"/>
                    <a:pt x="1963" y="1451"/>
                  </a:cubicBezTo>
                  <a:cubicBezTo>
                    <a:pt x="1963" y="1482"/>
                    <a:pt x="1963" y="1482"/>
                    <a:pt x="1963" y="1482"/>
                  </a:cubicBezTo>
                  <a:cubicBezTo>
                    <a:pt x="1959" y="1478"/>
                    <a:pt x="1959" y="1478"/>
                    <a:pt x="1959" y="1478"/>
                  </a:cubicBezTo>
                  <a:cubicBezTo>
                    <a:pt x="1959" y="1447"/>
                    <a:pt x="1959" y="1447"/>
                    <a:pt x="1959" y="1447"/>
                  </a:cubicBezTo>
                  <a:moveTo>
                    <a:pt x="1951" y="1439"/>
                  </a:moveTo>
                  <a:cubicBezTo>
                    <a:pt x="1955" y="1443"/>
                    <a:pt x="1955" y="1443"/>
                    <a:pt x="1955" y="1443"/>
                  </a:cubicBezTo>
                  <a:cubicBezTo>
                    <a:pt x="1955" y="1474"/>
                    <a:pt x="1955" y="1474"/>
                    <a:pt x="1955" y="1474"/>
                  </a:cubicBezTo>
                  <a:cubicBezTo>
                    <a:pt x="1951" y="1470"/>
                    <a:pt x="1951" y="1470"/>
                    <a:pt x="1951" y="1470"/>
                  </a:cubicBezTo>
                  <a:cubicBezTo>
                    <a:pt x="1951" y="1439"/>
                    <a:pt x="1951" y="1439"/>
                    <a:pt x="1951" y="1439"/>
                  </a:cubicBezTo>
                  <a:moveTo>
                    <a:pt x="1948" y="1436"/>
                  </a:moveTo>
                  <a:cubicBezTo>
                    <a:pt x="1948" y="1466"/>
                    <a:pt x="1948" y="1466"/>
                    <a:pt x="1948" y="1466"/>
                  </a:cubicBezTo>
                  <a:cubicBezTo>
                    <a:pt x="1943" y="1462"/>
                    <a:pt x="1943" y="1462"/>
                    <a:pt x="1943" y="1462"/>
                  </a:cubicBezTo>
                  <a:cubicBezTo>
                    <a:pt x="1943" y="1431"/>
                    <a:pt x="1943" y="1431"/>
                    <a:pt x="1943" y="1431"/>
                  </a:cubicBezTo>
                  <a:cubicBezTo>
                    <a:pt x="1948" y="1436"/>
                    <a:pt x="1948" y="1436"/>
                    <a:pt x="1948" y="1436"/>
                  </a:cubicBezTo>
                  <a:moveTo>
                    <a:pt x="1935" y="1423"/>
                  </a:moveTo>
                  <a:cubicBezTo>
                    <a:pt x="1940" y="1428"/>
                    <a:pt x="1940" y="1428"/>
                    <a:pt x="1940" y="1428"/>
                  </a:cubicBezTo>
                  <a:cubicBezTo>
                    <a:pt x="1940" y="1459"/>
                    <a:pt x="1940" y="1459"/>
                    <a:pt x="1940" y="1459"/>
                  </a:cubicBezTo>
                  <a:cubicBezTo>
                    <a:pt x="1935" y="1454"/>
                    <a:pt x="1935" y="1454"/>
                    <a:pt x="1935" y="1454"/>
                  </a:cubicBezTo>
                  <a:cubicBezTo>
                    <a:pt x="1935" y="1423"/>
                    <a:pt x="1935" y="1423"/>
                    <a:pt x="1935" y="1423"/>
                  </a:cubicBezTo>
                  <a:moveTo>
                    <a:pt x="1927" y="1415"/>
                  </a:moveTo>
                  <a:cubicBezTo>
                    <a:pt x="1932" y="1420"/>
                    <a:pt x="1932" y="1420"/>
                    <a:pt x="1932" y="1420"/>
                  </a:cubicBezTo>
                  <a:cubicBezTo>
                    <a:pt x="1932" y="1451"/>
                    <a:pt x="1932" y="1451"/>
                    <a:pt x="1932" y="1451"/>
                  </a:cubicBezTo>
                  <a:cubicBezTo>
                    <a:pt x="1927" y="1446"/>
                    <a:pt x="1927" y="1446"/>
                    <a:pt x="1927" y="1446"/>
                  </a:cubicBezTo>
                  <a:cubicBezTo>
                    <a:pt x="1927" y="1415"/>
                    <a:pt x="1927" y="1415"/>
                    <a:pt x="1927" y="1415"/>
                  </a:cubicBezTo>
                  <a:moveTo>
                    <a:pt x="1919" y="1408"/>
                  </a:moveTo>
                  <a:cubicBezTo>
                    <a:pt x="1924" y="1412"/>
                    <a:pt x="1924" y="1412"/>
                    <a:pt x="1924" y="1412"/>
                  </a:cubicBezTo>
                  <a:cubicBezTo>
                    <a:pt x="1924" y="1443"/>
                    <a:pt x="1924" y="1443"/>
                    <a:pt x="1924" y="1443"/>
                  </a:cubicBezTo>
                  <a:cubicBezTo>
                    <a:pt x="1919" y="1438"/>
                    <a:pt x="1919" y="1438"/>
                    <a:pt x="1919" y="1438"/>
                  </a:cubicBezTo>
                  <a:cubicBezTo>
                    <a:pt x="1919" y="1408"/>
                    <a:pt x="1919" y="1408"/>
                    <a:pt x="1919" y="1408"/>
                  </a:cubicBezTo>
                  <a:moveTo>
                    <a:pt x="1912" y="1400"/>
                  </a:moveTo>
                  <a:cubicBezTo>
                    <a:pt x="1916" y="1404"/>
                    <a:pt x="1916" y="1404"/>
                    <a:pt x="1916" y="1404"/>
                  </a:cubicBezTo>
                  <a:cubicBezTo>
                    <a:pt x="1916" y="1435"/>
                    <a:pt x="1916" y="1435"/>
                    <a:pt x="1916" y="1435"/>
                  </a:cubicBezTo>
                  <a:cubicBezTo>
                    <a:pt x="1912" y="1430"/>
                    <a:pt x="1912" y="1430"/>
                    <a:pt x="1912" y="1430"/>
                  </a:cubicBezTo>
                  <a:cubicBezTo>
                    <a:pt x="1912" y="1400"/>
                    <a:pt x="1912" y="1400"/>
                    <a:pt x="1912" y="1400"/>
                  </a:cubicBezTo>
                  <a:moveTo>
                    <a:pt x="1904" y="1392"/>
                  </a:moveTo>
                  <a:cubicBezTo>
                    <a:pt x="1908" y="1396"/>
                    <a:pt x="1908" y="1396"/>
                    <a:pt x="1908" y="1396"/>
                  </a:cubicBezTo>
                  <a:cubicBezTo>
                    <a:pt x="1908" y="1427"/>
                    <a:pt x="1908" y="1427"/>
                    <a:pt x="1908" y="1427"/>
                  </a:cubicBezTo>
                  <a:cubicBezTo>
                    <a:pt x="1904" y="1423"/>
                    <a:pt x="1904" y="1423"/>
                    <a:pt x="1904" y="1423"/>
                  </a:cubicBezTo>
                  <a:cubicBezTo>
                    <a:pt x="1904" y="1392"/>
                    <a:pt x="1904" y="1392"/>
                    <a:pt x="1904" y="1392"/>
                  </a:cubicBezTo>
                  <a:moveTo>
                    <a:pt x="1896" y="1384"/>
                  </a:moveTo>
                  <a:cubicBezTo>
                    <a:pt x="1900" y="1388"/>
                    <a:pt x="1900" y="1388"/>
                    <a:pt x="1900" y="1388"/>
                  </a:cubicBezTo>
                  <a:cubicBezTo>
                    <a:pt x="1900" y="1419"/>
                    <a:pt x="1900" y="1419"/>
                    <a:pt x="1900" y="1419"/>
                  </a:cubicBezTo>
                  <a:cubicBezTo>
                    <a:pt x="1896" y="1415"/>
                    <a:pt x="1896" y="1415"/>
                    <a:pt x="1896" y="1415"/>
                  </a:cubicBezTo>
                  <a:cubicBezTo>
                    <a:pt x="1896" y="1384"/>
                    <a:pt x="1896" y="1384"/>
                    <a:pt x="1896" y="1384"/>
                  </a:cubicBezTo>
                  <a:moveTo>
                    <a:pt x="1888" y="1376"/>
                  </a:moveTo>
                  <a:cubicBezTo>
                    <a:pt x="1893" y="1381"/>
                    <a:pt x="1893" y="1381"/>
                    <a:pt x="1893" y="1381"/>
                  </a:cubicBezTo>
                  <a:cubicBezTo>
                    <a:pt x="1893" y="1411"/>
                    <a:pt x="1893" y="1411"/>
                    <a:pt x="1893" y="1411"/>
                  </a:cubicBezTo>
                  <a:cubicBezTo>
                    <a:pt x="1888" y="1407"/>
                    <a:pt x="1888" y="1407"/>
                    <a:pt x="1888" y="1407"/>
                  </a:cubicBezTo>
                  <a:cubicBezTo>
                    <a:pt x="1888" y="1376"/>
                    <a:pt x="1888" y="1376"/>
                    <a:pt x="1888" y="1376"/>
                  </a:cubicBezTo>
                  <a:moveTo>
                    <a:pt x="1880" y="1368"/>
                  </a:moveTo>
                  <a:cubicBezTo>
                    <a:pt x="1885" y="1373"/>
                    <a:pt x="1885" y="1373"/>
                    <a:pt x="1885" y="1373"/>
                  </a:cubicBezTo>
                  <a:cubicBezTo>
                    <a:pt x="1885" y="1403"/>
                    <a:pt x="1885" y="1403"/>
                    <a:pt x="1885" y="1403"/>
                  </a:cubicBezTo>
                  <a:cubicBezTo>
                    <a:pt x="1880" y="1399"/>
                    <a:pt x="1880" y="1399"/>
                    <a:pt x="1880" y="1399"/>
                  </a:cubicBezTo>
                  <a:cubicBezTo>
                    <a:pt x="1880" y="1368"/>
                    <a:pt x="1880" y="1368"/>
                    <a:pt x="1880" y="1368"/>
                  </a:cubicBezTo>
                  <a:moveTo>
                    <a:pt x="1872" y="1360"/>
                  </a:moveTo>
                  <a:cubicBezTo>
                    <a:pt x="1877" y="1365"/>
                    <a:pt x="1877" y="1365"/>
                    <a:pt x="1877" y="1365"/>
                  </a:cubicBezTo>
                  <a:cubicBezTo>
                    <a:pt x="1877" y="1396"/>
                    <a:pt x="1877" y="1396"/>
                    <a:pt x="1877" y="1396"/>
                  </a:cubicBezTo>
                  <a:cubicBezTo>
                    <a:pt x="1872" y="1391"/>
                    <a:pt x="1872" y="1391"/>
                    <a:pt x="1872" y="1391"/>
                  </a:cubicBezTo>
                  <a:cubicBezTo>
                    <a:pt x="1872" y="1360"/>
                    <a:pt x="1872" y="1360"/>
                    <a:pt x="1872" y="1360"/>
                  </a:cubicBezTo>
                  <a:moveTo>
                    <a:pt x="1864" y="1352"/>
                  </a:moveTo>
                  <a:cubicBezTo>
                    <a:pt x="1869" y="1357"/>
                    <a:pt x="1869" y="1357"/>
                    <a:pt x="1869" y="1357"/>
                  </a:cubicBezTo>
                  <a:cubicBezTo>
                    <a:pt x="1869" y="1388"/>
                    <a:pt x="1869" y="1388"/>
                    <a:pt x="1869" y="1388"/>
                  </a:cubicBezTo>
                  <a:cubicBezTo>
                    <a:pt x="1864" y="1383"/>
                    <a:pt x="1864" y="1383"/>
                    <a:pt x="1864" y="1383"/>
                  </a:cubicBezTo>
                  <a:cubicBezTo>
                    <a:pt x="1864" y="1352"/>
                    <a:pt x="1864" y="1352"/>
                    <a:pt x="1864" y="1352"/>
                  </a:cubicBezTo>
                  <a:moveTo>
                    <a:pt x="1861" y="1349"/>
                  </a:moveTo>
                  <a:cubicBezTo>
                    <a:pt x="1861" y="1380"/>
                    <a:pt x="1861" y="1380"/>
                    <a:pt x="1861" y="1380"/>
                  </a:cubicBezTo>
                  <a:cubicBezTo>
                    <a:pt x="1857" y="1375"/>
                    <a:pt x="1857" y="1375"/>
                    <a:pt x="1857" y="1375"/>
                  </a:cubicBezTo>
                  <a:cubicBezTo>
                    <a:pt x="1857" y="1346"/>
                    <a:pt x="1857" y="1346"/>
                    <a:pt x="1857" y="1346"/>
                  </a:cubicBezTo>
                  <a:cubicBezTo>
                    <a:pt x="1857" y="1345"/>
                    <a:pt x="1857" y="1345"/>
                    <a:pt x="1857" y="1345"/>
                  </a:cubicBezTo>
                  <a:cubicBezTo>
                    <a:pt x="1861" y="1349"/>
                    <a:pt x="1861" y="1349"/>
                    <a:pt x="1861" y="1349"/>
                  </a:cubicBezTo>
                  <a:moveTo>
                    <a:pt x="1857" y="1341"/>
                  </a:moveTo>
                  <a:cubicBezTo>
                    <a:pt x="1856" y="1342"/>
                    <a:pt x="1856" y="1342"/>
                    <a:pt x="1856" y="1342"/>
                  </a:cubicBezTo>
                  <a:cubicBezTo>
                    <a:pt x="1838" y="1359"/>
                    <a:pt x="1838" y="1359"/>
                    <a:pt x="1838" y="1359"/>
                  </a:cubicBezTo>
                  <a:cubicBezTo>
                    <a:pt x="1837" y="1360"/>
                    <a:pt x="1837" y="1360"/>
                    <a:pt x="1837" y="1360"/>
                  </a:cubicBezTo>
                  <a:cubicBezTo>
                    <a:pt x="1836" y="1360"/>
                    <a:pt x="1836" y="1360"/>
                    <a:pt x="1836" y="1360"/>
                  </a:cubicBezTo>
                  <a:cubicBezTo>
                    <a:pt x="1836" y="1359"/>
                    <a:pt x="1834" y="1359"/>
                    <a:pt x="1834" y="1360"/>
                  </a:cubicBezTo>
                  <a:cubicBezTo>
                    <a:pt x="1833" y="1360"/>
                    <a:pt x="1833" y="1361"/>
                    <a:pt x="1834" y="1362"/>
                  </a:cubicBezTo>
                  <a:cubicBezTo>
                    <a:pt x="1835" y="1363"/>
                    <a:pt x="1835" y="1363"/>
                    <a:pt x="1835" y="1363"/>
                  </a:cubicBezTo>
                  <a:cubicBezTo>
                    <a:pt x="1815" y="1383"/>
                    <a:pt x="1815" y="1383"/>
                    <a:pt x="1815" y="1383"/>
                  </a:cubicBezTo>
                  <a:cubicBezTo>
                    <a:pt x="1814" y="1382"/>
                    <a:pt x="1814" y="1382"/>
                    <a:pt x="1814" y="1382"/>
                  </a:cubicBezTo>
                  <a:cubicBezTo>
                    <a:pt x="1796" y="1364"/>
                    <a:pt x="1796" y="1364"/>
                    <a:pt x="1796" y="1364"/>
                  </a:cubicBezTo>
                  <a:cubicBezTo>
                    <a:pt x="1795" y="1363"/>
                    <a:pt x="1795" y="1363"/>
                    <a:pt x="1795" y="1363"/>
                  </a:cubicBezTo>
                  <a:cubicBezTo>
                    <a:pt x="1813" y="1345"/>
                    <a:pt x="1813" y="1345"/>
                    <a:pt x="1813" y="1345"/>
                  </a:cubicBezTo>
                  <a:cubicBezTo>
                    <a:pt x="1813" y="1344"/>
                    <a:pt x="1813" y="1343"/>
                    <a:pt x="1813" y="1343"/>
                  </a:cubicBezTo>
                  <a:cubicBezTo>
                    <a:pt x="1812" y="1342"/>
                    <a:pt x="1811" y="1342"/>
                    <a:pt x="1810" y="1343"/>
                  </a:cubicBezTo>
                  <a:cubicBezTo>
                    <a:pt x="1793" y="1360"/>
                    <a:pt x="1793" y="1360"/>
                    <a:pt x="1793" y="1360"/>
                  </a:cubicBezTo>
                  <a:cubicBezTo>
                    <a:pt x="1773" y="1341"/>
                    <a:pt x="1773" y="1341"/>
                    <a:pt x="1773" y="1341"/>
                  </a:cubicBezTo>
                  <a:cubicBezTo>
                    <a:pt x="1793" y="1321"/>
                    <a:pt x="1793" y="1321"/>
                    <a:pt x="1793" y="1321"/>
                  </a:cubicBezTo>
                  <a:cubicBezTo>
                    <a:pt x="1806" y="1334"/>
                    <a:pt x="1806" y="1334"/>
                    <a:pt x="1806" y="1334"/>
                  </a:cubicBezTo>
                  <a:cubicBezTo>
                    <a:pt x="1806" y="1334"/>
                    <a:pt x="1807" y="1334"/>
                    <a:pt x="1808" y="1334"/>
                  </a:cubicBezTo>
                  <a:cubicBezTo>
                    <a:pt x="1809" y="1333"/>
                    <a:pt x="1809" y="1332"/>
                    <a:pt x="1808" y="1331"/>
                  </a:cubicBezTo>
                  <a:cubicBezTo>
                    <a:pt x="1795" y="1318"/>
                    <a:pt x="1795" y="1318"/>
                    <a:pt x="1795" y="1318"/>
                  </a:cubicBezTo>
                  <a:cubicBezTo>
                    <a:pt x="1815" y="1298"/>
                    <a:pt x="1815" y="1298"/>
                    <a:pt x="1815" y="1298"/>
                  </a:cubicBezTo>
                  <a:cubicBezTo>
                    <a:pt x="1857" y="1341"/>
                    <a:pt x="1857" y="1341"/>
                    <a:pt x="1857" y="1341"/>
                  </a:cubicBezTo>
                  <a:moveTo>
                    <a:pt x="1812" y="1296"/>
                  </a:moveTo>
                  <a:cubicBezTo>
                    <a:pt x="1793" y="1316"/>
                    <a:pt x="1793" y="1316"/>
                    <a:pt x="1793" y="1316"/>
                  </a:cubicBezTo>
                  <a:cubicBezTo>
                    <a:pt x="1780" y="1303"/>
                    <a:pt x="1780" y="1303"/>
                    <a:pt x="1780" y="1303"/>
                  </a:cubicBezTo>
                  <a:cubicBezTo>
                    <a:pt x="1779" y="1302"/>
                    <a:pt x="1778" y="1302"/>
                    <a:pt x="1777" y="1303"/>
                  </a:cubicBezTo>
                  <a:cubicBezTo>
                    <a:pt x="1777" y="1304"/>
                    <a:pt x="1777" y="1305"/>
                    <a:pt x="1777" y="1305"/>
                  </a:cubicBezTo>
                  <a:cubicBezTo>
                    <a:pt x="1790" y="1318"/>
                    <a:pt x="1790" y="1318"/>
                    <a:pt x="1790" y="1318"/>
                  </a:cubicBezTo>
                  <a:cubicBezTo>
                    <a:pt x="1770" y="1338"/>
                    <a:pt x="1770" y="1338"/>
                    <a:pt x="1770" y="1338"/>
                  </a:cubicBezTo>
                  <a:cubicBezTo>
                    <a:pt x="1756" y="1324"/>
                    <a:pt x="1756" y="1324"/>
                    <a:pt x="1756" y="1324"/>
                  </a:cubicBezTo>
                  <a:cubicBezTo>
                    <a:pt x="1777" y="1303"/>
                    <a:pt x="1777" y="1303"/>
                    <a:pt x="1777" y="1303"/>
                  </a:cubicBezTo>
                  <a:cubicBezTo>
                    <a:pt x="1798" y="1282"/>
                    <a:pt x="1798" y="1282"/>
                    <a:pt x="1798" y="1282"/>
                  </a:cubicBezTo>
                  <a:cubicBezTo>
                    <a:pt x="1812" y="1296"/>
                    <a:pt x="1812" y="1296"/>
                    <a:pt x="1812" y="1296"/>
                  </a:cubicBezTo>
                  <a:moveTo>
                    <a:pt x="1796" y="1279"/>
                  </a:moveTo>
                  <a:cubicBezTo>
                    <a:pt x="1776" y="1299"/>
                    <a:pt x="1776" y="1299"/>
                    <a:pt x="1776" y="1299"/>
                  </a:cubicBezTo>
                  <a:cubicBezTo>
                    <a:pt x="1766" y="1289"/>
                    <a:pt x="1766" y="1289"/>
                    <a:pt x="1766" y="1289"/>
                  </a:cubicBezTo>
                  <a:cubicBezTo>
                    <a:pt x="1752" y="1275"/>
                    <a:pt x="1752" y="1275"/>
                    <a:pt x="1752" y="1275"/>
                  </a:cubicBezTo>
                  <a:cubicBezTo>
                    <a:pt x="1610" y="1134"/>
                    <a:pt x="1610" y="1134"/>
                    <a:pt x="1610" y="1134"/>
                  </a:cubicBezTo>
                  <a:cubicBezTo>
                    <a:pt x="1599" y="1123"/>
                    <a:pt x="1599" y="1123"/>
                    <a:pt x="1599" y="1123"/>
                  </a:cubicBezTo>
                  <a:cubicBezTo>
                    <a:pt x="1588" y="1111"/>
                    <a:pt x="1588" y="1111"/>
                    <a:pt x="1588" y="1111"/>
                  </a:cubicBezTo>
                  <a:cubicBezTo>
                    <a:pt x="1582" y="1105"/>
                    <a:pt x="1582" y="1105"/>
                    <a:pt x="1582" y="1105"/>
                  </a:cubicBezTo>
                  <a:cubicBezTo>
                    <a:pt x="1554" y="1077"/>
                    <a:pt x="1554" y="1077"/>
                    <a:pt x="1554" y="1077"/>
                  </a:cubicBezTo>
                  <a:cubicBezTo>
                    <a:pt x="1526" y="1049"/>
                    <a:pt x="1526" y="1049"/>
                    <a:pt x="1526" y="1049"/>
                  </a:cubicBezTo>
                  <a:cubicBezTo>
                    <a:pt x="1432" y="956"/>
                    <a:pt x="1432" y="956"/>
                    <a:pt x="1432" y="956"/>
                  </a:cubicBezTo>
                  <a:cubicBezTo>
                    <a:pt x="1421" y="945"/>
                    <a:pt x="1421" y="945"/>
                    <a:pt x="1421" y="945"/>
                  </a:cubicBezTo>
                  <a:cubicBezTo>
                    <a:pt x="1411" y="935"/>
                    <a:pt x="1411" y="935"/>
                    <a:pt x="1411" y="935"/>
                  </a:cubicBezTo>
                  <a:cubicBezTo>
                    <a:pt x="1431" y="915"/>
                    <a:pt x="1431" y="915"/>
                    <a:pt x="1431" y="915"/>
                  </a:cubicBezTo>
                  <a:cubicBezTo>
                    <a:pt x="1796" y="1279"/>
                    <a:pt x="1796" y="1279"/>
                    <a:pt x="1796" y="1279"/>
                  </a:cubicBezTo>
                  <a:moveTo>
                    <a:pt x="1429" y="912"/>
                  </a:moveTo>
                  <a:cubicBezTo>
                    <a:pt x="1409" y="932"/>
                    <a:pt x="1409" y="932"/>
                    <a:pt x="1409" y="932"/>
                  </a:cubicBezTo>
                  <a:cubicBezTo>
                    <a:pt x="1395" y="918"/>
                    <a:pt x="1395" y="918"/>
                    <a:pt x="1395" y="918"/>
                  </a:cubicBezTo>
                  <a:cubicBezTo>
                    <a:pt x="1415" y="898"/>
                    <a:pt x="1415" y="898"/>
                    <a:pt x="1415" y="898"/>
                  </a:cubicBezTo>
                  <a:cubicBezTo>
                    <a:pt x="1429" y="912"/>
                    <a:pt x="1429" y="912"/>
                    <a:pt x="1429" y="912"/>
                  </a:cubicBezTo>
                  <a:moveTo>
                    <a:pt x="1412" y="896"/>
                  </a:moveTo>
                  <a:cubicBezTo>
                    <a:pt x="1392" y="916"/>
                    <a:pt x="1392" y="916"/>
                    <a:pt x="1392" y="916"/>
                  </a:cubicBezTo>
                  <a:cubicBezTo>
                    <a:pt x="1384" y="908"/>
                    <a:pt x="1384" y="908"/>
                    <a:pt x="1384" y="908"/>
                  </a:cubicBezTo>
                  <a:cubicBezTo>
                    <a:pt x="1384" y="907"/>
                    <a:pt x="1383" y="907"/>
                    <a:pt x="1382" y="908"/>
                  </a:cubicBezTo>
                  <a:cubicBezTo>
                    <a:pt x="1381" y="908"/>
                    <a:pt x="1381" y="909"/>
                    <a:pt x="1382" y="910"/>
                  </a:cubicBezTo>
                  <a:cubicBezTo>
                    <a:pt x="1390" y="918"/>
                    <a:pt x="1390" y="918"/>
                    <a:pt x="1390" y="918"/>
                  </a:cubicBezTo>
                  <a:cubicBezTo>
                    <a:pt x="1370" y="938"/>
                    <a:pt x="1370" y="938"/>
                    <a:pt x="1370" y="938"/>
                  </a:cubicBezTo>
                  <a:cubicBezTo>
                    <a:pt x="1350" y="918"/>
                    <a:pt x="1350" y="918"/>
                    <a:pt x="1350" y="918"/>
                  </a:cubicBezTo>
                  <a:cubicBezTo>
                    <a:pt x="1368" y="900"/>
                    <a:pt x="1368" y="900"/>
                    <a:pt x="1368" y="900"/>
                  </a:cubicBezTo>
                  <a:cubicBezTo>
                    <a:pt x="1369" y="900"/>
                    <a:pt x="1369" y="899"/>
                    <a:pt x="1368" y="898"/>
                  </a:cubicBezTo>
                  <a:cubicBezTo>
                    <a:pt x="1367" y="897"/>
                    <a:pt x="1366" y="897"/>
                    <a:pt x="1366" y="898"/>
                  </a:cubicBezTo>
                  <a:cubicBezTo>
                    <a:pt x="1348" y="916"/>
                    <a:pt x="1348" y="916"/>
                    <a:pt x="1348" y="916"/>
                  </a:cubicBezTo>
                  <a:cubicBezTo>
                    <a:pt x="1328" y="896"/>
                    <a:pt x="1328" y="896"/>
                    <a:pt x="1328" y="896"/>
                  </a:cubicBezTo>
                  <a:cubicBezTo>
                    <a:pt x="1348" y="876"/>
                    <a:pt x="1348" y="876"/>
                    <a:pt x="1348" y="876"/>
                  </a:cubicBezTo>
                  <a:cubicBezTo>
                    <a:pt x="1354" y="882"/>
                    <a:pt x="1354" y="882"/>
                    <a:pt x="1354" y="882"/>
                  </a:cubicBezTo>
                  <a:cubicBezTo>
                    <a:pt x="1354" y="882"/>
                    <a:pt x="1355" y="882"/>
                    <a:pt x="1356" y="882"/>
                  </a:cubicBezTo>
                  <a:cubicBezTo>
                    <a:pt x="1357" y="881"/>
                    <a:pt x="1357" y="880"/>
                    <a:pt x="1356" y="879"/>
                  </a:cubicBezTo>
                  <a:cubicBezTo>
                    <a:pt x="1350" y="874"/>
                    <a:pt x="1350" y="874"/>
                    <a:pt x="1350" y="874"/>
                  </a:cubicBezTo>
                  <a:cubicBezTo>
                    <a:pt x="1370" y="854"/>
                    <a:pt x="1370" y="854"/>
                    <a:pt x="1370" y="854"/>
                  </a:cubicBezTo>
                  <a:cubicBezTo>
                    <a:pt x="1391" y="875"/>
                    <a:pt x="1391" y="875"/>
                    <a:pt x="1391" y="875"/>
                  </a:cubicBezTo>
                  <a:cubicBezTo>
                    <a:pt x="1412" y="896"/>
                    <a:pt x="1412" y="896"/>
                    <a:pt x="1412" y="896"/>
                  </a:cubicBezTo>
                  <a:moveTo>
                    <a:pt x="1426" y="837"/>
                  </a:moveTo>
                  <a:cubicBezTo>
                    <a:pt x="1394" y="870"/>
                    <a:pt x="1394" y="870"/>
                    <a:pt x="1394" y="870"/>
                  </a:cubicBezTo>
                  <a:cubicBezTo>
                    <a:pt x="1392" y="871"/>
                    <a:pt x="1392" y="871"/>
                    <a:pt x="1392" y="871"/>
                  </a:cubicBezTo>
                  <a:cubicBezTo>
                    <a:pt x="1372" y="851"/>
                    <a:pt x="1372" y="851"/>
                    <a:pt x="1372" y="851"/>
                  </a:cubicBezTo>
                  <a:cubicBezTo>
                    <a:pt x="1423" y="801"/>
                    <a:pt x="1423" y="801"/>
                    <a:pt x="1423" y="801"/>
                  </a:cubicBezTo>
                  <a:cubicBezTo>
                    <a:pt x="1448" y="816"/>
                    <a:pt x="1448" y="816"/>
                    <a:pt x="1448" y="816"/>
                  </a:cubicBezTo>
                  <a:cubicBezTo>
                    <a:pt x="1426" y="837"/>
                    <a:pt x="1426" y="837"/>
                    <a:pt x="1426" y="837"/>
                  </a:cubicBezTo>
                  <a:moveTo>
                    <a:pt x="1430" y="838"/>
                  </a:moveTo>
                  <a:cubicBezTo>
                    <a:pt x="1451" y="817"/>
                    <a:pt x="1451" y="817"/>
                    <a:pt x="1451" y="817"/>
                  </a:cubicBezTo>
                  <a:cubicBezTo>
                    <a:pt x="1452" y="818"/>
                    <a:pt x="1454" y="820"/>
                    <a:pt x="1456" y="820"/>
                  </a:cubicBezTo>
                  <a:cubicBezTo>
                    <a:pt x="1442" y="845"/>
                    <a:pt x="1442" y="845"/>
                    <a:pt x="1442" y="845"/>
                  </a:cubicBezTo>
                  <a:cubicBezTo>
                    <a:pt x="1430" y="838"/>
                    <a:pt x="1430" y="838"/>
                    <a:pt x="1430" y="838"/>
                  </a:cubicBezTo>
                  <a:moveTo>
                    <a:pt x="1445" y="846"/>
                  </a:moveTo>
                  <a:cubicBezTo>
                    <a:pt x="1459" y="822"/>
                    <a:pt x="1459" y="822"/>
                    <a:pt x="1459" y="822"/>
                  </a:cubicBezTo>
                  <a:cubicBezTo>
                    <a:pt x="1462" y="824"/>
                    <a:pt x="1466" y="826"/>
                    <a:pt x="1469" y="828"/>
                  </a:cubicBezTo>
                  <a:cubicBezTo>
                    <a:pt x="1456" y="853"/>
                    <a:pt x="1456" y="853"/>
                    <a:pt x="1456" y="853"/>
                  </a:cubicBezTo>
                  <a:cubicBezTo>
                    <a:pt x="1445" y="846"/>
                    <a:pt x="1445" y="846"/>
                    <a:pt x="1445" y="846"/>
                  </a:cubicBezTo>
                  <a:moveTo>
                    <a:pt x="1458" y="854"/>
                  </a:moveTo>
                  <a:cubicBezTo>
                    <a:pt x="1472" y="830"/>
                    <a:pt x="1472" y="830"/>
                    <a:pt x="1472" y="830"/>
                  </a:cubicBezTo>
                  <a:cubicBezTo>
                    <a:pt x="1573" y="888"/>
                    <a:pt x="1672" y="948"/>
                    <a:pt x="1770" y="1010"/>
                  </a:cubicBezTo>
                  <a:cubicBezTo>
                    <a:pt x="1755" y="1033"/>
                    <a:pt x="1755" y="1033"/>
                    <a:pt x="1755" y="1033"/>
                  </a:cubicBezTo>
                  <a:cubicBezTo>
                    <a:pt x="1658" y="972"/>
                    <a:pt x="1558" y="912"/>
                    <a:pt x="1458" y="854"/>
                  </a:cubicBezTo>
                  <a:moveTo>
                    <a:pt x="1758" y="1035"/>
                  </a:moveTo>
                  <a:cubicBezTo>
                    <a:pt x="1773" y="1011"/>
                    <a:pt x="1773" y="1011"/>
                    <a:pt x="1773" y="1011"/>
                  </a:cubicBezTo>
                  <a:cubicBezTo>
                    <a:pt x="1777" y="1014"/>
                    <a:pt x="1780" y="1016"/>
                    <a:pt x="1784" y="1018"/>
                  </a:cubicBezTo>
                  <a:cubicBezTo>
                    <a:pt x="1769" y="1042"/>
                    <a:pt x="1769" y="1042"/>
                    <a:pt x="1769" y="1042"/>
                  </a:cubicBezTo>
                  <a:cubicBezTo>
                    <a:pt x="1758" y="1035"/>
                    <a:pt x="1758" y="1035"/>
                    <a:pt x="1758" y="1035"/>
                  </a:cubicBezTo>
                  <a:moveTo>
                    <a:pt x="1979" y="1179"/>
                  </a:moveTo>
                  <a:cubicBezTo>
                    <a:pt x="1982" y="1176"/>
                    <a:pt x="1982" y="1176"/>
                    <a:pt x="1982" y="1176"/>
                  </a:cubicBezTo>
                  <a:cubicBezTo>
                    <a:pt x="1983" y="1175"/>
                    <a:pt x="1983" y="1174"/>
                    <a:pt x="1982" y="1173"/>
                  </a:cubicBezTo>
                  <a:cubicBezTo>
                    <a:pt x="1981" y="1173"/>
                    <a:pt x="1980" y="1173"/>
                    <a:pt x="1980" y="1173"/>
                  </a:cubicBezTo>
                  <a:cubicBezTo>
                    <a:pt x="1976" y="1177"/>
                    <a:pt x="1976" y="1177"/>
                    <a:pt x="1976" y="1177"/>
                  </a:cubicBezTo>
                  <a:cubicBezTo>
                    <a:pt x="1908" y="1132"/>
                    <a:pt x="1840" y="1087"/>
                    <a:pt x="1772" y="1044"/>
                  </a:cubicBezTo>
                  <a:cubicBezTo>
                    <a:pt x="1787" y="1020"/>
                    <a:pt x="1787" y="1020"/>
                    <a:pt x="1787" y="1020"/>
                  </a:cubicBezTo>
                  <a:cubicBezTo>
                    <a:pt x="1891" y="1086"/>
                    <a:pt x="1994" y="1154"/>
                    <a:pt x="2096" y="1225"/>
                  </a:cubicBezTo>
                  <a:cubicBezTo>
                    <a:pt x="2080" y="1248"/>
                    <a:pt x="2080" y="1248"/>
                    <a:pt x="2080" y="1248"/>
                  </a:cubicBezTo>
                  <a:cubicBezTo>
                    <a:pt x="2046" y="1225"/>
                    <a:pt x="2013" y="1202"/>
                    <a:pt x="1979" y="1179"/>
                  </a:cubicBezTo>
                  <a:moveTo>
                    <a:pt x="2083" y="1250"/>
                  </a:moveTo>
                  <a:cubicBezTo>
                    <a:pt x="2099" y="1227"/>
                    <a:pt x="2099" y="1227"/>
                    <a:pt x="2099" y="1227"/>
                  </a:cubicBezTo>
                  <a:cubicBezTo>
                    <a:pt x="2102" y="1229"/>
                    <a:pt x="2106" y="1232"/>
                    <a:pt x="2109" y="1234"/>
                  </a:cubicBezTo>
                  <a:cubicBezTo>
                    <a:pt x="2093" y="1257"/>
                    <a:pt x="2093" y="1257"/>
                    <a:pt x="2093" y="1257"/>
                  </a:cubicBezTo>
                  <a:cubicBezTo>
                    <a:pt x="2083" y="1250"/>
                    <a:pt x="2083" y="1250"/>
                    <a:pt x="2083" y="1250"/>
                  </a:cubicBezTo>
                  <a:moveTo>
                    <a:pt x="2096" y="1259"/>
                  </a:moveTo>
                  <a:cubicBezTo>
                    <a:pt x="2112" y="1236"/>
                    <a:pt x="2112" y="1236"/>
                    <a:pt x="2112" y="1236"/>
                  </a:cubicBezTo>
                  <a:cubicBezTo>
                    <a:pt x="2214" y="1307"/>
                    <a:pt x="2314" y="1380"/>
                    <a:pt x="2413" y="1455"/>
                  </a:cubicBezTo>
                  <a:cubicBezTo>
                    <a:pt x="2396" y="1478"/>
                    <a:pt x="2396" y="1478"/>
                    <a:pt x="2396" y="1478"/>
                  </a:cubicBezTo>
                  <a:cubicBezTo>
                    <a:pt x="2297" y="1403"/>
                    <a:pt x="2197" y="1330"/>
                    <a:pt x="2096" y="1259"/>
                  </a:cubicBezTo>
                  <a:moveTo>
                    <a:pt x="2398" y="1480"/>
                  </a:moveTo>
                  <a:cubicBezTo>
                    <a:pt x="2415" y="1457"/>
                    <a:pt x="2415" y="1457"/>
                    <a:pt x="2415" y="1457"/>
                  </a:cubicBezTo>
                  <a:cubicBezTo>
                    <a:pt x="2419" y="1460"/>
                    <a:pt x="2422" y="1462"/>
                    <a:pt x="2425" y="1465"/>
                  </a:cubicBezTo>
                  <a:cubicBezTo>
                    <a:pt x="2408" y="1487"/>
                    <a:pt x="2408" y="1487"/>
                    <a:pt x="2408" y="1487"/>
                  </a:cubicBezTo>
                  <a:cubicBezTo>
                    <a:pt x="2398" y="1480"/>
                    <a:pt x="2398" y="1480"/>
                    <a:pt x="2398" y="1480"/>
                  </a:cubicBezTo>
                  <a:moveTo>
                    <a:pt x="2688" y="1710"/>
                  </a:moveTo>
                  <a:cubicBezTo>
                    <a:pt x="2597" y="1635"/>
                    <a:pt x="2505" y="1561"/>
                    <a:pt x="2411" y="1489"/>
                  </a:cubicBezTo>
                  <a:cubicBezTo>
                    <a:pt x="2428" y="1467"/>
                    <a:pt x="2428" y="1467"/>
                    <a:pt x="2428" y="1467"/>
                  </a:cubicBezTo>
                  <a:cubicBezTo>
                    <a:pt x="2456" y="1488"/>
                    <a:pt x="2484" y="1510"/>
                    <a:pt x="2511" y="1531"/>
                  </a:cubicBezTo>
                  <a:cubicBezTo>
                    <a:pt x="2509" y="1533"/>
                    <a:pt x="2509" y="1533"/>
                    <a:pt x="2509" y="1533"/>
                  </a:cubicBezTo>
                  <a:cubicBezTo>
                    <a:pt x="2509" y="1534"/>
                    <a:pt x="2509" y="1535"/>
                    <a:pt x="2509" y="1536"/>
                  </a:cubicBezTo>
                  <a:cubicBezTo>
                    <a:pt x="2510" y="1536"/>
                    <a:pt x="2511" y="1536"/>
                    <a:pt x="2512" y="1536"/>
                  </a:cubicBezTo>
                  <a:cubicBezTo>
                    <a:pt x="2514" y="1534"/>
                    <a:pt x="2514" y="1534"/>
                    <a:pt x="2514" y="1534"/>
                  </a:cubicBezTo>
                  <a:cubicBezTo>
                    <a:pt x="2579" y="1585"/>
                    <a:pt x="2644" y="1637"/>
                    <a:pt x="2708" y="1690"/>
                  </a:cubicBezTo>
                  <a:cubicBezTo>
                    <a:pt x="2688" y="1710"/>
                    <a:pt x="2688" y="1710"/>
                    <a:pt x="2688" y="1710"/>
                  </a:cubicBezTo>
                  <a:moveTo>
                    <a:pt x="2690" y="1712"/>
                  </a:moveTo>
                  <a:cubicBezTo>
                    <a:pt x="2710" y="1692"/>
                    <a:pt x="2710" y="1692"/>
                    <a:pt x="2710" y="1692"/>
                  </a:cubicBezTo>
                  <a:cubicBezTo>
                    <a:pt x="2714" y="1695"/>
                    <a:pt x="2717" y="1698"/>
                    <a:pt x="2720" y="1700"/>
                  </a:cubicBezTo>
                  <a:cubicBezTo>
                    <a:pt x="2702" y="1722"/>
                    <a:pt x="2702" y="1722"/>
                    <a:pt x="2702" y="1722"/>
                  </a:cubicBezTo>
                  <a:cubicBezTo>
                    <a:pt x="2698" y="1719"/>
                    <a:pt x="2694" y="1715"/>
                    <a:pt x="2690" y="1712"/>
                  </a:cubicBezTo>
                  <a:moveTo>
                    <a:pt x="2712" y="1730"/>
                  </a:moveTo>
                  <a:cubicBezTo>
                    <a:pt x="2705" y="1724"/>
                    <a:pt x="2705" y="1724"/>
                    <a:pt x="2705" y="1724"/>
                  </a:cubicBezTo>
                  <a:cubicBezTo>
                    <a:pt x="2723" y="1702"/>
                    <a:pt x="2723" y="1702"/>
                    <a:pt x="2723" y="1702"/>
                  </a:cubicBezTo>
                  <a:cubicBezTo>
                    <a:pt x="2726" y="1705"/>
                    <a:pt x="2728" y="1707"/>
                    <a:pt x="2731" y="1709"/>
                  </a:cubicBezTo>
                  <a:cubicBezTo>
                    <a:pt x="2712" y="1730"/>
                    <a:pt x="2712" y="1730"/>
                    <a:pt x="2712" y="1730"/>
                  </a:cubicBezTo>
                  <a:moveTo>
                    <a:pt x="2741" y="1750"/>
                  </a:moveTo>
                  <a:cubicBezTo>
                    <a:pt x="2745" y="1746"/>
                    <a:pt x="2745" y="1746"/>
                    <a:pt x="2745" y="1746"/>
                  </a:cubicBezTo>
                  <a:cubicBezTo>
                    <a:pt x="2745" y="1754"/>
                    <a:pt x="2745" y="1754"/>
                    <a:pt x="2745" y="1754"/>
                  </a:cubicBezTo>
                  <a:cubicBezTo>
                    <a:pt x="2744" y="1753"/>
                    <a:pt x="2742" y="1751"/>
                    <a:pt x="2741" y="1750"/>
                  </a:cubicBezTo>
                  <a:moveTo>
                    <a:pt x="2753" y="1760"/>
                  </a:moveTo>
                  <a:cubicBezTo>
                    <a:pt x="2751" y="1759"/>
                    <a:pt x="2750" y="1758"/>
                    <a:pt x="2748" y="1756"/>
                  </a:cubicBezTo>
                  <a:cubicBezTo>
                    <a:pt x="2748" y="1742"/>
                    <a:pt x="2748" y="1742"/>
                    <a:pt x="2748" y="1742"/>
                  </a:cubicBezTo>
                  <a:cubicBezTo>
                    <a:pt x="2753" y="1737"/>
                    <a:pt x="2753" y="1737"/>
                    <a:pt x="2753" y="1737"/>
                  </a:cubicBezTo>
                  <a:cubicBezTo>
                    <a:pt x="2753" y="1760"/>
                    <a:pt x="2753" y="1760"/>
                    <a:pt x="2753" y="1760"/>
                  </a:cubicBezTo>
                  <a:moveTo>
                    <a:pt x="2753" y="1732"/>
                  </a:moveTo>
                  <a:cubicBezTo>
                    <a:pt x="2745" y="1740"/>
                    <a:pt x="2745" y="1740"/>
                    <a:pt x="2745" y="1740"/>
                  </a:cubicBezTo>
                  <a:cubicBezTo>
                    <a:pt x="2738" y="1749"/>
                    <a:pt x="2738" y="1749"/>
                    <a:pt x="2738" y="1749"/>
                  </a:cubicBezTo>
                  <a:cubicBezTo>
                    <a:pt x="2737" y="1750"/>
                    <a:pt x="2737" y="1750"/>
                    <a:pt x="2737" y="1750"/>
                  </a:cubicBezTo>
                  <a:cubicBezTo>
                    <a:pt x="2736" y="1751"/>
                    <a:pt x="2736" y="1751"/>
                    <a:pt x="2736" y="1751"/>
                  </a:cubicBezTo>
                  <a:cubicBezTo>
                    <a:pt x="2715" y="1732"/>
                    <a:pt x="2715" y="1732"/>
                    <a:pt x="2715" y="1732"/>
                  </a:cubicBezTo>
                  <a:cubicBezTo>
                    <a:pt x="2734" y="1711"/>
                    <a:pt x="2734" y="1711"/>
                    <a:pt x="2734" y="1711"/>
                  </a:cubicBezTo>
                  <a:cubicBezTo>
                    <a:pt x="2734" y="1712"/>
                    <a:pt x="2734" y="1712"/>
                    <a:pt x="2734" y="1712"/>
                  </a:cubicBezTo>
                  <a:cubicBezTo>
                    <a:pt x="2734" y="1712"/>
                    <a:pt x="2735" y="1712"/>
                    <a:pt x="2736" y="1711"/>
                  </a:cubicBezTo>
                  <a:cubicBezTo>
                    <a:pt x="2736" y="1711"/>
                    <a:pt x="2736" y="1711"/>
                    <a:pt x="2736" y="1711"/>
                  </a:cubicBezTo>
                  <a:cubicBezTo>
                    <a:pt x="2737" y="1711"/>
                    <a:pt x="2737" y="1710"/>
                    <a:pt x="2736" y="1709"/>
                  </a:cubicBezTo>
                  <a:cubicBezTo>
                    <a:pt x="2775" y="1664"/>
                    <a:pt x="2775" y="1664"/>
                    <a:pt x="2775" y="1664"/>
                  </a:cubicBezTo>
                  <a:cubicBezTo>
                    <a:pt x="2796" y="1683"/>
                    <a:pt x="2796" y="1683"/>
                    <a:pt x="2796" y="1683"/>
                  </a:cubicBezTo>
                  <a:cubicBezTo>
                    <a:pt x="2796" y="1683"/>
                    <a:pt x="2796" y="1683"/>
                    <a:pt x="2796" y="1683"/>
                  </a:cubicBezTo>
                  <a:cubicBezTo>
                    <a:pt x="2796" y="1683"/>
                    <a:pt x="2796" y="1683"/>
                    <a:pt x="2796" y="1683"/>
                  </a:cubicBezTo>
                  <a:cubicBezTo>
                    <a:pt x="2796" y="1684"/>
                    <a:pt x="2796" y="1684"/>
                    <a:pt x="2796" y="1684"/>
                  </a:cubicBezTo>
                  <a:cubicBezTo>
                    <a:pt x="2793" y="1687"/>
                    <a:pt x="2793" y="1687"/>
                    <a:pt x="2793" y="1687"/>
                  </a:cubicBezTo>
                  <a:cubicBezTo>
                    <a:pt x="2793" y="1687"/>
                    <a:pt x="2793" y="1687"/>
                    <a:pt x="2793" y="1687"/>
                  </a:cubicBezTo>
                  <a:cubicBezTo>
                    <a:pt x="2785" y="1696"/>
                    <a:pt x="2785" y="1696"/>
                    <a:pt x="2785" y="1696"/>
                  </a:cubicBezTo>
                  <a:cubicBezTo>
                    <a:pt x="2779" y="1702"/>
                    <a:pt x="2779" y="1702"/>
                    <a:pt x="2779" y="1702"/>
                  </a:cubicBezTo>
                  <a:cubicBezTo>
                    <a:pt x="2777" y="1705"/>
                    <a:pt x="2777" y="1705"/>
                    <a:pt x="2777" y="1705"/>
                  </a:cubicBezTo>
                  <a:cubicBezTo>
                    <a:pt x="2777" y="1705"/>
                    <a:pt x="2777" y="1705"/>
                    <a:pt x="2777" y="1705"/>
                  </a:cubicBezTo>
                  <a:cubicBezTo>
                    <a:pt x="2777" y="1705"/>
                    <a:pt x="2777" y="1705"/>
                    <a:pt x="2777" y="1705"/>
                  </a:cubicBezTo>
                  <a:cubicBezTo>
                    <a:pt x="2756" y="1728"/>
                    <a:pt x="2756" y="1728"/>
                    <a:pt x="2756" y="1728"/>
                  </a:cubicBezTo>
                  <a:cubicBezTo>
                    <a:pt x="2754" y="1731"/>
                    <a:pt x="2754" y="1731"/>
                    <a:pt x="2754" y="1731"/>
                  </a:cubicBezTo>
                  <a:cubicBezTo>
                    <a:pt x="2753" y="1732"/>
                    <a:pt x="2753" y="1732"/>
                    <a:pt x="2753" y="1732"/>
                  </a:cubicBezTo>
                  <a:moveTo>
                    <a:pt x="2792" y="1693"/>
                  </a:moveTo>
                  <a:cubicBezTo>
                    <a:pt x="2792" y="1711"/>
                    <a:pt x="2792" y="1711"/>
                    <a:pt x="2792" y="1711"/>
                  </a:cubicBezTo>
                  <a:cubicBezTo>
                    <a:pt x="2791" y="1710"/>
                    <a:pt x="2789" y="1709"/>
                    <a:pt x="2788" y="1707"/>
                  </a:cubicBezTo>
                  <a:cubicBezTo>
                    <a:pt x="2788" y="1698"/>
                    <a:pt x="2788" y="1698"/>
                    <a:pt x="2788" y="1698"/>
                  </a:cubicBezTo>
                  <a:cubicBezTo>
                    <a:pt x="2792" y="1693"/>
                    <a:pt x="2792" y="1693"/>
                    <a:pt x="2792" y="1693"/>
                  </a:cubicBezTo>
                  <a:moveTo>
                    <a:pt x="2784" y="1702"/>
                  </a:moveTo>
                  <a:cubicBezTo>
                    <a:pt x="2784" y="1704"/>
                    <a:pt x="2784" y="1704"/>
                    <a:pt x="2784" y="1704"/>
                  </a:cubicBezTo>
                  <a:cubicBezTo>
                    <a:pt x="2784" y="1704"/>
                    <a:pt x="2783" y="1704"/>
                    <a:pt x="2783" y="1703"/>
                  </a:cubicBezTo>
                  <a:cubicBezTo>
                    <a:pt x="2784" y="1702"/>
                    <a:pt x="2784" y="1702"/>
                    <a:pt x="2784" y="1702"/>
                  </a:cubicBezTo>
                  <a:moveTo>
                    <a:pt x="2761" y="1767"/>
                  </a:moveTo>
                  <a:cubicBezTo>
                    <a:pt x="2759" y="1766"/>
                    <a:pt x="2758" y="1764"/>
                    <a:pt x="2756" y="1763"/>
                  </a:cubicBezTo>
                  <a:cubicBezTo>
                    <a:pt x="2756" y="1735"/>
                    <a:pt x="2756" y="1735"/>
                    <a:pt x="2756" y="1735"/>
                  </a:cubicBezTo>
                  <a:cubicBezTo>
                    <a:pt x="2758" y="1736"/>
                    <a:pt x="2759" y="1737"/>
                    <a:pt x="2761" y="1738"/>
                  </a:cubicBezTo>
                  <a:cubicBezTo>
                    <a:pt x="2761" y="1767"/>
                    <a:pt x="2761" y="1767"/>
                    <a:pt x="2761" y="1767"/>
                  </a:cubicBezTo>
                  <a:moveTo>
                    <a:pt x="2769" y="1774"/>
                  </a:moveTo>
                  <a:cubicBezTo>
                    <a:pt x="2767" y="1772"/>
                    <a:pt x="2766" y="1771"/>
                    <a:pt x="2764" y="1770"/>
                  </a:cubicBezTo>
                  <a:cubicBezTo>
                    <a:pt x="2764" y="1741"/>
                    <a:pt x="2764" y="1741"/>
                    <a:pt x="2764" y="1741"/>
                  </a:cubicBezTo>
                  <a:cubicBezTo>
                    <a:pt x="2766" y="1743"/>
                    <a:pt x="2767" y="1744"/>
                    <a:pt x="2769" y="1745"/>
                  </a:cubicBezTo>
                  <a:cubicBezTo>
                    <a:pt x="2769" y="1774"/>
                    <a:pt x="2769" y="1774"/>
                    <a:pt x="2769" y="1774"/>
                  </a:cubicBezTo>
                  <a:moveTo>
                    <a:pt x="2776" y="1780"/>
                  </a:moveTo>
                  <a:cubicBezTo>
                    <a:pt x="2775" y="1779"/>
                    <a:pt x="2773" y="1778"/>
                    <a:pt x="2772" y="1777"/>
                  </a:cubicBezTo>
                  <a:cubicBezTo>
                    <a:pt x="2772" y="1748"/>
                    <a:pt x="2772" y="1748"/>
                    <a:pt x="2772" y="1748"/>
                  </a:cubicBezTo>
                  <a:cubicBezTo>
                    <a:pt x="2773" y="1749"/>
                    <a:pt x="2775" y="1750"/>
                    <a:pt x="2776" y="1752"/>
                  </a:cubicBezTo>
                  <a:cubicBezTo>
                    <a:pt x="2776" y="1780"/>
                    <a:pt x="2776" y="1780"/>
                    <a:pt x="2776" y="1780"/>
                  </a:cubicBezTo>
                  <a:moveTo>
                    <a:pt x="2784" y="1787"/>
                  </a:moveTo>
                  <a:cubicBezTo>
                    <a:pt x="2783" y="1786"/>
                    <a:pt x="2781" y="1785"/>
                    <a:pt x="2780" y="1783"/>
                  </a:cubicBezTo>
                  <a:cubicBezTo>
                    <a:pt x="2780" y="1755"/>
                    <a:pt x="2780" y="1755"/>
                    <a:pt x="2780" y="1755"/>
                  </a:cubicBezTo>
                  <a:cubicBezTo>
                    <a:pt x="2781" y="1756"/>
                    <a:pt x="2783" y="1757"/>
                    <a:pt x="2784" y="1759"/>
                  </a:cubicBezTo>
                  <a:cubicBezTo>
                    <a:pt x="2784" y="1787"/>
                    <a:pt x="2784" y="1787"/>
                    <a:pt x="2784" y="1787"/>
                  </a:cubicBezTo>
                  <a:moveTo>
                    <a:pt x="2792" y="1794"/>
                  </a:moveTo>
                  <a:cubicBezTo>
                    <a:pt x="2791" y="1793"/>
                    <a:pt x="2789" y="1791"/>
                    <a:pt x="2788" y="1790"/>
                  </a:cubicBezTo>
                  <a:cubicBezTo>
                    <a:pt x="2788" y="1761"/>
                    <a:pt x="2788" y="1761"/>
                    <a:pt x="2788" y="1761"/>
                  </a:cubicBezTo>
                  <a:cubicBezTo>
                    <a:pt x="2789" y="1763"/>
                    <a:pt x="2791" y="1764"/>
                    <a:pt x="2792" y="1765"/>
                  </a:cubicBezTo>
                  <a:cubicBezTo>
                    <a:pt x="2792" y="1794"/>
                    <a:pt x="2792" y="1794"/>
                    <a:pt x="2792" y="1794"/>
                  </a:cubicBezTo>
                  <a:moveTo>
                    <a:pt x="2760" y="1729"/>
                  </a:moveTo>
                  <a:cubicBezTo>
                    <a:pt x="2779" y="1708"/>
                    <a:pt x="2779" y="1708"/>
                    <a:pt x="2779" y="1708"/>
                  </a:cubicBezTo>
                  <a:cubicBezTo>
                    <a:pt x="2823" y="1745"/>
                    <a:pt x="2867" y="1784"/>
                    <a:pt x="2911" y="1822"/>
                  </a:cubicBezTo>
                  <a:cubicBezTo>
                    <a:pt x="2892" y="1843"/>
                    <a:pt x="2892" y="1843"/>
                    <a:pt x="2892" y="1843"/>
                  </a:cubicBezTo>
                  <a:cubicBezTo>
                    <a:pt x="2849" y="1805"/>
                    <a:pt x="2804" y="1766"/>
                    <a:pt x="2760" y="1729"/>
                  </a:cubicBezTo>
                  <a:moveTo>
                    <a:pt x="2886" y="1847"/>
                  </a:moveTo>
                  <a:cubicBezTo>
                    <a:pt x="2886" y="1849"/>
                    <a:pt x="2886" y="1849"/>
                    <a:pt x="2886" y="1849"/>
                  </a:cubicBezTo>
                  <a:cubicBezTo>
                    <a:pt x="2882" y="1854"/>
                    <a:pt x="2882" y="1854"/>
                    <a:pt x="2882" y="1854"/>
                  </a:cubicBezTo>
                  <a:cubicBezTo>
                    <a:pt x="2882" y="1843"/>
                    <a:pt x="2882" y="1843"/>
                    <a:pt x="2882" y="1843"/>
                  </a:cubicBezTo>
                  <a:cubicBezTo>
                    <a:pt x="2883" y="1844"/>
                    <a:pt x="2885" y="1845"/>
                    <a:pt x="2886" y="1847"/>
                  </a:cubicBezTo>
                  <a:moveTo>
                    <a:pt x="2879" y="1858"/>
                  </a:moveTo>
                  <a:cubicBezTo>
                    <a:pt x="2874" y="1863"/>
                    <a:pt x="2874" y="1863"/>
                    <a:pt x="2874" y="1863"/>
                  </a:cubicBezTo>
                  <a:cubicBezTo>
                    <a:pt x="2874" y="1836"/>
                    <a:pt x="2874" y="1836"/>
                    <a:pt x="2874" y="1836"/>
                  </a:cubicBezTo>
                  <a:cubicBezTo>
                    <a:pt x="2876" y="1837"/>
                    <a:pt x="2877" y="1839"/>
                    <a:pt x="2879" y="1840"/>
                  </a:cubicBezTo>
                  <a:cubicBezTo>
                    <a:pt x="2879" y="1858"/>
                    <a:pt x="2879" y="1858"/>
                    <a:pt x="2879" y="1858"/>
                  </a:cubicBezTo>
                  <a:moveTo>
                    <a:pt x="2800" y="1800"/>
                  </a:moveTo>
                  <a:cubicBezTo>
                    <a:pt x="2799" y="1799"/>
                    <a:pt x="2797" y="1798"/>
                    <a:pt x="2795" y="1797"/>
                  </a:cubicBezTo>
                  <a:cubicBezTo>
                    <a:pt x="2796" y="1768"/>
                    <a:pt x="2796" y="1768"/>
                    <a:pt x="2796" y="1768"/>
                  </a:cubicBezTo>
                  <a:cubicBezTo>
                    <a:pt x="2797" y="1769"/>
                    <a:pt x="2799" y="1771"/>
                    <a:pt x="2800" y="1772"/>
                  </a:cubicBezTo>
                  <a:cubicBezTo>
                    <a:pt x="2800" y="1800"/>
                    <a:pt x="2800" y="1800"/>
                    <a:pt x="2800" y="1800"/>
                  </a:cubicBezTo>
                  <a:moveTo>
                    <a:pt x="2803" y="1803"/>
                  </a:moveTo>
                  <a:cubicBezTo>
                    <a:pt x="2803" y="1775"/>
                    <a:pt x="2803" y="1775"/>
                    <a:pt x="2803" y="1775"/>
                  </a:cubicBezTo>
                  <a:cubicBezTo>
                    <a:pt x="2805" y="1776"/>
                    <a:pt x="2806" y="1777"/>
                    <a:pt x="2808" y="1779"/>
                  </a:cubicBezTo>
                  <a:cubicBezTo>
                    <a:pt x="2808" y="1807"/>
                    <a:pt x="2808" y="1807"/>
                    <a:pt x="2808" y="1807"/>
                  </a:cubicBezTo>
                  <a:cubicBezTo>
                    <a:pt x="2806" y="1806"/>
                    <a:pt x="2805" y="1805"/>
                    <a:pt x="2803" y="1803"/>
                  </a:cubicBezTo>
                  <a:moveTo>
                    <a:pt x="2816" y="1814"/>
                  </a:moveTo>
                  <a:cubicBezTo>
                    <a:pt x="2814" y="1813"/>
                    <a:pt x="2813" y="1811"/>
                    <a:pt x="2811" y="1810"/>
                  </a:cubicBezTo>
                  <a:cubicBezTo>
                    <a:pt x="2811" y="1781"/>
                    <a:pt x="2811" y="1781"/>
                    <a:pt x="2811" y="1781"/>
                  </a:cubicBezTo>
                  <a:cubicBezTo>
                    <a:pt x="2813" y="1783"/>
                    <a:pt x="2814" y="1784"/>
                    <a:pt x="2816" y="1785"/>
                  </a:cubicBezTo>
                  <a:cubicBezTo>
                    <a:pt x="2816" y="1814"/>
                    <a:pt x="2816" y="1814"/>
                    <a:pt x="2816" y="1814"/>
                  </a:cubicBezTo>
                  <a:moveTo>
                    <a:pt x="2824" y="1821"/>
                  </a:moveTo>
                  <a:cubicBezTo>
                    <a:pt x="2822" y="1820"/>
                    <a:pt x="2821" y="1818"/>
                    <a:pt x="2819" y="1817"/>
                  </a:cubicBezTo>
                  <a:cubicBezTo>
                    <a:pt x="2819" y="1788"/>
                    <a:pt x="2819" y="1788"/>
                    <a:pt x="2819" y="1788"/>
                  </a:cubicBezTo>
                  <a:cubicBezTo>
                    <a:pt x="2821" y="1789"/>
                    <a:pt x="2822" y="1791"/>
                    <a:pt x="2824" y="1792"/>
                  </a:cubicBezTo>
                  <a:cubicBezTo>
                    <a:pt x="2824" y="1821"/>
                    <a:pt x="2824" y="1821"/>
                    <a:pt x="2824" y="1821"/>
                  </a:cubicBezTo>
                  <a:moveTo>
                    <a:pt x="2831" y="1828"/>
                  </a:moveTo>
                  <a:cubicBezTo>
                    <a:pt x="2830" y="1826"/>
                    <a:pt x="2828" y="1825"/>
                    <a:pt x="2827" y="1824"/>
                  </a:cubicBezTo>
                  <a:cubicBezTo>
                    <a:pt x="2827" y="1795"/>
                    <a:pt x="2827" y="1795"/>
                    <a:pt x="2827" y="1795"/>
                  </a:cubicBezTo>
                  <a:cubicBezTo>
                    <a:pt x="2828" y="1796"/>
                    <a:pt x="2830" y="1798"/>
                    <a:pt x="2831" y="1799"/>
                  </a:cubicBezTo>
                  <a:cubicBezTo>
                    <a:pt x="2831" y="1828"/>
                    <a:pt x="2831" y="1828"/>
                    <a:pt x="2831" y="1828"/>
                  </a:cubicBezTo>
                  <a:moveTo>
                    <a:pt x="2839" y="1835"/>
                  </a:moveTo>
                  <a:cubicBezTo>
                    <a:pt x="2838" y="1833"/>
                    <a:pt x="2836" y="1832"/>
                    <a:pt x="2835" y="1831"/>
                  </a:cubicBezTo>
                  <a:cubicBezTo>
                    <a:pt x="2835" y="1802"/>
                    <a:pt x="2835" y="1802"/>
                    <a:pt x="2835" y="1802"/>
                  </a:cubicBezTo>
                  <a:cubicBezTo>
                    <a:pt x="2836" y="1803"/>
                    <a:pt x="2838" y="1804"/>
                    <a:pt x="2839" y="1806"/>
                  </a:cubicBezTo>
                  <a:cubicBezTo>
                    <a:pt x="2839" y="1835"/>
                    <a:pt x="2839" y="1835"/>
                    <a:pt x="2839" y="1835"/>
                  </a:cubicBezTo>
                  <a:moveTo>
                    <a:pt x="2847" y="1841"/>
                  </a:moveTo>
                  <a:cubicBezTo>
                    <a:pt x="2846" y="1840"/>
                    <a:pt x="2844" y="1839"/>
                    <a:pt x="2843" y="1837"/>
                  </a:cubicBezTo>
                  <a:cubicBezTo>
                    <a:pt x="2843" y="1809"/>
                    <a:pt x="2843" y="1809"/>
                    <a:pt x="2843" y="1809"/>
                  </a:cubicBezTo>
                  <a:cubicBezTo>
                    <a:pt x="2844" y="1810"/>
                    <a:pt x="2846" y="1811"/>
                    <a:pt x="2847" y="1812"/>
                  </a:cubicBezTo>
                  <a:cubicBezTo>
                    <a:pt x="2847" y="1841"/>
                    <a:pt x="2847" y="1841"/>
                    <a:pt x="2847" y="1841"/>
                  </a:cubicBezTo>
                  <a:moveTo>
                    <a:pt x="2855" y="1848"/>
                  </a:moveTo>
                  <a:cubicBezTo>
                    <a:pt x="2854" y="1847"/>
                    <a:pt x="2852" y="1846"/>
                    <a:pt x="2851" y="1844"/>
                  </a:cubicBezTo>
                  <a:cubicBezTo>
                    <a:pt x="2851" y="1815"/>
                    <a:pt x="2851" y="1815"/>
                    <a:pt x="2851" y="1815"/>
                  </a:cubicBezTo>
                  <a:cubicBezTo>
                    <a:pt x="2852" y="1817"/>
                    <a:pt x="2853" y="1818"/>
                    <a:pt x="2855" y="1819"/>
                  </a:cubicBezTo>
                  <a:cubicBezTo>
                    <a:pt x="2855" y="1848"/>
                    <a:pt x="2855" y="1848"/>
                    <a:pt x="2855" y="1848"/>
                  </a:cubicBezTo>
                  <a:moveTo>
                    <a:pt x="2863" y="1855"/>
                  </a:moveTo>
                  <a:cubicBezTo>
                    <a:pt x="2861" y="1854"/>
                    <a:pt x="2860" y="1852"/>
                    <a:pt x="2858" y="1851"/>
                  </a:cubicBezTo>
                  <a:cubicBezTo>
                    <a:pt x="2858" y="1822"/>
                    <a:pt x="2858" y="1822"/>
                    <a:pt x="2858" y="1822"/>
                  </a:cubicBezTo>
                  <a:cubicBezTo>
                    <a:pt x="2860" y="1824"/>
                    <a:pt x="2861" y="1825"/>
                    <a:pt x="2863" y="1826"/>
                  </a:cubicBezTo>
                  <a:cubicBezTo>
                    <a:pt x="2863" y="1855"/>
                    <a:pt x="2863" y="1855"/>
                    <a:pt x="2863" y="1855"/>
                  </a:cubicBezTo>
                  <a:moveTo>
                    <a:pt x="2871" y="1862"/>
                  </a:moveTo>
                  <a:cubicBezTo>
                    <a:pt x="2869" y="1861"/>
                    <a:pt x="2868" y="1859"/>
                    <a:pt x="2866" y="1858"/>
                  </a:cubicBezTo>
                  <a:cubicBezTo>
                    <a:pt x="2866" y="1829"/>
                    <a:pt x="2866" y="1829"/>
                    <a:pt x="2866" y="1829"/>
                  </a:cubicBezTo>
                  <a:cubicBezTo>
                    <a:pt x="2868" y="1830"/>
                    <a:pt x="2869" y="1832"/>
                    <a:pt x="2871" y="1833"/>
                  </a:cubicBezTo>
                  <a:cubicBezTo>
                    <a:pt x="2871" y="1862"/>
                    <a:pt x="2871" y="1862"/>
                    <a:pt x="2871" y="1862"/>
                  </a:cubicBezTo>
                  <a:moveTo>
                    <a:pt x="2895" y="1887"/>
                  </a:moveTo>
                  <a:cubicBezTo>
                    <a:pt x="2874" y="1869"/>
                    <a:pt x="2874" y="1869"/>
                    <a:pt x="2874" y="1869"/>
                  </a:cubicBezTo>
                  <a:cubicBezTo>
                    <a:pt x="2875" y="1868"/>
                    <a:pt x="2875" y="1868"/>
                    <a:pt x="2875" y="1868"/>
                  </a:cubicBezTo>
                  <a:cubicBezTo>
                    <a:pt x="2875" y="1868"/>
                    <a:pt x="2875" y="1868"/>
                    <a:pt x="2875" y="1868"/>
                  </a:cubicBezTo>
                  <a:cubicBezTo>
                    <a:pt x="2875" y="1868"/>
                    <a:pt x="2875" y="1868"/>
                    <a:pt x="2875" y="1868"/>
                  </a:cubicBezTo>
                  <a:cubicBezTo>
                    <a:pt x="2875" y="1867"/>
                    <a:pt x="2875" y="1867"/>
                    <a:pt x="2875" y="1867"/>
                  </a:cubicBezTo>
                  <a:cubicBezTo>
                    <a:pt x="2891" y="1849"/>
                    <a:pt x="2891" y="1849"/>
                    <a:pt x="2891" y="1849"/>
                  </a:cubicBezTo>
                  <a:cubicBezTo>
                    <a:pt x="2891" y="1849"/>
                    <a:pt x="2891" y="1849"/>
                    <a:pt x="2891" y="1849"/>
                  </a:cubicBezTo>
                  <a:cubicBezTo>
                    <a:pt x="2916" y="1820"/>
                    <a:pt x="2916" y="1820"/>
                    <a:pt x="2916" y="1820"/>
                  </a:cubicBezTo>
                  <a:cubicBezTo>
                    <a:pt x="2921" y="1815"/>
                    <a:pt x="2921" y="1815"/>
                    <a:pt x="2921" y="1815"/>
                  </a:cubicBezTo>
                  <a:cubicBezTo>
                    <a:pt x="2929" y="1806"/>
                    <a:pt x="2929" y="1806"/>
                    <a:pt x="2929" y="1806"/>
                  </a:cubicBezTo>
                  <a:cubicBezTo>
                    <a:pt x="2934" y="1801"/>
                    <a:pt x="2934" y="1801"/>
                    <a:pt x="2934" y="1801"/>
                  </a:cubicBezTo>
                  <a:cubicBezTo>
                    <a:pt x="2941" y="1807"/>
                    <a:pt x="2948" y="1813"/>
                    <a:pt x="2955" y="1819"/>
                  </a:cubicBezTo>
                  <a:cubicBezTo>
                    <a:pt x="2895" y="1887"/>
                    <a:pt x="2895" y="1887"/>
                    <a:pt x="2895" y="188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12" name="Freeform 84">
              <a:extLst>
                <a:ext uri="{FF2B5EF4-FFF2-40B4-BE49-F238E27FC236}">
                  <a16:creationId xmlns:a16="http://schemas.microsoft.com/office/drawing/2014/main" xmlns="" id="{F5601129-CB57-4C24-9A71-4D15DA81C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" y="8461417"/>
              <a:ext cx="33045" cy="36143"/>
            </a:xfrm>
            <a:custGeom>
              <a:avLst/>
              <a:gdLst>
                <a:gd name="T0" fmla="*/ 20 w 21"/>
                <a:gd name="T1" fmla="*/ 22 h 23"/>
                <a:gd name="T2" fmla="*/ 20 w 21"/>
                <a:gd name="T3" fmla="*/ 20 h 23"/>
                <a:gd name="T4" fmla="*/ 0 w 21"/>
                <a:gd name="T5" fmla="*/ 0 h 23"/>
                <a:gd name="T6" fmla="*/ 0 w 21"/>
                <a:gd name="T7" fmla="*/ 4 h 23"/>
                <a:gd name="T8" fmla="*/ 18 w 21"/>
                <a:gd name="T9" fmla="*/ 22 h 23"/>
                <a:gd name="T10" fmla="*/ 20 w 21"/>
                <a:gd name="T11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20" y="22"/>
                  </a:moveTo>
                  <a:cubicBezTo>
                    <a:pt x="21" y="22"/>
                    <a:pt x="21" y="20"/>
                    <a:pt x="2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9" y="23"/>
                    <a:pt x="20" y="23"/>
                    <a:pt x="20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13" name="Freeform 85">
              <a:extLst>
                <a:ext uri="{FF2B5EF4-FFF2-40B4-BE49-F238E27FC236}">
                  <a16:creationId xmlns:a16="http://schemas.microsoft.com/office/drawing/2014/main" xmlns="" id="{0B1CD65B-7809-4744-9938-660DB85C1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" y="10347043"/>
              <a:ext cx="11359" cy="14457"/>
            </a:xfrm>
            <a:custGeom>
              <a:avLst/>
              <a:gdLst>
                <a:gd name="T0" fmla="*/ 0 w 7"/>
                <a:gd name="T1" fmla="*/ 4 h 9"/>
                <a:gd name="T2" fmla="*/ 0 w 7"/>
                <a:gd name="T3" fmla="*/ 9 h 9"/>
                <a:gd name="T4" fmla="*/ 6 w 7"/>
                <a:gd name="T5" fmla="*/ 3 h 9"/>
                <a:gd name="T6" fmla="*/ 6 w 7"/>
                <a:gd name="T7" fmla="*/ 0 h 9"/>
                <a:gd name="T8" fmla="*/ 4 w 7"/>
                <a:gd name="T9" fmla="*/ 0 h 9"/>
                <a:gd name="T10" fmla="*/ 0 w 7"/>
                <a:gd name="T1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9">
                  <a:moveTo>
                    <a:pt x="0" y="4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14" name="Freeform 86">
              <a:extLst>
                <a:ext uri="{FF2B5EF4-FFF2-40B4-BE49-F238E27FC236}">
                  <a16:creationId xmlns:a16="http://schemas.microsoft.com/office/drawing/2014/main" xmlns="" id="{0ACE1523-3DB0-4791-8120-2BED1040B7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3" y="10453407"/>
              <a:ext cx="116690" cy="119788"/>
            </a:xfrm>
            <a:custGeom>
              <a:avLst/>
              <a:gdLst>
                <a:gd name="T0" fmla="*/ 74 w 75"/>
                <a:gd name="T1" fmla="*/ 3 h 77"/>
                <a:gd name="T2" fmla="*/ 74 w 75"/>
                <a:gd name="T3" fmla="*/ 0 h 77"/>
                <a:gd name="T4" fmla="*/ 72 w 75"/>
                <a:gd name="T5" fmla="*/ 0 h 77"/>
                <a:gd name="T6" fmla="*/ 58 w 75"/>
                <a:gd name="T7" fmla="*/ 14 h 77"/>
                <a:gd name="T8" fmla="*/ 51 w 75"/>
                <a:gd name="T9" fmla="*/ 21 h 77"/>
                <a:gd name="T10" fmla="*/ 43 w 75"/>
                <a:gd name="T11" fmla="*/ 14 h 77"/>
                <a:gd name="T12" fmla="*/ 41 w 75"/>
                <a:gd name="T13" fmla="*/ 14 h 77"/>
                <a:gd name="T14" fmla="*/ 41 w 75"/>
                <a:gd name="T15" fmla="*/ 16 h 77"/>
                <a:gd name="T16" fmla="*/ 46 w 75"/>
                <a:gd name="T17" fmla="*/ 22 h 77"/>
                <a:gd name="T18" fmla="*/ 45 w 75"/>
                <a:gd name="T19" fmla="*/ 22 h 77"/>
                <a:gd name="T20" fmla="*/ 43 w 75"/>
                <a:gd name="T21" fmla="*/ 24 h 77"/>
                <a:gd name="T22" fmla="*/ 45 w 75"/>
                <a:gd name="T23" fmla="*/ 25 h 77"/>
                <a:gd name="T24" fmla="*/ 46 w 75"/>
                <a:gd name="T25" fmla="*/ 25 h 77"/>
                <a:gd name="T26" fmla="*/ 41 w 75"/>
                <a:gd name="T27" fmla="*/ 31 h 77"/>
                <a:gd name="T28" fmla="*/ 37 w 75"/>
                <a:gd name="T29" fmla="*/ 35 h 77"/>
                <a:gd name="T30" fmla="*/ 22 w 75"/>
                <a:gd name="T31" fmla="*/ 42 h 77"/>
                <a:gd name="T32" fmla="*/ 16 w 75"/>
                <a:gd name="T33" fmla="*/ 56 h 77"/>
                <a:gd name="T34" fmla="*/ 0 w 75"/>
                <a:gd name="T35" fmla="*/ 72 h 77"/>
                <a:gd name="T36" fmla="*/ 0 w 75"/>
                <a:gd name="T37" fmla="*/ 77 h 77"/>
                <a:gd name="T38" fmla="*/ 17 w 75"/>
                <a:gd name="T39" fmla="*/ 59 h 77"/>
                <a:gd name="T40" fmla="*/ 18 w 75"/>
                <a:gd name="T41" fmla="*/ 61 h 77"/>
                <a:gd name="T42" fmla="*/ 37 w 75"/>
                <a:gd name="T43" fmla="*/ 57 h 77"/>
                <a:gd name="T44" fmla="*/ 42 w 75"/>
                <a:gd name="T45" fmla="*/ 38 h 77"/>
                <a:gd name="T46" fmla="*/ 40 w 75"/>
                <a:gd name="T47" fmla="*/ 37 h 77"/>
                <a:gd name="T48" fmla="*/ 43 w 75"/>
                <a:gd name="T49" fmla="*/ 33 h 77"/>
                <a:gd name="T50" fmla="*/ 51 w 75"/>
                <a:gd name="T51" fmla="*/ 26 h 77"/>
                <a:gd name="T52" fmla="*/ 58 w 75"/>
                <a:gd name="T53" fmla="*/ 33 h 77"/>
                <a:gd name="T54" fmla="*/ 66 w 75"/>
                <a:gd name="T55" fmla="*/ 41 h 77"/>
                <a:gd name="T56" fmla="*/ 68 w 75"/>
                <a:gd name="T57" fmla="*/ 42 h 77"/>
                <a:gd name="T58" fmla="*/ 68 w 75"/>
                <a:gd name="T59" fmla="*/ 39 h 77"/>
                <a:gd name="T60" fmla="*/ 60 w 75"/>
                <a:gd name="T61" fmla="*/ 31 h 77"/>
                <a:gd name="T62" fmla="*/ 55 w 75"/>
                <a:gd name="T63" fmla="*/ 25 h 77"/>
                <a:gd name="T64" fmla="*/ 56 w 75"/>
                <a:gd name="T65" fmla="*/ 25 h 77"/>
                <a:gd name="T66" fmla="*/ 58 w 75"/>
                <a:gd name="T67" fmla="*/ 25 h 77"/>
                <a:gd name="T68" fmla="*/ 58 w 75"/>
                <a:gd name="T69" fmla="*/ 24 h 77"/>
                <a:gd name="T70" fmla="*/ 56 w 75"/>
                <a:gd name="T71" fmla="*/ 22 h 77"/>
                <a:gd name="T72" fmla="*/ 55 w 75"/>
                <a:gd name="T73" fmla="*/ 22 h 77"/>
                <a:gd name="T74" fmla="*/ 60 w 75"/>
                <a:gd name="T75" fmla="*/ 16 h 77"/>
                <a:gd name="T76" fmla="*/ 74 w 75"/>
                <a:gd name="T77" fmla="*/ 3 h 77"/>
                <a:gd name="T78" fmla="*/ 25 w 75"/>
                <a:gd name="T79" fmla="*/ 45 h 77"/>
                <a:gd name="T80" fmla="*/ 32 w 75"/>
                <a:gd name="T81" fmla="*/ 39 h 77"/>
                <a:gd name="T82" fmla="*/ 20 w 75"/>
                <a:gd name="T83" fmla="*/ 52 h 77"/>
                <a:gd name="T84" fmla="*/ 25 w 75"/>
                <a:gd name="T85" fmla="*/ 45 h 77"/>
                <a:gd name="T86" fmla="*/ 35 w 75"/>
                <a:gd name="T87" fmla="*/ 54 h 77"/>
                <a:gd name="T88" fmla="*/ 26 w 75"/>
                <a:gd name="T89" fmla="*/ 60 h 77"/>
                <a:gd name="T90" fmla="*/ 21 w 75"/>
                <a:gd name="T91" fmla="*/ 59 h 77"/>
                <a:gd name="T92" fmla="*/ 20 w 75"/>
                <a:gd name="T93" fmla="*/ 57 h 77"/>
                <a:gd name="T94" fmla="*/ 38 w 75"/>
                <a:gd name="T95" fmla="*/ 39 h 77"/>
                <a:gd name="T96" fmla="*/ 39 w 75"/>
                <a:gd name="T97" fmla="*/ 40 h 77"/>
                <a:gd name="T98" fmla="*/ 35 w 75"/>
                <a:gd name="T99" fmla="*/ 5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" h="77">
                  <a:moveTo>
                    <a:pt x="74" y="3"/>
                  </a:moveTo>
                  <a:cubicBezTo>
                    <a:pt x="75" y="2"/>
                    <a:pt x="75" y="1"/>
                    <a:pt x="74" y="0"/>
                  </a:cubicBezTo>
                  <a:cubicBezTo>
                    <a:pt x="73" y="0"/>
                    <a:pt x="72" y="0"/>
                    <a:pt x="72" y="0"/>
                  </a:cubicBezTo>
                  <a:cubicBezTo>
                    <a:pt x="58" y="14"/>
                    <a:pt x="58" y="14"/>
                    <a:pt x="58" y="14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3"/>
                    <a:pt x="42" y="13"/>
                    <a:pt x="41" y="14"/>
                  </a:cubicBezTo>
                  <a:cubicBezTo>
                    <a:pt x="40" y="15"/>
                    <a:pt x="40" y="16"/>
                    <a:pt x="41" y="16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4" y="22"/>
                    <a:pt x="43" y="23"/>
                    <a:pt x="43" y="24"/>
                  </a:cubicBezTo>
                  <a:cubicBezTo>
                    <a:pt x="43" y="25"/>
                    <a:pt x="44" y="25"/>
                    <a:pt x="45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3" y="34"/>
                    <a:pt x="28" y="36"/>
                    <a:pt x="22" y="42"/>
                  </a:cubicBezTo>
                  <a:cubicBezTo>
                    <a:pt x="17" y="47"/>
                    <a:pt x="15" y="52"/>
                    <a:pt x="16" y="5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8" y="60"/>
                    <a:pt x="18" y="60"/>
                    <a:pt x="18" y="61"/>
                  </a:cubicBezTo>
                  <a:cubicBezTo>
                    <a:pt x="23" y="66"/>
                    <a:pt x="30" y="65"/>
                    <a:pt x="37" y="57"/>
                  </a:cubicBezTo>
                  <a:cubicBezTo>
                    <a:pt x="45" y="49"/>
                    <a:pt x="47" y="42"/>
                    <a:pt x="42" y="38"/>
                  </a:cubicBezTo>
                  <a:cubicBezTo>
                    <a:pt x="41" y="37"/>
                    <a:pt x="41" y="37"/>
                    <a:pt x="40" y="37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2"/>
                    <a:pt x="68" y="42"/>
                    <a:pt x="68" y="42"/>
                  </a:cubicBezTo>
                  <a:cubicBezTo>
                    <a:pt x="69" y="41"/>
                    <a:pt x="69" y="40"/>
                    <a:pt x="68" y="39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8" y="25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23"/>
                    <a:pt x="57" y="22"/>
                    <a:pt x="56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60" y="16"/>
                    <a:pt x="60" y="16"/>
                    <a:pt x="60" y="16"/>
                  </a:cubicBezTo>
                  <a:lnTo>
                    <a:pt x="74" y="3"/>
                  </a:lnTo>
                  <a:close/>
                  <a:moveTo>
                    <a:pt x="25" y="45"/>
                  </a:moveTo>
                  <a:cubicBezTo>
                    <a:pt x="28" y="42"/>
                    <a:pt x="30" y="40"/>
                    <a:pt x="32" y="39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1" y="50"/>
                    <a:pt x="23" y="47"/>
                    <a:pt x="25" y="45"/>
                  </a:cubicBezTo>
                  <a:close/>
                  <a:moveTo>
                    <a:pt x="35" y="54"/>
                  </a:moveTo>
                  <a:cubicBezTo>
                    <a:pt x="31" y="57"/>
                    <a:pt x="28" y="59"/>
                    <a:pt x="26" y="60"/>
                  </a:cubicBezTo>
                  <a:cubicBezTo>
                    <a:pt x="24" y="61"/>
                    <a:pt x="22" y="60"/>
                    <a:pt x="21" y="59"/>
                  </a:cubicBezTo>
                  <a:cubicBezTo>
                    <a:pt x="20" y="58"/>
                    <a:pt x="20" y="58"/>
                    <a:pt x="20" y="57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9" y="39"/>
                    <a:pt x="39" y="40"/>
                  </a:cubicBezTo>
                  <a:cubicBezTo>
                    <a:pt x="42" y="43"/>
                    <a:pt x="41" y="48"/>
                    <a:pt x="35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15" name="Freeform 87">
              <a:extLst>
                <a:ext uri="{FF2B5EF4-FFF2-40B4-BE49-F238E27FC236}">
                  <a16:creationId xmlns:a16="http://schemas.microsoft.com/office/drawing/2014/main" xmlns="" id="{20146418-B3D5-4F95-B000-EA3747161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" y="10243778"/>
              <a:ext cx="91906" cy="93972"/>
            </a:xfrm>
            <a:custGeom>
              <a:avLst/>
              <a:gdLst>
                <a:gd name="T0" fmla="*/ 0 w 59"/>
                <a:gd name="T1" fmla="*/ 0 h 61"/>
                <a:gd name="T2" fmla="*/ 0 w 59"/>
                <a:gd name="T3" fmla="*/ 5 h 61"/>
                <a:gd name="T4" fmla="*/ 56 w 59"/>
                <a:gd name="T5" fmla="*/ 61 h 61"/>
                <a:gd name="T6" fmla="*/ 58 w 59"/>
                <a:gd name="T7" fmla="*/ 61 h 61"/>
                <a:gd name="T8" fmla="*/ 59 w 59"/>
                <a:gd name="T9" fmla="*/ 58 h 61"/>
                <a:gd name="T10" fmla="*/ 0 w 59"/>
                <a:gd name="T1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61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7" y="61"/>
                    <a:pt x="58" y="61"/>
                    <a:pt x="58" y="61"/>
                  </a:cubicBezTo>
                  <a:cubicBezTo>
                    <a:pt x="59" y="60"/>
                    <a:pt x="59" y="59"/>
                    <a:pt x="59" y="5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16" name="Freeform 88">
              <a:extLst>
                <a:ext uri="{FF2B5EF4-FFF2-40B4-BE49-F238E27FC236}">
                  <a16:creationId xmlns:a16="http://schemas.microsoft.com/office/drawing/2014/main" xmlns="" id="{0B7673B7-8F86-4E64-B422-691A698E2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" y="9026279"/>
              <a:ext cx="15490" cy="20653"/>
            </a:xfrm>
            <a:custGeom>
              <a:avLst/>
              <a:gdLst>
                <a:gd name="T0" fmla="*/ 7 w 10"/>
                <a:gd name="T1" fmla="*/ 1 h 13"/>
                <a:gd name="T2" fmla="*/ 0 w 10"/>
                <a:gd name="T3" fmla="*/ 8 h 13"/>
                <a:gd name="T4" fmla="*/ 0 w 10"/>
                <a:gd name="T5" fmla="*/ 13 h 13"/>
                <a:gd name="T6" fmla="*/ 10 w 10"/>
                <a:gd name="T7" fmla="*/ 3 h 13"/>
                <a:gd name="T8" fmla="*/ 10 w 10"/>
                <a:gd name="T9" fmla="*/ 1 h 13"/>
                <a:gd name="T10" fmla="*/ 7 w 10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3">
                  <a:moveTo>
                    <a:pt x="7" y="1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2"/>
                    <a:pt x="10" y="1"/>
                  </a:cubicBezTo>
                  <a:cubicBezTo>
                    <a:pt x="9" y="0"/>
                    <a:pt x="8" y="0"/>
                    <a:pt x="7" y="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17" name="Freeform 89">
              <a:extLst>
                <a:ext uri="{FF2B5EF4-FFF2-40B4-BE49-F238E27FC236}">
                  <a16:creationId xmlns:a16="http://schemas.microsoft.com/office/drawing/2014/main" xmlns="" id="{081009D5-A100-4194-9108-04ADAB30F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" y="10637219"/>
              <a:ext cx="111527" cy="27882"/>
            </a:xfrm>
            <a:custGeom>
              <a:avLst/>
              <a:gdLst>
                <a:gd name="T0" fmla="*/ 70 w 72"/>
                <a:gd name="T1" fmla="*/ 0 h 18"/>
                <a:gd name="T2" fmla="*/ 0 w 72"/>
                <a:gd name="T3" fmla="*/ 14 h 18"/>
                <a:gd name="T4" fmla="*/ 0 w 72"/>
                <a:gd name="T5" fmla="*/ 18 h 18"/>
                <a:gd name="T6" fmla="*/ 70 w 72"/>
                <a:gd name="T7" fmla="*/ 3 h 18"/>
                <a:gd name="T8" fmla="*/ 72 w 72"/>
                <a:gd name="T9" fmla="*/ 3 h 18"/>
                <a:gd name="T10" fmla="*/ 72 w 72"/>
                <a:gd name="T11" fmla="*/ 2 h 18"/>
                <a:gd name="T12" fmla="*/ 70 w 72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18">
                  <a:moveTo>
                    <a:pt x="70" y="0"/>
                  </a:moveTo>
                  <a:cubicBezTo>
                    <a:pt x="46" y="2"/>
                    <a:pt x="23" y="7"/>
                    <a:pt x="0" y="1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3" y="10"/>
                    <a:pt x="46" y="5"/>
                    <a:pt x="70" y="3"/>
                  </a:cubicBezTo>
                  <a:cubicBezTo>
                    <a:pt x="71" y="3"/>
                    <a:pt x="71" y="3"/>
                    <a:pt x="72" y="3"/>
                  </a:cubicBezTo>
                  <a:cubicBezTo>
                    <a:pt x="72" y="3"/>
                    <a:pt x="72" y="2"/>
                    <a:pt x="72" y="2"/>
                  </a:cubicBezTo>
                  <a:cubicBezTo>
                    <a:pt x="72" y="1"/>
                    <a:pt x="71" y="0"/>
                    <a:pt x="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18" name="Freeform 90">
              <a:extLst>
                <a:ext uri="{FF2B5EF4-FFF2-40B4-BE49-F238E27FC236}">
                  <a16:creationId xmlns:a16="http://schemas.microsoft.com/office/drawing/2014/main" xmlns="" id="{1144B4EC-8E87-4C62-9BEF-83647B6B7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566" y="10945983"/>
              <a:ext cx="15490" cy="11359"/>
            </a:xfrm>
            <a:custGeom>
              <a:avLst/>
              <a:gdLst>
                <a:gd name="T0" fmla="*/ 10 w 10"/>
                <a:gd name="T1" fmla="*/ 7 h 7"/>
                <a:gd name="T2" fmla="*/ 3 w 10"/>
                <a:gd name="T3" fmla="*/ 0 h 7"/>
                <a:gd name="T4" fmla="*/ 1 w 10"/>
                <a:gd name="T5" fmla="*/ 0 h 7"/>
                <a:gd name="T6" fmla="*/ 1 w 10"/>
                <a:gd name="T7" fmla="*/ 3 h 7"/>
                <a:gd name="T8" fmla="*/ 5 w 10"/>
                <a:gd name="T9" fmla="*/ 7 h 7"/>
                <a:gd name="T10" fmla="*/ 10 w 10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7">
                  <a:moveTo>
                    <a:pt x="10" y="7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10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19" name="Freeform 91">
              <a:extLst>
                <a:ext uri="{FF2B5EF4-FFF2-40B4-BE49-F238E27FC236}">
                  <a16:creationId xmlns:a16="http://schemas.microsoft.com/office/drawing/2014/main" xmlns="" id="{56114179-D7DF-4DE0-8255-51A70B1C3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145" y="10738419"/>
              <a:ext cx="223053" cy="218923"/>
            </a:xfrm>
            <a:custGeom>
              <a:avLst/>
              <a:gdLst>
                <a:gd name="T0" fmla="*/ 140 w 143"/>
                <a:gd name="T1" fmla="*/ 1 h 141"/>
                <a:gd name="T2" fmla="*/ 0 w 143"/>
                <a:gd name="T3" fmla="*/ 141 h 141"/>
                <a:gd name="T4" fmla="*/ 4 w 143"/>
                <a:gd name="T5" fmla="*/ 141 h 141"/>
                <a:gd name="T6" fmla="*/ 142 w 143"/>
                <a:gd name="T7" fmla="*/ 3 h 141"/>
                <a:gd name="T8" fmla="*/ 142 w 143"/>
                <a:gd name="T9" fmla="*/ 1 h 141"/>
                <a:gd name="T10" fmla="*/ 140 w 143"/>
                <a:gd name="T11" fmla="*/ 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141">
                  <a:moveTo>
                    <a:pt x="140" y="1"/>
                  </a:moveTo>
                  <a:cubicBezTo>
                    <a:pt x="0" y="141"/>
                    <a:pt x="0" y="141"/>
                    <a:pt x="0" y="141"/>
                  </a:cubicBezTo>
                  <a:cubicBezTo>
                    <a:pt x="4" y="141"/>
                    <a:pt x="4" y="141"/>
                    <a:pt x="4" y="141"/>
                  </a:cubicBezTo>
                  <a:cubicBezTo>
                    <a:pt x="142" y="3"/>
                    <a:pt x="142" y="3"/>
                    <a:pt x="142" y="3"/>
                  </a:cubicBezTo>
                  <a:cubicBezTo>
                    <a:pt x="143" y="3"/>
                    <a:pt x="143" y="2"/>
                    <a:pt x="142" y="1"/>
                  </a:cubicBezTo>
                  <a:cubicBezTo>
                    <a:pt x="141" y="0"/>
                    <a:pt x="140" y="0"/>
                    <a:pt x="140" y="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20" name="Freeform 92">
              <a:extLst>
                <a:ext uri="{FF2B5EF4-FFF2-40B4-BE49-F238E27FC236}">
                  <a16:creationId xmlns:a16="http://schemas.microsoft.com/office/drawing/2014/main" xmlns="" id="{D6916A6B-119E-4120-9900-AC55EA8007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848" y="9763594"/>
              <a:ext cx="526654" cy="431649"/>
            </a:xfrm>
            <a:custGeom>
              <a:avLst/>
              <a:gdLst>
                <a:gd name="T0" fmla="*/ 76 w 339"/>
                <a:gd name="T1" fmla="*/ 30 h 277"/>
                <a:gd name="T2" fmla="*/ 40 w 339"/>
                <a:gd name="T3" fmla="*/ 67 h 277"/>
                <a:gd name="T4" fmla="*/ 217 w 339"/>
                <a:gd name="T5" fmla="*/ 174 h 277"/>
                <a:gd name="T6" fmla="*/ 218 w 339"/>
                <a:gd name="T7" fmla="*/ 174 h 277"/>
                <a:gd name="T8" fmla="*/ 218 w 339"/>
                <a:gd name="T9" fmla="*/ 175 h 277"/>
                <a:gd name="T10" fmla="*/ 220 w 339"/>
                <a:gd name="T11" fmla="*/ 174 h 277"/>
                <a:gd name="T12" fmla="*/ 231 w 339"/>
                <a:gd name="T13" fmla="*/ 155 h 277"/>
                <a:gd name="T14" fmla="*/ 335 w 339"/>
                <a:gd name="T15" fmla="*/ 218 h 277"/>
                <a:gd name="T16" fmla="*/ 301 w 339"/>
                <a:gd name="T17" fmla="*/ 274 h 277"/>
                <a:gd name="T18" fmla="*/ 302 w 339"/>
                <a:gd name="T19" fmla="*/ 276 h 277"/>
                <a:gd name="T20" fmla="*/ 302 w 339"/>
                <a:gd name="T21" fmla="*/ 277 h 277"/>
                <a:gd name="T22" fmla="*/ 304 w 339"/>
                <a:gd name="T23" fmla="*/ 276 h 277"/>
                <a:gd name="T24" fmla="*/ 339 w 339"/>
                <a:gd name="T25" fmla="*/ 218 h 277"/>
                <a:gd name="T26" fmla="*/ 338 w 339"/>
                <a:gd name="T27" fmla="*/ 216 h 277"/>
                <a:gd name="T28" fmla="*/ 233 w 339"/>
                <a:gd name="T29" fmla="*/ 152 h 277"/>
                <a:gd name="T30" fmla="*/ 244 w 339"/>
                <a:gd name="T31" fmla="*/ 133 h 277"/>
                <a:gd name="T32" fmla="*/ 245 w 339"/>
                <a:gd name="T33" fmla="*/ 132 h 277"/>
                <a:gd name="T34" fmla="*/ 244 w 339"/>
                <a:gd name="T35" fmla="*/ 132 h 277"/>
                <a:gd name="T36" fmla="*/ 244 w 339"/>
                <a:gd name="T37" fmla="*/ 131 h 277"/>
                <a:gd name="T38" fmla="*/ 244 w 339"/>
                <a:gd name="T39" fmla="*/ 131 h 277"/>
                <a:gd name="T40" fmla="*/ 244 w 339"/>
                <a:gd name="T41" fmla="*/ 131 h 277"/>
                <a:gd name="T42" fmla="*/ 76 w 339"/>
                <a:gd name="T43" fmla="*/ 30 h 277"/>
                <a:gd name="T44" fmla="*/ 27 w 339"/>
                <a:gd name="T45" fmla="*/ 0 h 277"/>
                <a:gd name="T46" fmla="*/ 25 w 339"/>
                <a:gd name="T47" fmla="*/ 1 h 277"/>
                <a:gd name="T48" fmla="*/ 1 w 339"/>
                <a:gd name="T49" fmla="*/ 41 h 277"/>
                <a:gd name="T50" fmla="*/ 1 w 339"/>
                <a:gd name="T51" fmla="*/ 44 h 277"/>
                <a:gd name="T52" fmla="*/ 30 w 339"/>
                <a:gd name="T53" fmla="*/ 61 h 277"/>
                <a:gd name="T54" fmla="*/ 67 w 339"/>
                <a:gd name="T55" fmla="*/ 24 h 277"/>
                <a:gd name="T56" fmla="*/ 27 w 339"/>
                <a:gd name="T57" fmla="*/ 0 h 277"/>
                <a:gd name="T58" fmla="*/ 27 w 339"/>
                <a:gd name="T5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39" h="277">
                  <a:moveTo>
                    <a:pt x="76" y="30"/>
                  </a:moveTo>
                  <a:cubicBezTo>
                    <a:pt x="40" y="67"/>
                    <a:pt x="40" y="67"/>
                    <a:pt x="40" y="67"/>
                  </a:cubicBezTo>
                  <a:cubicBezTo>
                    <a:pt x="217" y="174"/>
                    <a:pt x="217" y="174"/>
                    <a:pt x="217" y="174"/>
                  </a:cubicBezTo>
                  <a:cubicBezTo>
                    <a:pt x="218" y="174"/>
                    <a:pt x="218" y="174"/>
                    <a:pt x="218" y="174"/>
                  </a:cubicBezTo>
                  <a:cubicBezTo>
                    <a:pt x="218" y="174"/>
                    <a:pt x="218" y="175"/>
                    <a:pt x="218" y="175"/>
                  </a:cubicBezTo>
                  <a:cubicBezTo>
                    <a:pt x="219" y="175"/>
                    <a:pt x="220" y="174"/>
                    <a:pt x="220" y="174"/>
                  </a:cubicBezTo>
                  <a:cubicBezTo>
                    <a:pt x="231" y="155"/>
                    <a:pt x="231" y="155"/>
                    <a:pt x="231" y="155"/>
                  </a:cubicBezTo>
                  <a:cubicBezTo>
                    <a:pt x="335" y="218"/>
                    <a:pt x="335" y="218"/>
                    <a:pt x="335" y="218"/>
                  </a:cubicBezTo>
                  <a:cubicBezTo>
                    <a:pt x="301" y="274"/>
                    <a:pt x="301" y="274"/>
                    <a:pt x="301" y="274"/>
                  </a:cubicBezTo>
                  <a:cubicBezTo>
                    <a:pt x="301" y="275"/>
                    <a:pt x="301" y="276"/>
                    <a:pt x="302" y="276"/>
                  </a:cubicBezTo>
                  <a:cubicBezTo>
                    <a:pt x="302" y="276"/>
                    <a:pt x="302" y="277"/>
                    <a:pt x="302" y="277"/>
                  </a:cubicBezTo>
                  <a:cubicBezTo>
                    <a:pt x="303" y="277"/>
                    <a:pt x="304" y="276"/>
                    <a:pt x="304" y="276"/>
                  </a:cubicBezTo>
                  <a:cubicBezTo>
                    <a:pt x="339" y="218"/>
                    <a:pt x="339" y="218"/>
                    <a:pt x="339" y="218"/>
                  </a:cubicBezTo>
                  <a:cubicBezTo>
                    <a:pt x="339" y="217"/>
                    <a:pt x="339" y="216"/>
                    <a:pt x="338" y="216"/>
                  </a:cubicBezTo>
                  <a:cubicBezTo>
                    <a:pt x="233" y="152"/>
                    <a:pt x="233" y="152"/>
                    <a:pt x="233" y="152"/>
                  </a:cubicBezTo>
                  <a:cubicBezTo>
                    <a:pt x="244" y="133"/>
                    <a:pt x="244" y="133"/>
                    <a:pt x="244" y="133"/>
                  </a:cubicBezTo>
                  <a:cubicBezTo>
                    <a:pt x="245" y="133"/>
                    <a:pt x="245" y="133"/>
                    <a:pt x="245" y="132"/>
                  </a:cubicBezTo>
                  <a:cubicBezTo>
                    <a:pt x="244" y="132"/>
                    <a:pt x="244" y="132"/>
                    <a:pt x="244" y="132"/>
                  </a:cubicBezTo>
                  <a:cubicBezTo>
                    <a:pt x="244" y="131"/>
                    <a:pt x="244" y="131"/>
                    <a:pt x="244" y="131"/>
                  </a:cubicBezTo>
                  <a:cubicBezTo>
                    <a:pt x="244" y="131"/>
                    <a:pt x="244" y="131"/>
                    <a:pt x="244" y="131"/>
                  </a:cubicBezTo>
                  <a:cubicBezTo>
                    <a:pt x="244" y="131"/>
                    <a:pt x="244" y="131"/>
                    <a:pt x="244" y="131"/>
                  </a:cubicBezTo>
                  <a:cubicBezTo>
                    <a:pt x="76" y="30"/>
                    <a:pt x="76" y="30"/>
                    <a:pt x="76" y="3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1" y="43"/>
                    <a:pt x="1" y="44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21" name="Freeform 93">
              <a:extLst>
                <a:ext uri="{FF2B5EF4-FFF2-40B4-BE49-F238E27FC236}">
                  <a16:creationId xmlns:a16="http://schemas.microsoft.com/office/drawing/2014/main" xmlns="" id="{A3D72CDB-7C96-4511-8621-A1B2DDA3E0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217" y="7953351"/>
              <a:ext cx="526654" cy="430617"/>
            </a:xfrm>
            <a:custGeom>
              <a:avLst/>
              <a:gdLst>
                <a:gd name="T0" fmla="*/ 5 w 339"/>
                <a:gd name="T1" fmla="*/ 34 h 277"/>
                <a:gd name="T2" fmla="*/ 1 w 339"/>
                <a:gd name="T3" fmla="*/ 41 h 277"/>
                <a:gd name="T4" fmla="*/ 1 w 339"/>
                <a:gd name="T5" fmla="*/ 44 h 277"/>
                <a:gd name="T6" fmla="*/ 34 w 339"/>
                <a:gd name="T7" fmla="*/ 63 h 277"/>
                <a:gd name="T8" fmla="*/ 5 w 339"/>
                <a:gd name="T9" fmla="*/ 34 h 277"/>
                <a:gd name="T10" fmla="*/ 27 w 339"/>
                <a:gd name="T11" fmla="*/ 0 h 277"/>
                <a:gd name="T12" fmla="*/ 25 w 339"/>
                <a:gd name="T13" fmla="*/ 1 h 277"/>
                <a:gd name="T14" fmla="*/ 7 w 339"/>
                <a:gd name="T15" fmla="*/ 31 h 277"/>
                <a:gd name="T16" fmla="*/ 46 w 339"/>
                <a:gd name="T17" fmla="*/ 71 h 277"/>
                <a:gd name="T18" fmla="*/ 217 w 339"/>
                <a:gd name="T19" fmla="*/ 174 h 277"/>
                <a:gd name="T20" fmla="*/ 218 w 339"/>
                <a:gd name="T21" fmla="*/ 174 h 277"/>
                <a:gd name="T22" fmla="*/ 219 w 339"/>
                <a:gd name="T23" fmla="*/ 174 h 277"/>
                <a:gd name="T24" fmla="*/ 220 w 339"/>
                <a:gd name="T25" fmla="*/ 174 h 277"/>
                <a:gd name="T26" fmla="*/ 231 w 339"/>
                <a:gd name="T27" fmla="*/ 155 h 277"/>
                <a:gd name="T28" fmla="*/ 335 w 339"/>
                <a:gd name="T29" fmla="*/ 218 h 277"/>
                <a:gd name="T30" fmla="*/ 301 w 339"/>
                <a:gd name="T31" fmla="*/ 274 h 277"/>
                <a:gd name="T32" fmla="*/ 302 w 339"/>
                <a:gd name="T33" fmla="*/ 276 h 277"/>
                <a:gd name="T34" fmla="*/ 302 w 339"/>
                <a:gd name="T35" fmla="*/ 277 h 277"/>
                <a:gd name="T36" fmla="*/ 304 w 339"/>
                <a:gd name="T37" fmla="*/ 276 h 277"/>
                <a:gd name="T38" fmla="*/ 339 w 339"/>
                <a:gd name="T39" fmla="*/ 218 h 277"/>
                <a:gd name="T40" fmla="*/ 338 w 339"/>
                <a:gd name="T41" fmla="*/ 216 h 277"/>
                <a:gd name="T42" fmla="*/ 233 w 339"/>
                <a:gd name="T43" fmla="*/ 152 h 277"/>
                <a:gd name="T44" fmla="*/ 244 w 339"/>
                <a:gd name="T45" fmla="*/ 133 h 277"/>
                <a:gd name="T46" fmla="*/ 245 w 339"/>
                <a:gd name="T47" fmla="*/ 132 h 277"/>
                <a:gd name="T48" fmla="*/ 244 w 339"/>
                <a:gd name="T49" fmla="*/ 132 h 277"/>
                <a:gd name="T50" fmla="*/ 244 w 339"/>
                <a:gd name="T51" fmla="*/ 131 h 277"/>
                <a:gd name="T52" fmla="*/ 244 w 339"/>
                <a:gd name="T53" fmla="*/ 131 h 277"/>
                <a:gd name="T54" fmla="*/ 28 w 339"/>
                <a:gd name="T55" fmla="*/ 0 h 277"/>
                <a:gd name="T56" fmla="*/ 27 w 339"/>
                <a:gd name="T57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9" h="277">
                  <a:moveTo>
                    <a:pt x="5" y="34"/>
                  </a:move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1" y="43"/>
                    <a:pt x="1" y="4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5" y="34"/>
                    <a:pt x="5" y="34"/>
                    <a:pt x="5" y="34"/>
                  </a:cubicBezTo>
                  <a:moveTo>
                    <a:pt x="27" y="0"/>
                  </a:moveTo>
                  <a:cubicBezTo>
                    <a:pt x="26" y="0"/>
                    <a:pt x="26" y="0"/>
                    <a:pt x="25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217" y="174"/>
                    <a:pt x="217" y="174"/>
                    <a:pt x="217" y="174"/>
                  </a:cubicBezTo>
                  <a:cubicBezTo>
                    <a:pt x="218" y="174"/>
                    <a:pt x="218" y="174"/>
                    <a:pt x="218" y="174"/>
                  </a:cubicBezTo>
                  <a:cubicBezTo>
                    <a:pt x="218" y="174"/>
                    <a:pt x="218" y="174"/>
                    <a:pt x="219" y="174"/>
                  </a:cubicBezTo>
                  <a:cubicBezTo>
                    <a:pt x="219" y="174"/>
                    <a:pt x="220" y="174"/>
                    <a:pt x="220" y="174"/>
                  </a:cubicBezTo>
                  <a:cubicBezTo>
                    <a:pt x="231" y="155"/>
                    <a:pt x="231" y="155"/>
                    <a:pt x="231" y="155"/>
                  </a:cubicBezTo>
                  <a:cubicBezTo>
                    <a:pt x="335" y="218"/>
                    <a:pt x="335" y="218"/>
                    <a:pt x="335" y="218"/>
                  </a:cubicBezTo>
                  <a:cubicBezTo>
                    <a:pt x="301" y="274"/>
                    <a:pt x="301" y="274"/>
                    <a:pt x="301" y="274"/>
                  </a:cubicBezTo>
                  <a:cubicBezTo>
                    <a:pt x="301" y="275"/>
                    <a:pt x="301" y="276"/>
                    <a:pt x="302" y="276"/>
                  </a:cubicBezTo>
                  <a:cubicBezTo>
                    <a:pt x="302" y="276"/>
                    <a:pt x="302" y="277"/>
                    <a:pt x="302" y="277"/>
                  </a:cubicBezTo>
                  <a:cubicBezTo>
                    <a:pt x="303" y="277"/>
                    <a:pt x="304" y="276"/>
                    <a:pt x="304" y="276"/>
                  </a:cubicBezTo>
                  <a:cubicBezTo>
                    <a:pt x="339" y="218"/>
                    <a:pt x="339" y="218"/>
                    <a:pt x="339" y="218"/>
                  </a:cubicBezTo>
                  <a:cubicBezTo>
                    <a:pt x="339" y="217"/>
                    <a:pt x="339" y="216"/>
                    <a:pt x="338" y="216"/>
                  </a:cubicBezTo>
                  <a:cubicBezTo>
                    <a:pt x="233" y="152"/>
                    <a:pt x="233" y="152"/>
                    <a:pt x="233" y="152"/>
                  </a:cubicBezTo>
                  <a:cubicBezTo>
                    <a:pt x="244" y="133"/>
                    <a:pt x="244" y="133"/>
                    <a:pt x="244" y="133"/>
                  </a:cubicBezTo>
                  <a:cubicBezTo>
                    <a:pt x="245" y="133"/>
                    <a:pt x="245" y="132"/>
                    <a:pt x="245" y="132"/>
                  </a:cubicBezTo>
                  <a:cubicBezTo>
                    <a:pt x="244" y="132"/>
                    <a:pt x="244" y="132"/>
                    <a:pt x="244" y="132"/>
                  </a:cubicBezTo>
                  <a:cubicBezTo>
                    <a:pt x="244" y="131"/>
                    <a:pt x="244" y="131"/>
                    <a:pt x="244" y="131"/>
                  </a:cubicBezTo>
                  <a:cubicBezTo>
                    <a:pt x="244" y="131"/>
                    <a:pt x="244" y="131"/>
                    <a:pt x="244" y="13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22" name="Freeform 94">
              <a:extLst>
                <a:ext uri="{FF2B5EF4-FFF2-40B4-BE49-F238E27FC236}">
                  <a16:creationId xmlns:a16="http://schemas.microsoft.com/office/drawing/2014/main" xmlns="" id="{F4172B6C-AFB2-49D5-9A47-A34AD83A7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445" y="8001886"/>
              <a:ext cx="64025" cy="61959"/>
            </a:xfrm>
            <a:custGeom>
              <a:avLst/>
              <a:gdLst>
                <a:gd name="T0" fmla="*/ 3 w 62"/>
                <a:gd name="T1" fmla="*/ 0 h 60"/>
                <a:gd name="T2" fmla="*/ 0 w 62"/>
                <a:gd name="T3" fmla="*/ 4 h 60"/>
                <a:gd name="T4" fmla="*/ 44 w 62"/>
                <a:gd name="T5" fmla="*/ 48 h 60"/>
                <a:gd name="T6" fmla="*/ 62 w 62"/>
                <a:gd name="T7" fmla="*/ 60 h 60"/>
                <a:gd name="T8" fmla="*/ 3 w 62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0">
                  <a:moveTo>
                    <a:pt x="3" y="0"/>
                  </a:moveTo>
                  <a:lnTo>
                    <a:pt x="0" y="4"/>
                  </a:lnTo>
                  <a:lnTo>
                    <a:pt x="44" y="48"/>
                  </a:lnTo>
                  <a:lnTo>
                    <a:pt x="62" y="6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23" name="Freeform 95">
              <a:extLst>
                <a:ext uri="{FF2B5EF4-FFF2-40B4-BE49-F238E27FC236}">
                  <a16:creationId xmlns:a16="http://schemas.microsoft.com/office/drawing/2014/main" xmlns="" id="{0178B092-D112-4B8A-A397-86C9CD665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445" y="8001886"/>
              <a:ext cx="64025" cy="61959"/>
            </a:xfrm>
            <a:custGeom>
              <a:avLst/>
              <a:gdLst>
                <a:gd name="T0" fmla="*/ 3 w 62"/>
                <a:gd name="T1" fmla="*/ 0 h 60"/>
                <a:gd name="T2" fmla="*/ 0 w 62"/>
                <a:gd name="T3" fmla="*/ 4 h 60"/>
                <a:gd name="T4" fmla="*/ 44 w 62"/>
                <a:gd name="T5" fmla="*/ 48 h 60"/>
                <a:gd name="T6" fmla="*/ 62 w 62"/>
                <a:gd name="T7" fmla="*/ 60 h 60"/>
                <a:gd name="T8" fmla="*/ 3 w 62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0">
                  <a:moveTo>
                    <a:pt x="3" y="0"/>
                  </a:moveTo>
                  <a:lnTo>
                    <a:pt x="0" y="4"/>
                  </a:lnTo>
                  <a:lnTo>
                    <a:pt x="44" y="48"/>
                  </a:lnTo>
                  <a:lnTo>
                    <a:pt x="62" y="6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24" name="Freeform 96">
              <a:extLst>
                <a:ext uri="{FF2B5EF4-FFF2-40B4-BE49-F238E27FC236}">
                  <a16:creationId xmlns:a16="http://schemas.microsoft.com/office/drawing/2014/main" xmlns="" id="{46E976F8-3B61-4B04-9A94-283191B8E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4" y="9468255"/>
              <a:ext cx="37176" cy="57829"/>
            </a:xfrm>
            <a:custGeom>
              <a:avLst/>
              <a:gdLst>
                <a:gd name="T0" fmla="*/ 22 w 24"/>
                <a:gd name="T1" fmla="*/ 0 h 37"/>
                <a:gd name="T2" fmla="*/ 20 w 24"/>
                <a:gd name="T3" fmla="*/ 1 h 37"/>
                <a:gd name="T4" fmla="*/ 0 w 24"/>
                <a:gd name="T5" fmla="*/ 35 h 37"/>
                <a:gd name="T6" fmla="*/ 1 w 24"/>
                <a:gd name="T7" fmla="*/ 37 h 37"/>
                <a:gd name="T8" fmla="*/ 1 w 24"/>
                <a:gd name="T9" fmla="*/ 37 h 37"/>
                <a:gd name="T10" fmla="*/ 3 w 24"/>
                <a:gd name="T11" fmla="*/ 36 h 37"/>
                <a:gd name="T12" fmla="*/ 23 w 24"/>
                <a:gd name="T13" fmla="*/ 3 h 37"/>
                <a:gd name="T14" fmla="*/ 23 w 24"/>
                <a:gd name="T15" fmla="*/ 0 h 37"/>
                <a:gd name="T16" fmla="*/ 22 w 24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7">
                  <a:moveTo>
                    <a:pt x="22" y="0"/>
                  </a:moveTo>
                  <a:cubicBezTo>
                    <a:pt x="21" y="0"/>
                    <a:pt x="21" y="1"/>
                    <a:pt x="20" y="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7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2" y="37"/>
                    <a:pt x="3" y="37"/>
                    <a:pt x="3" y="3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3" y="1"/>
                    <a:pt x="23" y="0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25" name="Freeform 97">
              <a:extLst>
                <a:ext uri="{FF2B5EF4-FFF2-40B4-BE49-F238E27FC236}">
                  <a16:creationId xmlns:a16="http://schemas.microsoft.com/office/drawing/2014/main" xmlns="" id="{E39E426C-E3E8-46AB-8F8A-F99C25802B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0198" y="10346011"/>
              <a:ext cx="47502" cy="49567"/>
            </a:xfrm>
            <a:custGeom>
              <a:avLst/>
              <a:gdLst>
                <a:gd name="T0" fmla="*/ 11 w 30"/>
                <a:gd name="T1" fmla="*/ 28 h 32"/>
                <a:gd name="T2" fmla="*/ 8 w 30"/>
                <a:gd name="T3" fmla="*/ 27 h 32"/>
                <a:gd name="T4" fmla="*/ 9 w 30"/>
                <a:gd name="T5" fmla="*/ 13 h 32"/>
                <a:gd name="T6" fmla="*/ 19 w 30"/>
                <a:gd name="T7" fmla="*/ 4 h 32"/>
                <a:gd name="T8" fmla="*/ 22 w 30"/>
                <a:gd name="T9" fmla="*/ 5 h 32"/>
                <a:gd name="T10" fmla="*/ 20 w 30"/>
                <a:gd name="T11" fmla="*/ 19 h 32"/>
                <a:gd name="T12" fmla="*/ 14 w 30"/>
                <a:gd name="T13" fmla="*/ 27 h 32"/>
                <a:gd name="T14" fmla="*/ 11 w 30"/>
                <a:gd name="T15" fmla="*/ 28 h 32"/>
                <a:gd name="T16" fmla="*/ 18 w 30"/>
                <a:gd name="T17" fmla="*/ 0 h 32"/>
                <a:gd name="T18" fmla="*/ 6 w 30"/>
                <a:gd name="T19" fmla="*/ 10 h 32"/>
                <a:gd name="T20" fmla="*/ 6 w 30"/>
                <a:gd name="T21" fmla="*/ 30 h 32"/>
                <a:gd name="T22" fmla="*/ 11 w 30"/>
                <a:gd name="T23" fmla="*/ 32 h 32"/>
                <a:gd name="T24" fmla="*/ 24 w 30"/>
                <a:gd name="T25" fmla="*/ 21 h 32"/>
                <a:gd name="T26" fmla="*/ 23 w 30"/>
                <a:gd name="T27" fmla="*/ 2 h 32"/>
                <a:gd name="T28" fmla="*/ 18 w 30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2">
                  <a:moveTo>
                    <a:pt x="11" y="28"/>
                  </a:moveTo>
                  <a:cubicBezTo>
                    <a:pt x="10" y="28"/>
                    <a:pt x="9" y="28"/>
                    <a:pt x="8" y="27"/>
                  </a:cubicBezTo>
                  <a:cubicBezTo>
                    <a:pt x="4" y="25"/>
                    <a:pt x="5" y="20"/>
                    <a:pt x="9" y="13"/>
                  </a:cubicBezTo>
                  <a:cubicBezTo>
                    <a:pt x="13" y="7"/>
                    <a:pt x="16" y="4"/>
                    <a:pt x="19" y="4"/>
                  </a:cubicBezTo>
                  <a:cubicBezTo>
                    <a:pt x="20" y="4"/>
                    <a:pt x="21" y="4"/>
                    <a:pt x="22" y="5"/>
                  </a:cubicBezTo>
                  <a:cubicBezTo>
                    <a:pt x="25" y="7"/>
                    <a:pt x="25" y="12"/>
                    <a:pt x="20" y="19"/>
                  </a:cubicBezTo>
                  <a:cubicBezTo>
                    <a:pt x="18" y="23"/>
                    <a:pt x="16" y="26"/>
                    <a:pt x="14" y="27"/>
                  </a:cubicBezTo>
                  <a:cubicBezTo>
                    <a:pt x="13" y="28"/>
                    <a:pt x="12" y="28"/>
                    <a:pt x="11" y="28"/>
                  </a:cubicBezTo>
                  <a:moveTo>
                    <a:pt x="18" y="0"/>
                  </a:moveTo>
                  <a:cubicBezTo>
                    <a:pt x="14" y="0"/>
                    <a:pt x="10" y="4"/>
                    <a:pt x="6" y="10"/>
                  </a:cubicBezTo>
                  <a:cubicBezTo>
                    <a:pt x="0" y="20"/>
                    <a:pt x="0" y="27"/>
                    <a:pt x="6" y="30"/>
                  </a:cubicBezTo>
                  <a:cubicBezTo>
                    <a:pt x="8" y="31"/>
                    <a:pt x="10" y="32"/>
                    <a:pt x="11" y="32"/>
                  </a:cubicBezTo>
                  <a:cubicBezTo>
                    <a:pt x="16" y="32"/>
                    <a:pt x="20" y="28"/>
                    <a:pt x="24" y="21"/>
                  </a:cubicBezTo>
                  <a:cubicBezTo>
                    <a:pt x="30" y="12"/>
                    <a:pt x="30" y="5"/>
                    <a:pt x="23" y="2"/>
                  </a:cubicBezTo>
                  <a:cubicBezTo>
                    <a:pt x="22" y="1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26" name="Freeform 98">
              <a:extLst>
                <a:ext uri="{FF2B5EF4-FFF2-40B4-BE49-F238E27FC236}">
                  <a16:creationId xmlns:a16="http://schemas.microsoft.com/office/drawing/2014/main" xmlns="" id="{F6B9AC09-624E-4BB3-AE3A-F8EB53EEA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4329" y="10331554"/>
              <a:ext cx="10327" cy="9294"/>
            </a:xfrm>
            <a:custGeom>
              <a:avLst/>
              <a:gdLst>
                <a:gd name="T0" fmla="*/ 4 w 10"/>
                <a:gd name="T1" fmla="*/ 0 h 9"/>
                <a:gd name="T2" fmla="*/ 0 w 10"/>
                <a:gd name="T3" fmla="*/ 6 h 9"/>
                <a:gd name="T4" fmla="*/ 6 w 10"/>
                <a:gd name="T5" fmla="*/ 9 h 9"/>
                <a:gd name="T6" fmla="*/ 10 w 10"/>
                <a:gd name="T7" fmla="*/ 3 h 9"/>
                <a:gd name="T8" fmla="*/ 4 w 10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0" y="6"/>
                  </a:lnTo>
                  <a:lnTo>
                    <a:pt x="6" y="9"/>
                  </a:lnTo>
                  <a:lnTo>
                    <a:pt x="10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48" name="Freeform 99">
              <a:extLst>
                <a:ext uri="{FF2B5EF4-FFF2-40B4-BE49-F238E27FC236}">
                  <a16:creationId xmlns:a16="http://schemas.microsoft.com/office/drawing/2014/main" xmlns="" id="{7D2AAD6C-C7F7-4FCE-BFB2-C22BAF291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4329" y="10331554"/>
              <a:ext cx="10327" cy="9294"/>
            </a:xfrm>
            <a:custGeom>
              <a:avLst/>
              <a:gdLst>
                <a:gd name="T0" fmla="*/ 4 w 10"/>
                <a:gd name="T1" fmla="*/ 0 h 9"/>
                <a:gd name="T2" fmla="*/ 0 w 10"/>
                <a:gd name="T3" fmla="*/ 6 h 9"/>
                <a:gd name="T4" fmla="*/ 6 w 10"/>
                <a:gd name="T5" fmla="*/ 9 h 9"/>
                <a:gd name="T6" fmla="*/ 10 w 10"/>
                <a:gd name="T7" fmla="*/ 3 h 9"/>
                <a:gd name="T8" fmla="*/ 4 w 10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0" y="6"/>
                  </a:lnTo>
                  <a:lnTo>
                    <a:pt x="6" y="9"/>
                  </a:lnTo>
                  <a:lnTo>
                    <a:pt x="10" y="3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49" name="Freeform 100">
              <a:extLst>
                <a:ext uri="{FF2B5EF4-FFF2-40B4-BE49-F238E27FC236}">
                  <a16:creationId xmlns:a16="http://schemas.microsoft.com/office/drawing/2014/main" xmlns="" id="{B416C527-BB1E-4D06-9394-564916DE85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70631" y="10315031"/>
              <a:ext cx="45437" cy="49567"/>
            </a:xfrm>
            <a:custGeom>
              <a:avLst/>
              <a:gdLst>
                <a:gd name="T0" fmla="*/ 10 w 29"/>
                <a:gd name="T1" fmla="*/ 29 h 32"/>
                <a:gd name="T2" fmla="*/ 7 w 29"/>
                <a:gd name="T3" fmla="*/ 28 h 32"/>
                <a:gd name="T4" fmla="*/ 5 w 29"/>
                <a:gd name="T5" fmla="*/ 25 h 32"/>
                <a:gd name="T6" fmla="*/ 6 w 29"/>
                <a:gd name="T7" fmla="*/ 21 h 32"/>
                <a:gd name="T8" fmla="*/ 9 w 29"/>
                <a:gd name="T9" fmla="*/ 18 h 32"/>
                <a:gd name="T10" fmla="*/ 10 w 29"/>
                <a:gd name="T11" fmla="*/ 18 h 32"/>
                <a:gd name="T12" fmla="*/ 13 w 29"/>
                <a:gd name="T13" fmla="*/ 19 h 32"/>
                <a:gd name="T14" fmla="*/ 15 w 29"/>
                <a:gd name="T15" fmla="*/ 22 h 32"/>
                <a:gd name="T16" fmla="*/ 15 w 29"/>
                <a:gd name="T17" fmla="*/ 26 h 32"/>
                <a:gd name="T18" fmla="*/ 11 w 29"/>
                <a:gd name="T19" fmla="*/ 28 h 32"/>
                <a:gd name="T20" fmla="*/ 10 w 29"/>
                <a:gd name="T21" fmla="*/ 29 h 32"/>
                <a:gd name="T22" fmla="*/ 18 w 29"/>
                <a:gd name="T23" fmla="*/ 17 h 32"/>
                <a:gd name="T24" fmla="*/ 15 w 29"/>
                <a:gd name="T25" fmla="*/ 16 h 32"/>
                <a:gd name="T26" fmla="*/ 11 w 29"/>
                <a:gd name="T27" fmla="*/ 12 h 32"/>
                <a:gd name="T28" fmla="*/ 12 w 29"/>
                <a:gd name="T29" fmla="*/ 7 h 32"/>
                <a:gd name="T30" fmla="*/ 17 w 29"/>
                <a:gd name="T31" fmla="*/ 4 h 32"/>
                <a:gd name="T32" fmla="*/ 18 w 29"/>
                <a:gd name="T33" fmla="*/ 4 h 32"/>
                <a:gd name="T34" fmla="*/ 21 w 29"/>
                <a:gd name="T35" fmla="*/ 5 h 32"/>
                <a:gd name="T36" fmla="*/ 24 w 29"/>
                <a:gd name="T37" fmla="*/ 9 h 32"/>
                <a:gd name="T38" fmla="*/ 23 w 29"/>
                <a:gd name="T39" fmla="*/ 14 h 32"/>
                <a:gd name="T40" fmla="*/ 19 w 29"/>
                <a:gd name="T41" fmla="*/ 17 h 32"/>
                <a:gd name="T42" fmla="*/ 18 w 29"/>
                <a:gd name="T43" fmla="*/ 17 h 32"/>
                <a:gd name="T44" fmla="*/ 17 w 29"/>
                <a:gd name="T45" fmla="*/ 0 h 32"/>
                <a:gd name="T46" fmla="*/ 15 w 29"/>
                <a:gd name="T47" fmla="*/ 0 h 32"/>
                <a:gd name="T48" fmla="*/ 9 w 29"/>
                <a:gd name="T49" fmla="*/ 5 h 32"/>
                <a:gd name="T50" fmla="*/ 10 w 29"/>
                <a:gd name="T51" fmla="*/ 15 h 32"/>
                <a:gd name="T52" fmla="*/ 8 w 29"/>
                <a:gd name="T53" fmla="*/ 15 h 32"/>
                <a:gd name="T54" fmla="*/ 2 w 29"/>
                <a:gd name="T55" fmla="*/ 18 h 32"/>
                <a:gd name="T56" fmla="*/ 1 w 29"/>
                <a:gd name="T57" fmla="*/ 25 h 32"/>
                <a:gd name="T58" fmla="*/ 6 w 29"/>
                <a:gd name="T59" fmla="*/ 31 h 32"/>
                <a:gd name="T60" fmla="*/ 11 w 29"/>
                <a:gd name="T61" fmla="*/ 32 h 32"/>
                <a:gd name="T62" fmla="*/ 13 w 29"/>
                <a:gd name="T63" fmla="*/ 32 h 32"/>
                <a:gd name="T64" fmla="*/ 18 w 29"/>
                <a:gd name="T65" fmla="*/ 28 h 32"/>
                <a:gd name="T66" fmla="*/ 17 w 29"/>
                <a:gd name="T67" fmla="*/ 20 h 32"/>
                <a:gd name="T68" fmla="*/ 20 w 29"/>
                <a:gd name="T69" fmla="*/ 20 h 32"/>
                <a:gd name="T70" fmla="*/ 27 w 29"/>
                <a:gd name="T71" fmla="*/ 16 h 32"/>
                <a:gd name="T72" fmla="*/ 29 w 29"/>
                <a:gd name="T73" fmla="*/ 11 h 32"/>
                <a:gd name="T74" fmla="*/ 27 w 29"/>
                <a:gd name="T75" fmla="*/ 6 h 32"/>
                <a:gd name="T76" fmla="*/ 23 w 29"/>
                <a:gd name="T77" fmla="*/ 2 h 32"/>
                <a:gd name="T78" fmla="*/ 17 w 29"/>
                <a:gd name="T7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" h="32">
                  <a:moveTo>
                    <a:pt x="10" y="29"/>
                  </a:moveTo>
                  <a:cubicBezTo>
                    <a:pt x="9" y="29"/>
                    <a:pt x="8" y="28"/>
                    <a:pt x="7" y="28"/>
                  </a:cubicBezTo>
                  <a:cubicBezTo>
                    <a:pt x="6" y="27"/>
                    <a:pt x="6" y="26"/>
                    <a:pt x="5" y="25"/>
                  </a:cubicBezTo>
                  <a:cubicBezTo>
                    <a:pt x="5" y="23"/>
                    <a:pt x="5" y="22"/>
                    <a:pt x="6" y="21"/>
                  </a:cubicBezTo>
                  <a:cubicBezTo>
                    <a:pt x="6" y="19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11" y="18"/>
                    <a:pt x="12" y="18"/>
                    <a:pt x="13" y="19"/>
                  </a:cubicBezTo>
                  <a:cubicBezTo>
                    <a:pt x="14" y="20"/>
                    <a:pt x="15" y="21"/>
                    <a:pt x="15" y="22"/>
                  </a:cubicBezTo>
                  <a:cubicBezTo>
                    <a:pt x="16" y="23"/>
                    <a:pt x="15" y="25"/>
                    <a:pt x="15" y="26"/>
                  </a:cubicBezTo>
                  <a:cubicBezTo>
                    <a:pt x="14" y="27"/>
                    <a:pt x="13" y="28"/>
                    <a:pt x="11" y="28"/>
                  </a:cubicBezTo>
                  <a:cubicBezTo>
                    <a:pt x="11" y="29"/>
                    <a:pt x="11" y="29"/>
                    <a:pt x="10" y="29"/>
                  </a:cubicBezTo>
                  <a:moveTo>
                    <a:pt x="18" y="17"/>
                  </a:moveTo>
                  <a:cubicBezTo>
                    <a:pt x="17" y="17"/>
                    <a:pt x="16" y="17"/>
                    <a:pt x="15" y="16"/>
                  </a:cubicBezTo>
                  <a:cubicBezTo>
                    <a:pt x="13" y="15"/>
                    <a:pt x="12" y="14"/>
                    <a:pt x="11" y="12"/>
                  </a:cubicBezTo>
                  <a:cubicBezTo>
                    <a:pt x="11" y="10"/>
                    <a:pt x="11" y="9"/>
                    <a:pt x="12" y="7"/>
                  </a:cubicBezTo>
                  <a:cubicBezTo>
                    <a:pt x="13" y="5"/>
                    <a:pt x="15" y="4"/>
                    <a:pt x="17" y="4"/>
                  </a:cubicBezTo>
                  <a:cubicBezTo>
                    <a:pt x="17" y="4"/>
                    <a:pt x="17" y="4"/>
                    <a:pt x="18" y="4"/>
                  </a:cubicBezTo>
                  <a:cubicBezTo>
                    <a:pt x="19" y="4"/>
                    <a:pt x="20" y="4"/>
                    <a:pt x="21" y="5"/>
                  </a:cubicBezTo>
                  <a:cubicBezTo>
                    <a:pt x="23" y="6"/>
                    <a:pt x="24" y="7"/>
                    <a:pt x="24" y="9"/>
                  </a:cubicBezTo>
                  <a:cubicBezTo>
                    <a:pt x="25" y="10"/>
                    <a:pt x="25" y="12"/>
                    <a:pt x="23" y="14"/>
                  </a:cubicBezTo>
                  <a:cubicBezTo>
                    <a:pt x="22" y="16"/>
                    <a:pt x="21" y="17"/>
                    <a:pt x="19" y="17"/>
                  </a:cubicBezTo>
                  <a:cubicBezTo>
                    <a:pt x="19" y="17"/>
                    <a:pt x="18" y="17"/>
                    <a:pt x="18" y="17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2" y="1"/>
                    <a:pt x="10" y="3"/>
                    <a:pt x="9" y="5"/>
                  </a:cubicBezTo>
                  <a:cubicBezTo>
                    <a:pt x="7" y="9"/>
                    <a:pt x="7" y="12"/>
                    <a:pt x="10" y="15"/>
                  </a:cubicBezTo>
                  <a:cubicBezTo>
                    <a:pt x="9" y="15"/>
                    <a:pt x="8" y="15"/>
                    <a:pt x="8" y="15"/>
                  </a:cubicBezTo>
                  <a:cubicBezTo>
                    <a:pt x="5" y="15"/>
                    <a:pt x="3" y="16"/>
                    <a:pt x="2" y="18"/>
                  </a:cubicBezTo>
                  <a:cubicBezTo>
                    <a:pt x="1" y="21"/>
                    <a:pt x="0" y="23"/>
                    <a:pt x="1" y="25"/>
                  </a:cubicBezTo>
                  <a:cubicBezTo>
                    <a:pt x="2" y="28"/>
                    <a:pt x="4" y="29"/>
                    <a:pt x="6" y="31"/>
                  </a:cubicBezTo>
                  <a:cubicBezTo>
                    <a:pt x="8" y="32"/>
                    <a:pt x="9" y="32"/>
                    <a:pt x="11" y="32"/>
                  </a:cubicBezTo>
                  <a:cubicBezTo>
                    <a:pt x="12" y="32"/>
                    <a:pt x="12" y="32"/>
                    <a:pt x="13" y="32"/>
                  </a:cubicBezTo>
                  <a:cubicBezTo>
                    <a:pt x="15" y="32"/>
                    <a:pt x="17" y="30"/>
                    <a:pt x="18" y="28"/>
                  </a:cubicBezTo>
                  <a:cubicBezTo>
                    <a:pt x="20" y="25"/>
                    <a:pt x="20" y="23"/>
                    <a:pt x="17" y="20"/>
                  </a:cubicBezTo>
                  <a:cubicBezTo>
                    <a:pt x="18" y="20"/>
                    <a:pt x="19" y="20"/>
                    <a:pt x="20" y="20"/>
                  </a:cubicBezTo>
                  <a:cubicBezTo>
                    <a:pt x="23" y="20"/>
                    <a:pt x="25" y="19"/>
                    <a:pt x="27" y="16"/>
                  </a:cubicBezTo>
                  <a:cubicBezTo>
                    <a:pt x="28" y="14"/>
                    <a:pt x="29" y="13"/>
                    <a:pt x="29" y="11"/>
                  </a:cubicBezTo>
                  <a:cubicBezTo>
                    <a:pt x="28" y="9"/>
                    <a:pt x="28" y="8"/>
                    <a:pt x="27" y="6"/>
                  </a:cubicBezTo>
                  <a:cubicBezTo>
                    <a:pt x="26" y="5"/>
                    <a:pt x="25" y="3"/>
                    <a:pt x="23" y="2"/>
                  </a:cubicBezTo>
                  <a:cubicBezTo>
                    <a:pt x="21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50" name="Freeform 101">
              <a:extLst>
                <a:ext uri="{FF2B5EF4-FFF2-40B4-BE49-F238E27FC236}">
                  <a16:creationId xmlns:a16="http://schemas.microsoft.com/office/drawing/2014/main" xmlns="" id="{FFB87C1D-9544-4DF6-8EC3-C47732A64D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6553" y="10294378"/>
              <a:ext cx="46469" cy="49567"/>
            </a:xfrm>
            <a:custGeom>
              <a:avLst/>
              <a:gdLst>
                <a:gd name="T0" fmla="*/ 11 w 30"/>
                <a:gd name="T1" fmla="*/ 28 h 32"/>
                <a:gd name="T2" fmla="*/ 8 w 30"/>
                <a:gd name="T3" fmla="*/ 28 h 32"/>
                <a:gd name="T4" fmla="*/ 9 w 30"/>
                <a:gd name="T5" fmla="*/ 13 h 32"/>
                <a:gd name="T6" fmla="*/ 19 w 30"/>
                <a:gd name="T7" fmla="*/ 4 h 32"/>
                <a:gd name="T8" fmla="*/ 22 w 30"/>
                <a:gd name="T9" fmla="*/ 5 h 32"/>
                <a:gd name="T10" fmla="*/ 20 w 30"/>
                <a:gd name="T11" fmla="*/ 20 h 32"/>
                <a:gd name="T12" fmla="*/ 14 w 30"/>
                <a:gd name="T13" fmla="*/ 28 h 32"/>
                <a:gd name="T14" fmla="*/ 11 w 30"/>
                <a:gd name="T15" fmla="*/ 28 h 32"/>
                <a:gd name="T16" fmla="*/ 18 w 30"/>
                <a:gd name="T17" fmla="*/ 0 h 32"/>
                <a:gd name="T18" fmla="*/ 6 w 30"/>
                <a:gd name="T19" fmla="*/ 11 h 32"/>
                <a:gd name="T20" fmla="*/ 6 w 30"/>
                <a:gd name="T21" fmla="*/ 30 h 32"/>
                <a:gd name="T22" fmla="*/ 11 w 30"/>
                <a:gd name="T23" fmla="*/ 32 h 32"/>
                <a:gd name="T24" fmla="*/ 24 w 30"/>
                <a:gd name="T25" fmla="*/ 22 h 32"/>
                <a:gd name="T26" fmla="*/ 23 w 30"/>
                <a:gd name="T27" fmla="*/ 2 h 32"/>
                <a:gd name="T28" fmla="*/ 18 w 30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2">
                  <a:moveTo>
                    <a:pt x="11" y="28"/>
                  </a:moveTo>
                  <a:cubicBezTo>
                    <a:pt x="10" y="28"/>
                    <a:pt x="9" y="28"/>
                    <a:pt x="8" y="28"/>
                  </a:cubicBezTo>
                  <a:cubicBezTo>
                    <a:pt x="4" y="25"/>
                    <a:pt x="5" y="20"/>
                    <a:pt x="9" y="13"/>
                  </a:cubicBezTo>
                  <a:cubicBezTo>
                    <a:pt x="13" y="7"/>
                    <a:pt x="16" y="4"/>
                    <a:pt x="19" y="4"/>
                  </a:cubicBezTo>
                  <a:cubicBezTo>
                    <a:pt x="20" y="4"/>
                    <a:pt x="21" y="4"/>
                    <a:pt x="22" y="5"/>
                  </a:cubicBezTo>
                  <a:cubicBezTo>
                    <a:pt x="25" y="7"/>
                    <a:pt x="25" y="12"/>
                    <a:pt x="20" y="20"/>
                  </a:cubicBezTo>
                  <a:cubicBezTo>
                    <a:pt x="18" y="24"/>
                    <a:pt x="16" y="26"/>
                    <a:pt x="14" y="28"/>
                  </a:cubicBezTo>
                  <a:cubicBezTo>
                    <a:pt x="13" y="28"/>
                    <a:pt x="12" y="28"/>
                    <a:pt x="11" y="28"/>
                  </a:cubicBezTo>
                  <a:moveTo>
                    <a:pt x="18" y="0"/>
                  </a:moveTo>
                  <a:cubicBezTo>
                    <a:pt x="14" y="0"/>
                    <a:pt x="10" y="4"/>
                    <a:pt x="6" y="11"/>
                  </a:cubicBezTo>
                  <a:cubicBezTo>
                    <a:pt x="0" y="20"/>
                    <a:pt x="0" y="27"/>
                    <a:pt x="6" y="30"/>
                  </a:cubicBezTo>
                  <a:cubicBezTo>
                    <a:pt x="8" y="31"/>
                    <a:pt x="10" y="32"/>
                    <a:pt x="11" y="32"/>
                  </a:cubicBezTo>
                  <a:cubicBezTo>
                    <a:pt x="16" y="32"/>
                    <a:pt x="20" y="29"/>
                    <a:pt x="24" y="22"/>
                  </a:cubicBezTo>
                  <a:cubicBezTo>
                    <a:pt x="30" y="12"/>
                    <a:pt x="29" y="6"/>
                    <a:pt x="23" y="2"/>
                  </a:cubicBezTo>
                  <a:cubicBezTo>
                    <a:pt x="22" y="1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51" name="Freeform 102">
              <a:extLst>
                <a:ext uri="{FF2B5EF4-FFF2-40B4-BE49-F238E27FC236}">
                  <a16:creationId xmlns:a16="http://schemas.microsoft.com/office/drawing/2014/main" xmlns="" id="{C9ABF44F-23DE-4962-9022-AA785F10D9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7748" y="9811096"/>
              <a:ext cx="50600" cy="40274"/>
            </a:xfrm>
            <a:custGeom>
              <a:avLst/>
              <a:gdLst>
                <a:gd name="T0" fmla="*/ 4 w 32"/>
                <a:gd name="T1" fmla="*/ 11 h 26"/>
                <a:gd name="T2" fmla="*/ 1 w 32"/>
                <a:gd name="T3" fmla="*/ 14 h 26"/>
                <a:gd name="T4" fmla="*/ 3 w 32"/>
                <a:gd name="T5" fmla="*/ 16 h 26"/>
                <a:gd name="T6" fmla="*/ 6 w 32"/>
                <a:gd name="T7" fmla="*/ 14 h 26"/>
                <a:gd name="T8" fmla="*/ 5 w 32"/>
                <a:gd name="T9" fmla="*/ 12 h 26"/>
                <a:gd name="T10" fmla="*/ 4 w 32"/>
                <a:gd name="T11" fmla="*/ 11 h 26"/>
                <a:gd name="T12" fmla="*/ 21 w 32"/>
                <a:gd name="T13" fmla="*/ 4 h 26"/>
                <a:gd name="T14" fmla="*/ 17 w 32"/>
                <a:gd name="T15" fmla="*/ 7 h 26"/>
                <a:gd name="T16" fmla="*/ 19 w 32"/>
                <a:gd name="T17" fmla="*/ 8 h 26"/>
                <a:gd name="T18" fmla="*/ 27 w 32"/>
                <a:gd name="T19" fmla="*/ 20 h 26"/>
                <a:gd name="T20" fmla="*/ 23 w 32"/>
                <a:gd name="T21" fmla="*/ 23 h 26"/>
                <a:gd name="T22" fmla="*/ 13 w 32"/>
                <a:gd name="T23" fmla="*/ 19 h 26"/>
                <a:gd name="T24" fmla="*/ 8 w 32"/>
                <a:gd name="T25" fmla="*/ 16 h 26"/>
                <a:gd name="T26" fmla="*/ 5 w 32"/>
                <a:gd name="T27" fmla="*/ 19 h 26"/>
                <a:gd name="T28" fmla="*/ 10 w 32"/>
                <a:gd name="T29" fmla="*/ 22 h 26"/>
                <a:gd name="T30" fmla="*/ 22 w 32"/>
                <a:gd name="T31" fmla="*/ 26 h 26"/>
                <a:gd name="T32" fmla="*/ 30 w 32"/>
                <a:gd name="T33" fmla="*/ 22 h 26"/>
                <a:gd name="T34" fmla="*/ 31 w 32"/>
                <a:gd name="T35" fmla="*/ 13 h 26"/>
                <a:gd name="T36" fmla="*/ 22 w 32"/>
                <a:gd name="T37" fmla="*/ 5 h 26"/>
                <a:gd name="T38" fmla="*/ 21 w 32"/>
                <a:gd name="T39" fmla="*/ 4 h 26"/>
                <a:gd name="T40" fmla="*/ 21 w 32"/>
                <a:gd name="T41" fmla="*/ 4 h 26"/>
                <a:gd name="T42" fmla="*/ 14 w 32"/>
                <a:gd name="T43" fmla="*/ 1 h 26"/>
                <a:gd name="T44" fmla="*/ 11 w 32"/>
                <a:gd name="T45" fmla="*/ 4 h 26"/>
                <a:gd name="T46" fmla="*/ 14 w 32"/>
                <a:gd name="T47" fmla="*/ 5 h 26"/>
                <a:gd name="T48" fmla="*/ 17 w 32"/>
                <a:gd name="T49" fmla="*/ 2 h 26"/>
                <a:gd name="T50" fmla="*/ 14 w 32"/>
                <a:gd name="T51" fmla="*/ 1 h 26"/>
                <a:gd name="T52" fmla="*/ 10 w 32"/>
                <a:gd name="T53" fmla="*/ 0 h 26"/>
                <a:gd name="T54" fmla="*/ 8 w 32"/>
                <a:gd name="T55" fmla="*/ 0 h 26"/>
                <a:gd name="T56" fmla="*/ 0 w 32"/>
                <a:gd name="T57" fmla="*/ 8 h 26"/>
                <a:gd name="T58" fmla="*/ 0 w 32"/>
                <a:gd name="T59" fmla="*/ 10 h 26"/>
                <a:gd name="T60" fmla="*/ 11 w 32"/>
                <a:gd name="T61" fmla="*/ 0 h 26"/>
                <a:gd name="T62" fmla="*/ 10 w 32"/>
                <a:gd name="T6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26">
                  <a:moveTo>
                    <a:pt x="4" y="11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5"/>
                    <a:pt x="2" y="16"/>
                    <a:pt x="3" y="1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4" y="12"/>
                    <a:pt x="4" y="11"/>
                    <a:pt x="4" y="11"/>
                  </a:cubicBezTo>
                  <a:moveTo>
                    <a:pt x="21" y="4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9" y="7"/>
                    <a:pt x="19" y="8"/>
                  </a:cubicBezTo>
                  <a:cubicBezTo>
                    <a:pt x="27" y="12"/>
                    <a:pt x="30" y="16"/>
                    <a:pt x="27" y="20"/>
                  </a:cubicBezTo>
                  <a:cubicBezTo>
                    <a:pt x="26" y="22"/>
                    <a:pt x="25" y="23"/>
                    <a:pt x="23" y="23"/>
                  </a:cubicBezTo>
                  <a:cubicBezTo>
                    <a:pt x="20" y="23"/>
                    <a:pt x="17" y="21"/>
                    <a:pt x="13" y="19"/>
                  </a:cubicBezTo>
                  <a:cubicBezTo>
                    <a:pt x="11" y="18"/>
                    <a:pt x="9" y="17"/>
                    <a:pt x="8" y="16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7" y="20"/>
                    <a:pt x="8" y="21"/>
                    <a:pt x="10" y="22"/>
                  </a:cubicBezTo>
                  <a:cubicBezTo>
                    <a:pt x="15" y="25"/>
                    <a:pt x="19" y="26"/>
                    <a:pt x="22" y="26"/>
                  </a:cubicBezTo>
                  <a:cubicBezTo>
                    <a:pt x="26" y="26"/>
                    <a:pt x="28" y="25"/>
                    <a:pt x="30" y="22"/>
                  </a:cubicBezTo>
                  <a:cubicBezTo>
                    <a:pt x="32" y="19"/>
                    <a:pt x="32" y="16"/>
                    <a:pt x="31" y="13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moveTo>
                    <a:pt x="14" y="1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5"/>
                    <a:pt x="14" y="5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452" name="Freeform 103">
              <a:extLst>
                <a:ext uri="{FF2B5EF4-FFF2-40B4-BE49-F238E27FC236}">
                  <a16:creationId xmlns:a16="http://schemas.microsoft.com/office/drawing/2014/main" xmlns="" id="{BE784122-7A78-45CD-96C2-32B6B7FB9E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2911" y="9814194"/>
              <a:ext cx="43371" cy="25816"/>
            </a:xfrm>
            <a:custGeom>
              <a:avLst/>
              <a:gdLst>
                <a:gd name="T0" fmla="*/ 3 w 28"/>
                <a:gd name="T1" fmla="*/ 12 h 17"/>
                <a:gd name="T2" fmla="*/ 0 w 28"/>
                <a:gd name="T3" fmla="*/ 14 h 17"/>
                <a:gd name="T4" fmla="*/ 2 w 28"/>
                <a:gd name="T5" fmla="*/ 17 h 17"/>
                <a:gd name="T6" fmla="*/ 5 w 28"/>
                <a:gd name="T7" fmla="*/ 14 h 17"/>
                <a:gd name="T8" fmla="*/ 3 w 28"/>
                <a:gd name="T9" fmla="*/ 12 h 17"/>
                <a:gd name="T10" fmla="*/ 19 w 28"/>
                <a:gd name="T11" fmla="*/ 3 h 17"/>
                <a:gd name="T12" fmla="*/ 28 w 28"/>
                <a:gd name="T13" fmla="*/ 11 h 17"/>
                <a:gd name="T14" fmla="*/ 19 w 28"/>
                <a:gd name="T15" fmla="*/ 3 h 17"/>
                <a:gd name="T16" fmla="*/ 14 w 28"/>
                <a:gd name="T17" fmla="*/ 0 h 17"/>
                <a:gd name="T18" fmla="*/ 11 w 28"/>
                <a:gd name="T19" fmla="*/ 3 h 17"/>
                <a:gd name="T20" fmla="*/ 14 w 28"/>
                <a:gd name="T21" fmla="*/ 5 h 17"/>
                <a:gd name="T22" fmla="*/ 18 w 28"/>
                <a:gd name="T23" fmla="*/ 2 h 17"/>
                <a:gd name="T24" fmla="*/ 14 w 28"/>
                <a:gd name="T2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17">
                  <a:moveTo>
                    <a:pt x="3" y="12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2" y="17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3"/>
                    <a:pt x="3" y="12"/>
                    <a:pt x="3" y="12"/>
                  </a:cubicBezTo>
                  <a:moveTo>
                    <a:pt x="19" y="3"/>
                  </a:moveTo>
                  <a:cubicBezTo>
                    <a:pt x="28" y="11"/>
                    <a:pt x="28" y="11"/>
                    <a:pt x="28" y="11"/>
                  </a:cubicBezTo>
                  <a:cubicBezTo>
                    <a:pt x="27" y="8"/>
                    <a:pt x="24" y="5"/>
                    <a:pt x="19" y="3"/>
                  </a:cubicBezTo>
                  <a:moveTo>
                    <a:pt x="14" y="0"/>
                  </a:move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4"/>
                    <a:pt x="14" y="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09" name="Freeform 104">
              <a:extLst>
                <a:ext uri="{FF2B5EF4-FFF2-40B4-BE49-F238E27FC236}">
                  <a16:creationId xmlns:a16="http://schemas.microsoft.com/office/drawing/2014/main" xmlns="" id="{DAB5AD27-589F-4904-8294-8427A46C8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748" y="9811096"/>
              <a:ext cx="21686" cy="21686"/>
            </a:xfrm>
            <a:custGeom>
              <a:avLst/>
              <a:gdLst>
                <a:gd name="T0" fmla="*/ 11 w 14"/>
                <a:gd name="T1" fmla="*/ 0 h 14"/>
                <a:gd name="T2" fmla="*/ 0 w 14"/>
                <a:gd name="T3" fmla="*/ 10 h 14"/>
                <a:gd name="T4" fmla="*/ 1 w 14"/>
                <a:gd name="T5" fmla="*/ 14 h 14"/>
                <a:gd name="T6" fmla="*/ 4 w 14"/>
                <a:gd name="T7" fmla="*/ 11 h 14"/>
                <a:gd name="T8" fmla="*/ 5 w 14"/>
                <a:gd name="T9" fmla="*/ 6 h 14"/>
                <a:gd name="T10" fmla="*/ 9 w 14"/>
                <a:gd name="T11" fmla="*/ 4 h 14"/>
                <a:gd name="T12" fmla="*/ 11 w 14"/>
                <a:gd name="T13" fmla="*/ 4 h 14"/>
                <a:gd name="T14" fmla="*/ 14 w 14"/>
                <a:gd name="T15" fmla="*/ 1 h 14"/>
                <a:gd name="T16" fmla="*/ 11 w 14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11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4" y="8"/>
                    <a:pt x="5" y="6"/>
                  </a:cubicBezTo>
                  <a:cubicBezTo>
                    <a:pt x="6" y="5"/>
                    <a:pt x="7" y="4"/>
                    <a:pt x="9" y="4"/>
                  </a:cubicBezTo>
                  <a:cubicBezTo>
                    <a:pt x="10" y="4"/>
                    <a:pt x="10" y="4"/>
                    <a:pt x="11" y="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10" name="Freeform 105">
              <a:extLst>
                <a:ext uri="{FF2B5EF4-FFF2-40B4-BE49-F238E27FC236}">
                  <a16:creationId xmlns:a16="http://schemas.microsoft.com/office/drawing/2014/main" xmlns="" id="{1C531211-A294-49F1-BBF3-1F01271BD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748" y="9811096"/>
              <a:ext cx="12392" cy="12392"/>
            </a:xfrm>
            <a:custGeom>
              <a:avLst/>
              <a:gdLst>
                <a:gd name="T0" fmla="*/ 8 w 8"/>
                <a:gd name="T1" fmla="*/ 0 h 8"/>
                <a:gd name="T2" fmla="*/ 2 w 8"/>
                <a:gd name="T3" fmla="*/ 5 h 8"/>
                <a:gd name="T4" fmla="*/ 0 w 8"/>
                <a:gd name="T5" fmla="*/ 8 h 8"/>
                <a:gd name="T6" fmla="*/ 8 w 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cubicBezTo>
                    <a:pt x="6" y="0"/>
                    <a:pt x="3" y="2"/>
                    <a:pt x="2" y="5"/>
                  </a:cubicBezTo>
                  <a:cubicBezTo>
                    <a:pt x="1" y="6"/>
                    <a:pt x="1" y="7"/>
                    <a:pt x="0" y="8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11" name="Freeform 106">
              <a:extLst>
                <a:ext uri="{FF2B5EF4-FFF2-40B4-BE49-F238E27FC236}">
                  <a16:creationId xmlns:a16="http://schemas.microsoft.com/office/drawing/2014/main" xmlns="" id="{337859C2-798C-4092-92EA-0682C4D7E2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07695" y="9759463"/>
              <a:ext cx="55763" cy="49567"/>
            </a:xfrm>
            <a:custGeom>
              <a:avLst/>
              <a:gdLst>
                <a:gd name="T0" fmla="*/ 7 w 36"/>
                <a:gd name="T1" fmla="*/ 15 h 32"/>
                <a:gd name="T2" fmla="*/ 4 w 36"/>
                <a:gd name="T3" fmla="*/ 18 h 32"/>
                <a:gd name="T4" fmla="*/ 5 w 36"/>
                <a:gd name="T5" fmla="*/ 19 h 32"/>
                <a:gd name="T6" fmla="*/ 7 w 36"/>
                <a:gd name="T7" fmla="*/ 16 h 32"/>
                <a:gd name="T8" fmla="*/ 7 w 36"/>
                <a:gd name="T9" fmla="*/ 15 h 32"/>
                <a:gd name="T10" fmla="*/ 18 w 36"/>
                <a:gd name="T11" fmla="*/ 4 h 32"/>
                <a:gd name="T12" fmla="*/ 15 w 36"/>
                <a:gd name="T13" fmla="*/ 7 h 32"/>
                <a:gd name="T14" fmla="*/ 16 w 36"/>
                <a:gd name="T15" fmla="*/ 8 h 32"/>
                <a:gd name="T16" fmla="*/ 19 w 36"/>
                <a:gd name="T17" fmla="*/ 18 h 32"/>
                <a:gd name="T18" fmla="*/ 25 w 36"/>
                <a:gd name="T19" fmla="*/ 32 h 32"/>
                <a:gd name="T20" fmla="*/ 36 w 36"/>
                <a:gd name="T21" fmla="*/ 13 h 32"/>
                <a:gd name="T22" fmla="*/ 32 w 36"/>
                <a:gd name="T23" fmla="*/ 11 h 32"/>
                <a:gd name="T24" fmla="*/ 24 w 36"/>
                <a:gd name="T25" fmla="*/ 25 h 32"/>
                <a:gd name="T26" fmla="*/ 23 w 36"/>
                <a:gd name="T27" fmla="*/ 21 h 32"/>
                <a:gd name="T28" fmla="*/ 22 w 36"/>
                <a:gd name="T29" fmla="*/ 16 h 32"/>
                <a:gd name="T30" fmla="*/ 19 w 36"/>
                <a:gd name="T31" fmla="*/ 5 h 32"/>
                <a:gd name="T32" fmla="*/ 18 w 36"/>
                <a:gd name="T33" fmla="*/ 4 h 32"/>
                <a:gd name="T34" fmla="*/ 11 w 36"/>
                <a:gd name="T35" fmla="*/ 0 h 32"/>
                <a:gd name="T36" fmla="*/ 8 w 36"/>
                <a:gd name="T37" fmla="*/ 0 h 32"/>
                <a:gd name="T38" fmla="*/ 2 w 36"/>
                <a:gd name="T39" fmla="*/ 5 h 32"/>
                <a:gd name="T40" fmla="*/ 2 w 36"/>
                <a:gd name="T41" fmla="*/ 16 h 32"/>
                <a:gd name="T42" fmla="*/ 5 w 36"/>
                <a:gd name="T43" fmla="*/ 13 h 32"/>
                <a:gd name="T44" fmla="*/ 4 w 36"/>
                <a:gd name="T45" fmla="*/ 12 h 32"/>
                <a:gd name="T46" fmla="*/ 5 w 36"/>
                <a:gd name="T47" fmla="*/ 7 h 32"/>
                <a:gd name="T48" fmla="*/ 9 w 36"/>
                <a:gd name="T49" fmla="*/ 4 h 32"/>
                <a:gd name="T50" fmla="*/ 10 w 36"/>
                <a:gd name="T51" fmla="*/ 4 h 32"/>
                <a:gd name="T52" fmla="*/ 13 w 36"/>
                <a:gd name="T53" fmla="*/ 4 h 32"/>
                <a:gd name="T54" fmla="*/ 16 w 36"/>
                <a:gd name="T55" fmla="*/ 1 h 32"/>
                <a:gd name="T56" fmla="*/ 15 w 36"/>
                <a:gd name="T57" fmla="*/ 1 h 32"/>
                <a:gd name="T58" fmla="*/ 11 w 36"/>
                <a:gd name="T5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32">
                  <a:moveTo>
                    <a:pt x="7" y="15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5" y="19"/>
                    <a:pt x="5" y="19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5"/>
                    <a:pt x="7" y="15"/>
                    <a:pt x="7" y="15"/>
                  </a:cubicBezTo>
                  <a:moveTo>
                    <a:pt x="18" y="4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8"/>
                    <a:pt x="16" y="8"/>
                  </a:cubicBezTo>
                  <a:cubicBezTo>
                    <a:pt x="17" y="10"/>
                    <a:pt x="18" y="13"/>
                    <a:pt x="19" y="18"/>
                  </a:cubicBezTo>
                  <a:cubicBezTo>
                    <a:pt x="20" y="25"/>
                    <a:pt x="22" y="30"/>
                    <a:pt x="25" y="32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3" y="23"/>
                    <a:pt x="23" y="22"/>
                    <a:pt x="23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0"/>
                    <a:pt x="20" y="7"/>
                    <a:pt x="19" y="5"/>
                  </a:cubicBezTo>
                  <a:cubicBezTo>
                    <a:pt x="19" y="5"/>
                    <a:pt x="19" y="4"/>
                    <a:pt x="18" y="4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2" y="5"/>
                  </a:cubicBezTo>
                  <a:cubicBezTo>
                    <a:pt x="0" y="9"/>
                    <a:pt x="0" y="13"/>
                    <a:pt x="2" y="16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4" y="12"/>
                    <a:pt x="4" y="12"/>
                  </a:cubicBezTo>
                  <a:cubicBezTo>
                    <a:pt x="4" y="10"/>
                    <a:pt x="4" y="9"/>
                    <a:pt x="5" y="7"/>
                  </a:cubicBezTo>
                  <a:cubicBezTo>
                    <a:pt x="6" y="5"/>
                    <a:pt x="7" y="4"/>
                    <a:pt x="9" y="4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4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12" name="Freeform 107">
              <a:extLst>
                <a:ext uri="{FF2B5EF4-FFF2-40B4-BE49-F238E27FC236}">
                  <a16:creationId xmlns:a16="http://schemas.microsoft.com/office/drawing/2014/main" xmlns="" id="{C55F1F23-FA46-47DD-A435-296DAA114D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0793" y="9760496"/>
              <a:ext cx="24784" cy="26849"/>
            </a:xfrm>
            <a:custGeom>
              <a:avLst/>
              <a:gdLst>
                <a:gd name="T0" fmla="*/ 3 w 16"/>
                <a:gd name="T1" fmla="*/ 12 h 17"/>
                <a:gd name="T2" fmla="*/ 0 w 16"/>
                <a:gd name="T3" fmla="*/ 15 h 17"/>
                <a:gd name="T4" fmla="*/ 2 w 16"/>
                <a:gd name="T5" fmla="*/ 17 h 17"/>
                <a:gd name="T6" fmla="*/ 5 w 16"/>
                <a:gd name="T7" fmla="*/ 14 h 17"/>
                <a:gd name="T8" fmla="*/ 3 w 16"/>
                <a:gd name="T9" fmla="*/ 12 h 17"/>
                <a:gd name="T10" fmla="*/ 14 w 16"/>
                <a:gd name="T11" fmla="*/ 0 h 17"/>
                <a:gd name="T12" fmla="*/ 11 w 16"/>
                <a:gd name="T13" fmla="*/ 3 h 17"/>
                <a:gd name="T14" fmla="*/ 11 w 16"/>
                <a:gd name="T15" fmla="*/ 3 h 17"/>
                <a:gd name="T16" fmla="*/ 13 w 16"/>
                <a:gd name="T17" fmla="*/ 6 h 17"/>
                <a:gd name="T18" fmla="*/ 16 w 16"/>
                <a:gd name="T19" fmla="*/ 3 h 17"/>
                <a:gd name="T20" fmla="*/ 14 w 16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7">
                  <a:moveTo>
                    <a:pt x="3" y="12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6"/>
                    <a:pt x="2" y="17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3"/>
                    <a:pt x="3" y="12"/>
                  </a:cubicBezTo>
                  <a:moveTo>
                    <a:pt x="14" y="0"/>
                  </a:move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2"/>
                    <a:pt x="15" y="1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13" name="Freeform 108">
              <a:extLst>
                <a:ext uri="{FF2B5EF4-FFF2-40B4-BE49-F238E27FC236}">
                  <a16:creationId xmlns:a16="http://schemas.microsoft.com/office/drawing/2014/main" xmlns="" id="{8B34B445-5D70-4ED1-A726-5C37C7DA7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75" y="9642773"/>
              <a:ext cx="9294" cy="9294"/>
            </a:xfrm>
            <a:custGeom>
              <a:avLst/>
              <a:gdLst>
                <a:gd name="T0" fmla="*/ 3 w 9"/>
                <a:gd name="T1" fmla="*/ 0 h 9"/>
                <a:gd name="T2" fmla="*/ 0 w 9"/>
                <a:gd name="T3" fmla="*/ 6 h 9"/>
                <a:gd name="T4" fmla="*/ 6 w 9"/>
                <a:gd name="T5" fmla="*/ 9 h 9"/>
                <a:gd name="T6" fmla="*/ 9 w 9"/>
                <a:gd name="T7" fmla="*/ 4 h 9"/>
                <a:gd name="T8" fmla="*/ 3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0" y="6"/>
                  </a:lnTo>
                  <a:lnTo>
                    <a:pt x="6" y="9"/>
                  </a:lnTo>
                  <a:lnTo>
                    <a:pt x="9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14" name="Freeform 109">
              <a:extLst>
                <a:ext uri="{FF2B5EF4-FFF2-40B4-BE49-F238E27FC236}">
                  <a16:creationId xmlns:a16="http://schemas.microsoft.com/office/drawing/2014/main" xmlns="" id="{0954532A-8E2E-4282-AB2F-56C119897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75" y="9642773"/>
              <a:ext cx="9294" cy="9294"/>
            </a:xfrm>
            <a:custGeom>
              <a:avLst/>
              <a:gdLst>
                <a:gd name="T0" fmla="*/ 3 w 9"/>
                <a:gd name="T1" fmla="*/ 0 h 9"/>
                <a:gd name="T2" fmla="*/ 0 w 9"/>
                <a:gd name="T3" fmla="*/ 6 h 9"/>
                <a:gd name="T4" fmla="*/ 6 w 9"/>
                <a:gd name="T5" fmla="*/ 9 h 9"/>
                <a:gd name="T6" fmla="*/ 9 w 9"/>
                <a:gd name="T7" fmla="*/ 4 h 9"/>
                <a:gd name="T8" fmla="*/ 3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0" y="6"/>
                  </a:lnTo>
                  <a:lnTo>
                    <a:pt x="6" y="9"/>
                  </a:lnTo>
                  <a:lnTo>
                    <a:pt x="9" y="4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15" name="Freeform 110">
              <a:extLst>
                <a:ext uri="{FF2B5EF4-FFF2-40B4-BE49-F238E27FC236}">
                  <a16:creationId xmlns:a16="http://schemas.microsoft.com/office/drawing/2014/main" xmlns="" id="{B83EEF20-0258-46F6-BF59-1A7E18DFB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987" y="9590108"/>
              <a:ext cx="46469" cy="44404"/>
            </a:xfrm>
            <a:custGeom>
              <a:avLst/>
              <a:gdLst>
                <a:gd name="T0" fmla="*/ 19 w 45"/>
                <a:gd name="T1" fmla="*/ 34 h 43"/>
                <a:gd name="T2" fmla="*/ 9 w 45"/>
                <a:gd name="T3" fmla="*/ 10 h 43"/>
                <a:gd name="T4" fmla="*/ 27 w 45"/>
                <a:gd name="T5" fmla="*/ 22 h 43"/>
                <a:gd name="T6" fmla="*/ 19 w 45"/>
                <a:gd name="T7" fmla="*/ 34 h 43"/>
                <a:gd name="T8" fmla="*/ 3 w 45"/>
                <a:gd name="T9" fmla="*/ 0 h 43"/>
                <a:gd name="T10" fmla="*/ 0 w 45"/>
                <a:gd name="T11" fmla="*/ 4 h 43"/>
                <a:gd name="T12" fmla="*/ 16 w 45"/>
                <a:gd name="T13" fmla="*/ 40 h 43"/>
                <a:gd name="T14" fmla="*/ 21 w 45"/>
                <a:gd name="T15" fmla="*/ 43 h 43"/>
                <a:gd name="T16" fmla="*/ 31 w 45"/>
                <a:gd name="T17" fmla="*/ 25 h 43"/>
                <a:gd name="T18" fmla="*/ 42 w 45"/>
                <a:gd name="T19" fmla="*/ 31 h 43"/>
                <a:gd name="T20" fmla="*/ 45 w 45"/>
                <a:gd name="T21" fmla="*/ 25 h 43"/>
                <a:gd name="T22" fmla="*/ 34 w 45"/>
                <a:gd name="T23" fmla="*/ 19 h 43"/>
                <a:gd name="T24" fmla="*/ 39 w 45"/>
                <a:gd name="T25" fmla="*/ 13 h 43"/>
                <a:gd name="T26" fmla="*/ 33 w 45"/>
                <a:gd name="T27" fmla="*/ 10 h 43"/>
                <a:gd name="T28" fmla="*/ 30 w 45"/>
                <a:gd name="T29" fmla="*/ 16 h 43"/>
                <a:gd name="T30" fmla="*/ 3 w 45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43">
                  <a:moveTo>
                    <a:pt x="19" y="34"/>
                  </a:moveTo>
                  <a:lnTo>
                    <a:pt x="9" y="10"/>
                  </a:lnTo>
                  <a:lnTo>
                    <a:pt x="27" y="22"/>
                  </a:lnTo>
                  <a:lnTo>
                    <a:pt x="19" y="34"/>
                  </a:lnTo>
                  <a:close/>
                  <a:moveTo>
                    <a:pt x="3" y="0"/>
                  </a:moveTo>
                  <a:lnTo>
                    <a:pt x="0" y="4"/>
                  </a:lnTo>
                  <a:lnTo>
                    <a:pt x="16" y="40"/>
                  </a:lnTo>
                  <a:lnTo>
                    <a:pt x="21" y="43"/>
                  </a:lnTo>
                  <a:lnTo>
                    <a:pt x="31" y="25"/>
                  </a:lnTo>
                  <a:lnTo>
                    <a:pt x="42" y="31"/>
                  </a:lnTo>
                  <a:lnTo>
                    <a:pt x="45" y="25"/>
                  </a:lnTo>
                  <a:lnTo>
                    <a:pt x="34" y="19"/>
                  </a:lnTo>
                  <a:lnTo>
                    <a:pt x="39" y="13"/>
                  </a:lnTo>
                  <a:lnTo>
                    <a:pt x="33" y="10"/>
                  </a:lnTo>
                  <a:lnTo>
                    <a:pt x="30" y="16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16" name="Freeform 111">
              <a:extLst>
                <a:ext uri="{FF2B5EF4-FFF2-40B4-BE49-F238E27FC236}">
                  <a16:creationId xmlns:a16="http://schemas.microsoft.com/office/drawing/2014/main" xmlns="" id="{3663C8D6-EACE-4206-8C4A-17A16D58E2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987" y="9590108"/>
              <a:ext cx="46469" cy="44404"/>
            </a:xfrm>
            <a:custGeom>
              <a:avLst/>
              <a:gdLst>
                <a:gd name="T0" fmla="*/ 19 w 45"/>
                <a:gd name="T1" fmla="*/ 34 h 43"/>
                <a:gd name="T2" fmla="*/ 9 w 45"/>
                <a:gd name="T3" fmla="*/ 10 h 43"/>
                <a:gd name="T4" fmla="*/ 27 w 45"/>
                <a:gd name="T5" fmla="*/ 22 h 43"/>
                <a:gd name="T6" fmla="*/ 19 w 45"/>
                <a:gd name="T7" fmla="*/ 34 h 43"/>
                <a:gd name="T8" fmla="*/ 3 w 45"/>
                <a:gd name="T9" fmla="*/ 0 h 43"/>
                <a:gd name="T10" fmla="*/ 0 w 45"/>
                <a:gd name="T11" fmla="*/ 4 h 43"/>
                <a:gd name="T12" fmla="*/ 16 w 45"/>
                <a:gd name="T13" fmla="*/ 40 h 43"/>
                <a:gd name="T14" fmla="*/ 21 w 45"/>
                <a:gd name="T15" fmla="*/ 43 h 43"/>
                <a:gd name="T16" fmla="*/ 31 w 45"/>
                <a:gd name="T17" fmla="*/ 25 h 43"/>
                <a:gd name="T18" fmla="*/ 42 w 45"/>
                <a:gd name="T19" fmla="*/ 31 h 43"/>
                <a:gd name="T20" fmla="*/ 45 w 45"/>
                <a:gd name="T21" fmla="*/ 25 h 43"/>
                <a:gd name="T22" fmla="*/ 34 w 45"/>
                <a:gd name="T23" fmla="*/ 19 h 43"/>
                <a:gd name="T24" fmla="*/ 39 w 45"/>
                <a:gd name="T25" fmla="*/ 13 h 43"/>
                <a:gd name="T26" fmla="*/ 33 w 45"/>
                <a:gd name="T27" fmla="*/ 10 h 43"/>
                <a:gd name="T28" fmla="*/ 30 w 45"/>
                <a:gd name="T29" fmla="*/ 16 h 43"/>
                <a:gd name="T30" fmla="*/ 3 w 45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43">
                  <a:moveTo>
                    <a:pt x="19" y="34"/>
                  </a:moveTo>
                  <a:lnTo>
                    <a:pt x="9" y="10"/>
                  </a:lnTo>
                  <a:lnTo>
                    <a:pt x="27" y="22"/>
                  </a:lnTo>
                  <a:lnTo>
                    <a:pt x="19" y="34"/>
                  </a:lnTo>
                  <a:moveTo>
                    <a:pt x="3" y="0"/>
                  </a:moveTo>
                  <a:lnTo>
                    <a:pt x="0" y="4"/>
                  </a:lnTo>
                  <a:lnTo>
                    <a:pt x="16" y="40"/>
                  </a:lnTo>
                  <a:lnTo>
                    <a:pt x="21" y="43"/>
                  </a:lnTo>
                  <a:lnTo>
                    <a:pt x="31" y="25"/>
                  </a:lnTo>
                  <a:lnTo>
                    <a:pt x="42" y="31"/>
                  </a:lnTo>
                  <a:lnTo>
                    <a:pt x="45" y="25"/>
                  </a:lnTo>
                  <a:lnTo>
                    <a:pt x="34" y="19"/>
                  </a:lnTo>
                  <a:lnTo>
                    <a:pt x="39" y="13"/>
                  </a:lnTo>
                  <a:lnTo>
                    <a:pt x="33" y="10"/>
                  </a:lnTo>
                  <a:lnTo>
                    <a:pt x="30" y="1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17" name="Freeform 112">
              <a:extLst>
                <a:ext uri="{FF2B5EF4-FFF2-40B4-BE49-F238E27FC236}">
                  <a16:creationId xmlns:a16="http://schemas.microsoft.com/office/drawing/2014/main" xmlns="" id="{216E8553-E23D-4E0F-AD6C-ED25EEFE9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379" y="9557063"/>
              <a:ext cx="55763" cy="42339"/>
            </a:xfrm>
            <a:custGeom>
              <a:avLst/>
              <a:gdLst>
                <a:gd name="T0" fmla="*/ 25 w 36"/>
                <a:gd name="T1" fmla="*/ 23 h 27"/>
                <a:gd name="T2" fmla="*/ 15 w 36"/>
                <a:gd name="T3" fmla="*/ 19 h 27"/>
                <a:gd name="T4" fmla="*/ 7 w 36"/>
                <a:gd name="T5" fmla="*/ 12 h 27"/>
                <a:gd name="T6" fmla="*/ 7 w 36"/>
                <a:gd name="T7" fmla="*/ 7 h 27"/>
                <a:gd name="T8" fmla="*/ 11 w 36"/>
                <a:gd name="T9" fmla="*/ 4 h 27"/>
                <a:gd name="T10" fmla="*/ 22 w 36"/>
                <a:gd name="T11" fmla="*/ 8 h 27"/>
                <a:gd name="T12" fmla="*/ 30 w 36"/>
                <a:gd name="T13" fmla="*/ 20 h 27"/>
                <a:gd name="T14" fmla="*/ 25 w 36"/>
                <a:gd name="T15" fmla="*/ 23 h 27"/>
                <a:gd name="T16" fmla="*/ 12 w 36"/>
                <a:gd name="T17" fmla="*/ 0 h 27"/>
                <a:gd name="T18" fmla="*/ 4 w 36"/>
                <a:gd name="T19" fmla="*/ 5 h 27"/>
                <a:gd name="T20" fmla="*/ 13 w 36"/>
                <a:gd name="T21" fmla="*/ 23 h 27"/>
                <a:gd name="T22" fmla="*/ 24 w 36"/>
                <a:gd name="T23" fmla="*/ 27 h 27"/>
                <a:gd name="T24" fmla="*/ 32 w 36"/>
                <a:gd name="T25" fmla="*/ 22 h 27"/>
                <a:gd name="T26" fmla="*/ 24 w 36"/>
                <a:gd name="T27" fmla="*/ 4 h 27"/>
                <a:gd name="T28" fmla="*/ 12 w 36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7">
                  <a:moveTo>
                    <a:pt x="25" y="23"/>
                  </a:moveTo>
                  <a:cubicBezTo>
                    <a:pt x="22" y="23"/>
                    <a:pt x="19" y="22"/>
                    <a:pt x="15" y="19"/>
                  </a:cubicBezTo>
                  <a:cubicBezTo>
                    <a:pt x="11" y="17"/>
                    <a:pt x="8" y="14"/>
                    <a:pt x="7" y="12"/>
                  </a:cubicBezTo>
                  <a:cubicBezTo>
                    <a:pt x="6" y="10"/>
                    <a:pt x="6" y="8"/>
                    <a:pt x="7" y="7"/>
                  </a:cubicBezTo>
                  <a:cubicBezTo>
                    <a:pt x="8" y="5"/>
                    <a:pt x="9" y="4"/>
                    <a:pt x="11" y="4"/>
                  </a:cubicBezTo>
                  <a:cubicBezTo>
                    <a:pt x="14" y="4"/>
                    <a:pt x="17" y="5"/>
                    <a:pt x="22" y="8"/>
                  </a:cubicBezTo>
                  <a:cubicBezTo>
                    <a:pt x="29" y="13"/>
                    <a:pt x="32" y="17"/>
                    <a:pt x="30" y="20"/>
                  </a:cubicBezTo>
                  <a:cubicBezTo>
                    <a:pt x="29" y="22"/>
                    <a:pt x="27" y="23"/>
                    <a:pt x="25" y="23"/>
                  </a:cubicBezTo>
                  <a:moveTo>
                    <a:pt x="12" y="0"/>
                  </a:moveTo>
                  <a:cubicBezTo>
                    <a:pt x="8" y="0"/>
                    <a:pt x="6" y="2"/>
                    <a:pt x="4" y="5"/>
                  </a:cubicBezTo>
                  <a:cubicBezTo>
                    <a:pt x="0" y="11"/>
                    <a:pt x="3" y="17"/>
                    <a:pt x="13" y="23"/>
                  </a:cubicBezTo>
                  <a:cubicBezTo>
                    <a:pt x="17" y="25"/>
                    <a:pt x="21" y="27"/>
                    <a:pt x="24" y="27"/>
                  </a:cubicBezTo>
                  <a:cubicBezTo>
                    <a:pt x="28" y="27"/>
                    <a:pt x="30" y="25"/>
                    <a:pt x="32" y="22"/>
                  </a:cubicBezTo>
                  <a:cubicBezTo>
                    <a:pt x="36" y="16"/>
                    <a:pt x="33" y="10"/>
                    <a:pt x="24" y="4"/>
                  </a:cubicBezTo>
                  <a:cubicBezTo>
                    <a:pt x="19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18" name="Freeform 113">
              <a:extLst>
                <a:ext uri="{FF2B5EF4-FFF2-40B4-BE49-F238E27FC236}">
                  <a16:creationId xmlns:a16="http://schemas.microsoft.com/office/drawing/2014/main" xmlns="" id="{58093C18-7687-4EA6-83F4-D4E3C1D377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3910" y="10711570"/>
              <a:ext cx="150767" cy="80547"/>
            </a:xfrm>
            <a:custGeom>
              <a:avLst/>
              <a:gdLst>
                <a:gd name="T0" fmla="*/ 63 w 97"/>
                <a:gd name="T1" fmla="*/ 48 h 52"/>
                <a:gd name="T2" fmla="*/ 61 w 97"/>
                <a:gd name="T3" fmla="*/ 48 h 52"/>
                <a:gd name="T4" fmla="*/ 62 w 97"/>
                <a:gd name="T5" fmla="*/ 48 h 52"/>
                <a:gd name="T6" fmla="*/ 63 w 97"/>
                <a:gd name="T7" fmla="*/ 48 h 52"/>
                <a:gd name="T8" fmla="*/ 63 w 97"/>
                <a:gd name="T9" fmla="*/ 48 h 52"/>
                <a:gd name="T10" fmla="*/ 31 w 97"/>
                <a:gd name="T11" fmla="*/ 15 h 52"/>
                <a:gd name="T12" fmla="*/ 29 w 97"/>
                <a:gd name="T13" fmla="*/ 18 h 52"/>
                <a:gd name="T14" fmla="*/ 56 w 97"/>
                <a:gd name="T15" fmla="*/ 32 h 52"/>
                <a:gd name="T16" fmla="*/ 65 w 97"/>
                <a:gd name="T17" fmla="*/ 37 h 52"/>
                <a:gd name="T18" fmla="*/ 61 w 97"/>
                <a:gd name="T19" fmla="*/ 44 h 52"/>
                <a:gd name="T20" fmla="*/ 63 w 97"/>
                <a:gd name="T21" fmla="*/ 44 h 52"/>
                <a:gd name="T22" fmla="*/ 65 w 97"/>
                <a:gd name="T23" fmla="*/ 44 h 52"/>
                <a:gd name="T24" fmla="*/ 67 w 97"/>
                <a:gd name="T25" fmla="*/ 40 h 52"/>
                <a:gd name="T26" fmla="*/ 68 w 97"/>
                <a:gd name="T27" fmla="*/ 42 h 52"/>
                <a:gd name="T28" fmla="*/ 69 w 97"/>
                <a:gd name="T29" fmla="*/ 43 h 52"/>
                <a:gd name="T30" fmla="*/ 70 w 97"/>
                <a:gd name="T31" fmla="*/ 43 h 52"/>
                <a:gd name="T32" fmla="*/ 71 w 97"/>
                <a:gd name="T33" fmla="*/ 42 h 52"/>
                <a:gd name="T34" fmla="*/ 71 w 97"/>
                <a:gd name="T35" fmla="*/ 41 h 52"/>
                <a:gd name="T36" fmla="*/ 70 w 97"/>
                <a:gd name="T37" fmla="*/ 39 h 52"/>
                <a:gd name="T38" fmla="*/ 77 w 97"/>
                <a:gd name="T39" fmla="*/ 43 h 52"/>
                <a:gd name="T40" fmla="*/ 95 w 97"/>
                <a:gd name="T41" fmla="*/ 52 h 52"/>
                <a:gd name="T42" fmla="*/ 95 w 97"/>
                <a:gd name="T43" fmla="*/ 52 h 52"/>
                <a:gd name="T44" fmla="*/ 97 w 97"/>
                <a:gd name="T45" fmla="*/ 51 h 52"/>
                <a:gd name="T46" fmla="*/ 97 w 97"/>
                <a:gd name="T47" fmla="*/ 51 h 52"/>
                <a:gd name="T48" fmla="*/ 96 w 97"/>
                <a:gd name="T49" fmla="*/ 49 h 52"/>
                <a:gd name="T50" fmla="*/ 70 w 97"/>
                <a:gd name="T51" fmla="*/ 35 h 52"/>
                <a:gd name="T52" fmla="*/ 74 w 97"/>
                <a:gd name="T53" fmla="*/ 26 h 52"/>
                <a:gd name="T54" fmla="*/ 75 w 97"/>
                <a:gd name="T55" fmla="*/ 26 h 52"/>
                <a:gd name="T56" fmla="*/ 77 w 97"/>
                <a:gd name="T57" fmla="*/ 21 h 52"/>
                <a:gd name="T58" fmla="*/ 75 w 97"/>
                <a:gd name="T59" fmla="*/ 18 h 52"/>
                <a:gd name="T60" fmla="*/ 72 w 97"/>
                <a:gd name="T61" fmla="*/ 25 h 52"/>
                <a:gd name="T62" fmla="*/ 72 w 97"/>
                <a:gd name="T63" fmla="*/ 25 h 52"/>
                <a:gd name="T64" fmla="*/ 68 w 97"/>
                <a:gd name="T65" fmla="*/ 32 h 52"/>
                <a:gd name="T66" fmla="*/ 67 w 97"/>
                <a:gd name="T67" fmla="*/ 30 h 52"/>
                <a:gd name="T68" fmla="*/ 66 w 97"/>
                <a:gd name="T69" fmla="*/ 29 h 52"/>
                <a:gd name="T70" fmla="*/ 65 w 97"/>
                <a:gd name="T71" fmla="*/ 29 h 52"/>
                <a:gd name="T72" fmla="*/ 64 w 97"/>
                <a:gd name="T73" fmla="*/ 31 h 52"/>
                <a:gd name="T74" fmla="*/ 65 w 97"/>
                <a:gd name="T75" fmla="*/ 33 h 52"/>
                <a:gd name="T76" fmla="*/ 31 w 97"/>
                <a:gd name="T77" fmla="*/ 15 h 52"/>
                <a:gd name="T78" fmla="*/ 78 w 97"/>
                <a:gd name="T79" fmla="*/ 13 h 52"/>
                <a:gd name="T80" fmla="*/ 77 w 97"/>
                <a:gd name="T81" fmla="*/ 14 h 52"/>
                <a:gd name="T82" fmla="*/ 77 w 97"/>
                <a:gd name="T83" fmla="*/ 14 h 52"/>
                <a:gd name="T84" fmla="*/ 76 w 97"/>
                <a:gd name="T85" fmla="*/ 15 h 52"/>
                <a:gd name="T86" fmla="*/ 79 w 97"/>
                <a:gd name="T87" fmla="*/ 18 h 52"/>
                <a:gd name="T88" fmla="*/ 80 w 97"/>
                <a:gd name="T89" fmla="*/ 16 h 52"/>
                <a:gd name="T90" fmla="*/ 79 w 97"/>
                <a:gd name="T91" fmla="*/ 14 h 52"/>
                <a:gd name="T92" fmla="*/ 78 w 97"/>
                <a:gd name="T93" fmla="*/ 13 h 52"/>
                <a:gd name="T94" fmla="*/ 2 w 97"/>
                <a:gd name="T95" fmla="*/ 0 h 52"/>
                <a:gd name="T96" fmla="*/ 0 w 97"/>
                <a:gd name="T97" fmla="*/ 3 h 52"/>
                <a:gd name="T98" fmla="*/ 26 w 97"/>
                <a:gd name="T99" fmla="*/ 16 h 52"/>
                <a:gd name="T100" fmla="*/ 28 w 97"/>
                <a:gd name="T101" fmla="*/ 13 h 52"/>
                <a:gd name="T102" fmla="*/ 2 w 97"/>
                <a:gd name="T10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7" h="52">
                  <a:moveTo>
                    <a:pt x="63" y="48"/>
                  </a:moveTo>
                  <a:cubicBezTo>
                    <a:pt x="62" y="48"/>
                    <a:pt x="62" y="48"/>
                    <a:pt x="61" y="48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2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moveTo>
                    <a:pt x="31" y="15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2" y="44"/>
                    <a:pt x="63" y="44"/>
                    <a:pt x="63" y="44"/>
                  </a:cubicBezTo>
                  <a:cubicBezTo>
                    <a:pt x="64" y="44"/>
                    <a:pt x="65" y="44"/>
                    <a:pt x="65" y="44"/>
                  </a:cubicBezTo>
                  <a:cubicBezTo>
                    <a:pt x="67" y="40"/>
                    <a:pt x="67" y="40"/>
                    <a:pt x="67" y="40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68" y="43"/>
                    <a:pt x="69" y="43"/>
                    <a:pt x="69" y="43"/>
                  </a:cubicBezTo>
                  <a:cubicBezTo>
                    <a:pt x="69" y="43"/>
                    <a:pt x="70" y="43"/>
                    <a:pt x="70" y="43"/>
                  </a:cubicBezTo>
                  <a:cubicBezTo>
                    <a:pt x="70" y="43"/>
                    <a:pt x="71" y="43"/>
                    <a:pt x="71" y="42"/>
                  </a:cubicBezTo>
                  <a:cubicBezTo>
                    <a:pt x="71" y="42"/>
                    <a:pt x="71" y="42"/>
                    <a:pt x="71" y="41"/>
                  </a:cubicBezTo>
                  <a:cubicBezTo>
                    <a:pt x="70" y="39"/>
                    <a:pt x="70" y="39"/>
                    <a:pt x="70" y="39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6" y="52"/>
                    <a:pt x="97" y="51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7" y="51"/>
                    <a:pt x="97" y="49"/>
                    <a:pt x="96" y="49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67" y="30"/>
                    <a:pt x="67" y="30"/>
                    <a:pt x="67" y="30"/>
                  </a:cubicBezTo>
                  <a:cubicBezTo>
                    <a:pt x="67" y="29"/>
                    <a:pt x="66" y="29"/>
                    <a:pt x="66" y="29"/>
                  </a:cubicBezTo>
                  <a:cubicBezTo>
                    <a:pt x="66" y="29"/>
                    <a:pt x="65" y="29"/>
                    <a:pt x="65" y="29"/>
                  </a:cubicBezTo>
                  <a:cubicBezTo>
                    <a:pt x="64" y="29"/>
                    <a:pt x="64" y="30"/>
                    <a:pt x="64" y="31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31" y="15"/>
                    <a:pt x="31" y="15"/>
                    <a:pt x="31" y="15"/>
                  </a:cubicBezTo>
                  <a:moveTo>
                    <a:pt x="78" y="13"/>
                  </a:moveTo>
                  <a:cubicBezTo>
                    <a:pt x="78" y="13"/>
                    <a:pt x="77" y="14"/>
                    <a:pt x="77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0" y="15"/>
                    <a:pt x="80" y="14"/>
                    <a:pt x="79" y="14"/>
                  </a:cubicBezTo>
                  <a:cubicBezTo>
                    <a:pt x="79" y="13"/>
                    <a:pt x="79" y="13"/>
                    <a:pt x="78" y="13"/>
                  </a:cubicBezTo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19" name="Freeform 114">
              <a:extLst>
                <a:ext uri="{FF2B5EF4-FFF2-40B4-BE49-F238E27FC236}">
                  <a16:creationId xmlns:a16="http://schemas.microsoft.com/office/drawing/2014/main" xmlns="" id="{549C1CAA-C792-458B-8838-F340EB473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600" y="10735321"/>
              <a:ext cx="6196" cy="9294"/>
            </a:xfrm>
            <a:custGeom>
              <a:avLst/>
              <a:gdLst>
                <a:gd name="T0" fmla="*/ 2 w 6"/>
                <a:gd name="T1" fmla="*/ 0 h 9"/>
                <a:gd name="T2" fmla="*/ 0 w 6"/>
                <a:gd name="T3" fmla="*/ 4 h 9"/>
                <a:gd name="T4" fmla="*/ 3 w 6"/>
                <a:gd name="T5" fmla="*/ 9 h 9"/>
                <a:gd name="T6" fmla="*/ 6 w 6"/>
                <a:gd name="T7" fmla="*/ 4 h 9"/>
                <a:gd name="T8" fmla="*/ 2 w 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2" y="0"/>
                  </a:moveTo>
                  <a:lnTo>
                    <a:pt x="0" y="4"/>
                  </a:lnTo>
                  <a:lnTo>
                    <a:pt x="3" y="9"/>
                  </a:lnTo>
                  <a:lnTo>
                    <a:pt x="6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20" name="Freeform 115">
              <a:extLst>
                <a:ext uri="{FF2B5EF4-FFF2-40B4-BE49-F238E27FC236}">
                  <a16:creationId xmlns:a16="http://schemas.microsoft.com/office/drawing/2014/main" xmlns="" id="{6CD016C4-21A6-492A-AEBD-7618358E9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600" y="10735321"/>
              <a:ext cx="6196" cy="9294"/>
            </a:xfrm>
            <a:custGeom>
              <a:avLst/>
              <a:gdLst>
                <a:gd name="T0" fmla="*/ 2 w 6"/>
                <a:gd name="T1" fmla="*/ 0 h 9"/>
                <a:gd name="T2" fmla="*/ 0 w 6"/>
                <a:gd name="T3" fmla="*/ 4 h 9"/>
                <a:gd name="T4" fmla="*/ 3 w 6"/>
                <a:gd name="T5" fmla="*/ 9 h 9"/>
                <a:gd name="T6" fmla="*/ 6 w 6"/>
                <a:gd name="T7" fmla="*/ 4 h 9"/>
                <a:gd name="T8" fmla="*/ 2 w 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2" y="0"/>
                  </a:moveTo>
                  <a:lnTo>
                    <a:pt x="0" y="4"/>
                  </a:lnTo>
                  <a:lnTo>
                    <a:pt x="3" y="9"/>
                  </a:lnTo>
                  <a:lnTo>
                    <a:pt x="6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21" name="Freeform 116">
              <a:extLst>
                <a:ext uri="{FF2B5EF4-FFF2-40B4-BE49-F238E27FC236}">
                  <a16:creationId xmlns:a16="http://schemas.microsoft.com/office/drawing/2014/main" xmlns="" id="{4C31BC33-C555-4ECE-8ECA-97C4A3B62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7882" y="10779726"/>
              <a:ext cx="7229" cy="6196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0 h 4"/>
                <a:gd name="T4" fmla="*/ 1 w 5"/>
                <a:gd name="T5" fmla="*/ 2 h 4"/>
                <a:gd name="T6" fmla="*/ 1 w 5"/>
                <a:gd name="T7" fmla="*/ 4 h 4"/>
                <a:gd name="T8" fmla="*/ 1 w 5"/>
                <a:gd name="T9" fmla="*/ 4 h 4"/>
                <a:gd name="T10" fmla="*/ 3 w 5"/>
                <a:gd name="T11" fmla="*/ 4 h 4"/>
                <a:gd name="T12" fmla="*/ 3 w 5"/>
                <a:gd name="T13" fmla="*/ 4 h 4"/>
                <a:gd name="T14" fmla="*/ 3 w 5"/>
                <a:gd name="T15" fmla="*/ 3 h 4"/>
                <a:gd name="T16" fmla="*/ 4 w 5"/>
                <a:gd name="T17" fmla="*/ 3 h 4"/>
                <a:gd name="T18" fmla="*/ 5 w 5"/>
                <a:gd name="T19" fmla="*/ 0 h 4"/>
                <a:gd name="T20" fmla="*/ 3 w 5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22" name="Freeform 117">
              <a:extLst>
                <a:ext uri="{FF2B5EF4-FFF2-40B4-BE49-F238E27FC236}">
                  <a16:creationId xmlns:a16="http://schemas.microsoft.com/office/drawing/2014/main" xmlns="" id="{7ABD6CAF-9EC9-407F-9B5A-219306AD34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0812" y="10709505"/>
              <a:ext cx="51633" cy="29947"/>
            </a:xfrm>
            <a:custGeom>
              <a:avLst/>
              <a:gdLst>
                <a:gd name="T0" fmla="*/ 30 w 33"/>
                <a:gd name="T1" fmla="*/ 14 h 19"/>
                <a:gd name="T2" fmla="*/ 28 w 33"/>
                <a:gd name="T3" fmla="*/ 17 h 19"/>
                <a:gd name="T4" fmla="*/ 31 w 33"/>
                <a:gd name="T5" fmla="*/ 19 h 19"/>
                <a:gd name="T6" fmla="*/ 33 w 33"/>
                <a:gd name="T7" fmla="*/ 16 h 19"/>
                <a:gd name="T8" fmla="*/ 30 w 33"/>
                <a:gd name="T9" fmla="*/ 14 h 19"/>
                <a:gd name="T10" fmla="*/ 2 w 33"/>
                <a:gd name="T11" fmla="*/ 0 h 19"/>
                <a:gd name="T12" fmla="*/ 1 w 33"/>
                <a:gd name="T13" fmla="*/ 1 h 19"/>
                <a:gd name="T14" fmla="*/ 1 w 33"/>
                <a:gd name="T15" fmla="*/ 1 h 19"/>
                <a:gd name="T16" fmla="*/ 2 w 33"/>
                <a:gd name="T17" fmla="*/ 3 h 19"/>
                <a:gd name="T18" fmla="*/ 2 w 33"/>
                <a:gd name="T19" fmla="*/ 4 h 19"/>
                <a:gd name="T20" fmla="*/ 4 w 33"/>
                <a:gd name="T21" fmla="*/ 1 h 19"/>
                <a:gd name="T22" fmla="*/ 3 w 33"/>
                <a:gd name="T23" fmla="*/ 0 h 19"/>
                <a:gd name="T24" fmla="*/ 2 w 33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19">
                  <a:moveTo>
                    <a:pt x="30" y="14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0" y="14"/>
                    <a:pt x="30" y="14"/>
                    <a:pt x="30" y="14"/>
                  </a:cubicBezTo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23" name="Freeform 118">
              <a:extLst>
                <a:ext uri="{FF2B5EF4-FFF2-40B4-BE49-F238E27FC236}">
                  <a16:creationId xmlns:a16="http://schemas.microsoft.com/office/drawing/2014/main" xmlns="" id="{DB900A4A-CA24-4449-9FA5-3ABF4D48CC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1465" y="10859240"/>
              <a:ext cx="5163" cy="6196"/>
            </a:xfrm>
            <a:custGeom>
              <a:avLst/>
              <a:gdLst>
                <a:gd name="T0" fmla="*/ 0 w 3"/>
                <a:gd name="T1" fmla="*/ 2 h 4"/>
                <a:gd name="T2" fmla="*/ 0 w 3"/>
                <a:gd name="T3" fmla="*/ 3 h 4"/>
                <a:gd name="T4" fmla="*/ 2 w 3"/>
                <a:gd name="T5" fmla="*/ 4 h 4"/>
                <a:gd name="T6" fmla="*/ 2 w 3"/>
                <a:gd name="T7" fmla="*/ 3 h 4"/>
                <a:gd name="T8" fmla="*/ 2 w 3"/>
                <a:gd name="T9" fmla="*/ 3 h 4"/>
                <a:gd name="T10" fmla="*/ 0 w 3"/>
                <a:gd name="T11" fmla="*/ 2 h 4"/>
                <a:gd name="T12" fmla="*/ 3 w 3"/>
                <a:gd name="T13" fmla="*/ 0 h 4"/>
                <a:gd name="T14" fmla="*/ 3 w 3"/>
                <a:gd name="T15" fmla="*/ 0 h 4"/>
                <a:gd name="T16" fmla="*/ 3 w 3"/>
                <a:gd name="T17" fmla="*/ 0 h 4"/>
                <a:gd name="T18" fmla="*/ 3 w 3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24" name="Freeform 119">
              <a:extLst>
                <a:ext uri="{FF2B5EF4-FFF2-40B4-BE49-F238E27FC236}">
                  <a16:creationId xmlns:a16="http://schemas.microsoft.com/office/drawing/2014/main" xmlns="" id="{F826AA19-B6DC-4E74-9367-80B2236B5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465" y="10858207"/>
              <a:ext cx="9294" cy="10327"/>
            </a:xfrm>
            <a:custGeom>
              <a:avLst/>
              <a:gdLst>
                <a:gd name="T0" fmla="*/ 2 w 6"/>
                <a:gd name="T1" fmla="*/ 0 h 7"/>
                <a:gd name="T2" fmla="*/ 0 w 6"/>
                <a:gd name="T3" fmla="*/ 3 h 7"/>
                <a:gd name="T4" fmla="*/ 2 w 6"/>
                <a:gd name="T5" fmla="*/ 4 h 7"/>
                <a:gd name="T6" fmla="*/ 2 w 6"/>
                <a:gd name="T7" fmla="*/ 4 h 7"/>
                <a:gd name="T8" fmla="*/ 2 w 6"/>
                <a:gd name="T9" fmla="*/ 5 h 7"/>
                <a:gd name="T10" fmla="*/ 4 w 6"/>
                <a:gd name="T11" fmla="*/ 7 h 7"/>
                <a:gd name="T12" fmla="*/ 6 w 6"/>
                <a:gd name="T13" fmla="*/ 3 h 7"/>
                <a:gd name="T14" fmla="*/ 3 w 6"/>
                <a:gd name="T15" fmla="*/ 1 h 7"/>
                <a:gd name="T16" fmla="*/ 3 w 6"/>
                <a:gd name="T17" fmla="*/ 1 h 7"/>
                <a:gd name="T18" fmla="*/ 3 w 6"/>
                <a:gd name="T19" fmla="*/ 1 h 7"/>
                <a:gd name="T20" fmla="*/ 2 w 6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25" name="Freeform 120">
              <a:extLst>
                <a:ext uri="{FF2B5EF4-FFF2-40B4-BE49-F238E27FC236}">
                  <a16:creationId xmlns:a16="http://schemas.microsoft.com/office/drawing/2014/main" xmlns="" id="{2D314A7E-57F2-4B27-B2E9-AAFB2A7FAE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4616" y="10807607"/>
              <a:ext cx="51633" cy="41306"/>
            </a:xfrm>
            <a:custGeom>
              <a:avLst/>
              <a:gdLst>
                <a:gd name="T0" fmla="*/ 20 w 33"/>
                <a:gd name="T1" fmla="*/ 22 h 26"/>
                <a:gd name="T2" fmla="*/ 20 w 33"/>
                <a:gd name="T3" fmla="*/ 22 h 26"/>
                <a:gd name="T4" fmla="*/ 20 w 33"/>
                <a:gd name="T5" fmla="*/ 24 h 26"/>
                <a:gd name="T6" fmla="*/ 22 w 33"/>
                <a:gd name="T7" fmla="*/ 22 h 26"/>
                <a:gd name="T8" fmla="*/ 20 w 33"/>
                <a:gd name="T9" fmla="*/ 22 h 26"/>
                <a:gd name="T10" fmla="*/ 10 w 33"/>
                <a:gd name="T11" fmla="*/ 0 h 26"/>
                <a:gd name="T12" fmla="*/ 7 w 33"/>
                <a:gd name="T13" fmla="*/ 0 h 26"/>
                <a:gd name="T14" fmla="*/ 1 w 33"/>
                <a:gd name="T15" fmla="*/ 5 h 26"/>
                <a:gd name="T16" fmla="*/ 0 w 33"/>
                <a:gd name="T17" fmla="*/ 12 h 26"/>
                <a:gd name="T18" fmla="*/ 4 w 33"/>
                <a:gd name="T19" fmla="*/ 18 h 26"/>
                <a:gd name="T20" fmla="*/ 5 w 33"/>
                <a:gd name="T21" fmla="*/ 17 h 26"/>
                <a:gd name="T22" fmla="*/ 2 w 33"/>
                <a:gd name="T23" fmla="*/ 14 h 26"/>
                <a:gd name="T24" fmla="*/ 2 w 33"/>
                <a:gd name="T25" fmla="*/ 12 h 26"/>
                <a:gd name="T26" fmla="*/ 2 w 33"/>
                <a:gd name="T27" fmla="*/ 11 h 26"/>
                <a:gd name="T28" fmla="*/ 2 w 33"/>
                <a:gd name="T29" fmla="*/ 11 h 26"/>
                <a:gd name="T30" fmla="*/ 3 w 33"/>
                <a:gd name="T31" fmla="*/ 11 h 26"/>
                <a:gd name="T32" fmla="*/ 4 w 33"/>
                <a:gd name="T33" fmla="*/ 10 h 26"/>
                <a:gd name="T34" fmla="*/ 4 w 33"/>
                <a:gd name="T35" fmla="*/ 10 h 26"/>
                <a:gd name="T36" fmla="*/ 4 w 33"/>
                <a:gd name="T37" fmla="*/ 7 h 26"/>
                <a:gd name="T38" fmla="*/ 7 w 33"/>
                <a:gd name="T39" fmla="*/ 4 h 26"/>
                <a:gd name="T40" fmla="*/ 9 w 33"/>
                <a:gd name="T41" fmla="*/ 4 h 26"/>
                <a:gd name="T42" fmla="*/ 11 w 33"/>
                <a:gd name="T43" fmla="*/ 4 h 26"/>
                <a:gd name="T44" fmla="*/ 14 w 33"/>
                <a:gd name="T45" fmla="*/ 7 h 26"/>
                <a:gd name="T46" fmla="*/ 14 w 33"/>
                <a:gd name="T47" fmla="*/ 10 h 26"/>
                <a:gd name="T48" fmla="*/ 13 w 33"/>
                <a:gd name="T49" fmla="*/ 13 h 26"/>
                <a:gd name="T50" fmla="*/ 16 w 33"/>
                <a:gd name="T51" fmla="*/ 15 h 26"/>
                <a:gd name="T52" fmla="*/ 17 w 33"/>
                <a:gd name="T53" fmla="*/ 13 h 26"/>
                <a:gd name="T54" fmla="*/ 20 w 33"/>
                <a:gd name="T55" fmla="*/ 9 h 26"/>
                <a:gd name="T56" fmla="*/ 22 w 33"/>
                <a:gd name="T57" fmla="*/ 9 h 26"/>
                <a:gd name="T58" fmla="*/ 25 w 33"/>
                <a:gd name="T59" fmla="*/ 10 h 26"/>
                <a:gd name="T60" fmla="*/ 29 w 33"/>
                <a:gd name="T61" fmla="*/ 14 h 26"/>
                <a:gd name="T62" fmla="*/ 28 w 33"/>
                <a:gd name="T63" fmla="*/ 19 h 26"/>
                <a:gd name="T64" fmla="*/ 28 w 33"/>
                <a:gd name="T65" fmla="*/ 21 h 26"/>
                <a:gd name="T66" fmla="*/ 23 w 33"/>
                <a:gd name="T67" fmla="*/ 26 h 26"/>
                <a:gd name="T68" fmla="*/ 26 w 33"/>
                <a:gd name="T69" fmla="*/ 26 h 26"/>
                <a:gd name="T70" fmla="*/ 31 w 33"/>
                <a:gd name="T71" fmla="*/ 21 h 26"/>
                <a:gd name="T72" fmla="*/ 32 w 33"/>
                <a:gd name="T73" fmla="*/ 13 h 26"/>
                <a:gd name="T74" fmla="*/ 27 w 33"/>
                <a:gd name="T75" fmla="*/ 6 h 26"/>
                <a:gd name="T76" fmla="*/ 23 w 33"/>
                <a:gd name="T77" fmla="*/ 5 h 26"/>
                <a:gd name="T78" fmla="*/ 17 w 33"/>
                <a:gd name="T79" fmla="*/ 8 h 26"/>
                <a:gd name="T80" fmla="*/ 13 w 33"/>
                <a:gd name="T81" fmla="*/ 1 h 26"/>
                <a:gd name="T82" fmla="*/ 10 w 33"/>
                <a:gd name="T8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" h="26">
                  <a:moveTo>
                    <a:pt x="20" y="22"/>
                  </a:moveTo>
                  <a:cubicBezTo>
                    <a:pt x="20" y="22"/>
                    <a:pt x="20" y="22"/>
                    <a:pt x="20" y="22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1" y="22"/>
                    <a:pt x="20" y="22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5" y="1"/>
                    <a:pt x="3" y="2"/>
                    <a:pt x="1" y="5"/>
                  </a:cubicBezTo>
                  <a:cubicBezTo>
                    <a:pt x="0" y="7"/>
                    <a:pt x="0" y="10"/>
                    <a:pt x="0" y="12"/>
                  </a:cubicBezTo>
                  <a:cubicBezTo>
                    <a:pt x="1" y="14"/>
                    <a:pt x="2" y="16"/>
                    <a:pt x="4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3"/>
                    <a:pt x="1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8"/>
                    <a:pt x="4" y="7"/>
                  </a:cubicBezTo>
                  <a:cubicBezTo>
                    <a:pt x="5" y="5"/>
                    <a:pt x="6" y="4"/>
                    <a:pt x="7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10" y="4"/>
                    <a:pt x="11" y="4"/>
                    <a:pt x="11" y="4"/>
                  </a:cubicBezTo>
                  <a:cubicBezTo>
                    <a:pt x="13" y="5"/>
                    <a:pt x="13" y="6"/>
                    <a:pt x="14" y="7"/>
                  </a:cubicBezTo>
                  <a:cubicBezTo>
                    <a:pt x="14" y="8"/>
                    <a:pt x="14" y="9"/>
                    <a:pt x="14" y="10"/>
                  </a:cubicBezTo>
                  <a:cubicBezTo>
                    <a:pt x="14" y="11"/>
                    <a:pt x="13" y="12"/>
                    <a:pt x="13" y="1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4"/>
                    <a:pt x="16" y="13"/>
                    <a:pt x="17" y="13"/>
                  </a:cubicBezTo>
                  <a:cubicBezTo>
                    <a:pt x="17" y="11"/>
                    <a:pt x="19" y="10"/>
                    <a:pt x="20" y="9"/>
                  </a:cubicBezTo>
                  <a:cubicBezTo>
                    <a:pt x="21" y="9"/>
                    <a:pt x="22" y="9"/>
                    <a:pt x="22" y="9"/>
                  </a:cubicBezTo>
                  <a:cubicBezTo>
                    <a:pt x="23" y="9"/>
                    <a:pt x="24" y="9"/>
                    <a:pt x="25" y="10"/>
                  </a:cubicBezTo>
                  <a:cubicBezTo>
                    <a:pt x="27" y="11"/>
                    <a:pt x="28" y="12"/>
                    <a:pt x="29" y="14"/>
                  </a:cubicBezTo>
                  <a:cubicBezTo>
                    <a:pt x="29" y="15"/>
                    <a:pt x="29" y="17"/>
                    <a:pt x="28" y="19"/>
                  </a:cubicBezTo>
                  <a:cubicBezTo>
                    <a:pt x="29" y="19"/>
                    <a:pt x="29" y="20"/>
                    <a:pt x="28" y="21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4" y="26"/>
                    <a:pt x="25" y="26"/>
                    <a:pt x="26" y="26"/>
                  </a:cubicBezTo>
                  <a:cubicBezTo>
                    <a:pt x="28" y="25"/>
                    <a:pt x="30" y="23"/>
                    <a:pt x="31" y="21"/>
                  </a:cubicBezTo>
                  <a:cubicBezTo>
                    <a:pt x="32" y="18"/>
                    <a:pt x="33" y="15"/>
                    <a:pt x="32" y="13"/>
                  </a:cubicBezTo>
                  <a:cubicBezTo>
                    <a:pt x="32" y="10"/>
                    <a:pt x="30" y="8"/>
                    <a:pt x="27" y="6"/>
                  </a:cubicBezTo>
                  <a:cubicBezTo>
                    <a:pt x="26" y="5"/>
                    <a:pt x="24" y="5"/>
                    <a:pt x="23" y="5"/>
                  </a:cubicBezTo>
                  <a:cubicBezTo>
                    <a:pt x="21" y="5"/>
                    <a:pt x="19" y="6"/>
                    <a:pt x="17" y="8"/>
                  </a:cubicBezTo>
                  <a:cubicBezTo>
                    <a:pt x="17" y="4"/>
                    <a:pt x="16" y="2"/>
                    <a:pt x="13" y="1"/>
                  </a:cubicBezTo>
                  <a:cubicBezTo>
                    <a:pt x="12" y="0"/>
                    <a:pt x="11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26" name="Freeform 121">
              <a:extLst>
                <a:ext uri="{FF2B5EF4-FFF2-40B4-BE49-F238E27FC236}">
                  <a16:creationId xmlns:a16="http://schemas.microsoft.com/office/drawing/2014/main" xmlns="" id="{263116E5-34E1-48B9-A456-4D54138B8E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6681" y="10823097"/>
              <a:ext cx="43371" cy="25816"/>
            </a:xfrm>
            <a:custGeom>
              <a:avLst/>
              <a:gdLst>
                <a:gd name="T0" fmla="*/ 27 w 28"/>
                <a:gd name="T1" fmla="*/ 9 h 16"/>
                <a:gd name="T2" fmla="*/ 27 w 28"/>
                <a:gd name="T3" fmla="*/ 9 h 16"/>
                <a:gd name="T4" fmla="*/ 22 w 28"/>
                <a:gd name="T5" fmla="*/ 12 h 16"/>
                <a:gd name="T6" fmla="*/ 21 w 28"/>
                <a:gd name="T7" fmla="*/ 12 h 16"/>
                <a:gd name="T8" fmla="*/ 19 w 28"/>
                <a:gd name="T9" fmla="*/ 14 h 16"/>
                <a:gd name="T10" fmla="*/ 19 w 28"/>
                <a:gd name="T11" fmla="*/ 12 h 16"/>
                <a:gd name="T12" fmla="*/ 19 w 28"/>
                <a:gd name="T13" fmla="*/ 12 h 16"/>
                <a:gd name="T14" fmla="*/ 18 w 28"/>
                <a:gd name="T15" fmla="*/ 12 h 16"/>
                <a:gd name="T16" fmla="*/ 17 w 28"/>
                <a:gd name="T17" fmla="*/ 15 h 16"/>
                <a:gd name="T18" fmla="*/ 21 w 28"/>
                <a:gd name="T19" fmla="*/ 16 h 16"/>
                <a:gd name="T20" fmla="*/ 22 w 28"/>
                <a:gd name="T21" fmla="*/ 16 h 16"/>
                <a:gd name="T22" fmla="*/ 27 w 28"/>
                <a:gd name="T23" fmla="*/ 11 h 16"/>
                <a:gd name="T24" fmla="*/ 27 w 28"/>
                <a:gd name="T25" fmla="*/ 9 h 16"/>
                <a:gd name="T26" fmla="*/ 3 w 28"/>
                <a:gd name="T27" fmla="*/ 0 h 16"/>
                <a:gd name="T28" fmla="*/ 2 w 28"/>
                <a:gd name="T29" fmla="*/ 1 h 16"/>
                <a:gd name="T30" fmla="*/ 1 w 28"/>
                <a:gd name="T31" fmla="*/ 1 h 16"/>
                <a:gd name="T32" fmla="*/ 1 w 28"/>
                <a:gd name="T33" fmla="*/ 1 h 16"/>
                <a:gd name="T34" fmla="*/ 1 w 28"/>
                <a:gd name="T35" fmla="*/ 2 h 16"/>
                <a:gd name="T36" fmla="*/ 1 w 28"/>
                <a:gd name="T37" fmla="*/ 4 h 16"/>
                <a:gd name="T38" fmla="*/ 4 w 28"/>
                <a:gd name="T39" fmla="*/ 7 h 16"/>
                <a:gd name="T40" fmla="*/ 6 w 28"/>
                <a:gd name="T41" fmla="*/ 5 h 16"/>
                <a:gd name="T42" fmla="*/ 3 w 28"/>
                <a:gd name="T43" fmla="*/ 0 h 16"/>
                <a:gd name="T44" fmla="*/ 3 w 28"/>
                <a:gd name="T4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16"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6" y="11"/>
                    <a:pt x="24" y="12"/>
                    <a:pt x="22" y="12"/>
                  </a:cubicBezTo>
                  <a:cubicBezTo>
                    <a:pt x="22" y="12"/>
                    <a:pt x="21" y="12"/>
                    <a:pt x="21" y="1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2"/>
                    <a:pt x="18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6"/>
                    <a:pt x="20" y="16"/>
                    <a:pt x="21" y="16"/>
                  </a:cubicBezTo>
                  <a:cubicBezTo>
                    <a:pt x="21" y="16"/>
                    <a:pt x="22" y="16"/>
                    <a:pt x="22" y="1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8" y="10"/>
                    <a:pt x="28" y="9"/>
                    <a:pt x="27" y="9"/>
                  </a:cubicBezTo>
                  <a:moveTo>
                    <a:pt x="3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" y="3"/>
                    <a:pt x="3" y="2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27" name="Freeform 122">
              <a:extLst>
                <a:ext uri="{FF2B5EF4-FFF2-40B4-BE49-F238E27FC236}">
                  <a16:creationId xmlns:a16="http://schemas.microsoft.com/office/drawing/2014/main" xmlns="" id="{4AC7E97E-37B2-49C6-9037-A47BD824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0106" y="10772497"/>
              <a:ext cx="56796" cy="40274"/>
            </a:xfrm>
            <a:custGeom>
              <a:avLst/>
              <a:gdLst>
                <a:gd name="T0" fmla="*/ 25 w 36"/>
                <a:gd name="T1" fmla="*/ 22 h 26"/>
                <a:gd name="T2" fmla="*/ 15 w 36"/>
                <a:gd name="T3" fmla="*/ 19 h 26"/>
                <a:gd name="T4" fmla="*/ 7 w 36"/>
                <a:gd name="T5" fmla="*/ 13 h 26"/>
                <a:gd name="T6" fmla="*/ 6 w 36"/>
                <a:gd name="T7" fmla="*/ 7 h 26"/>
                <a:gd name="T8" fmla="*/ 11 w 36"/>
                <a:gd name="T9" fmla="*/ 4 h 26"/>
                <a:gd name="T10" fmla="*/ 21 w 36"/>
                <a:gd name="T11" fmla="*/ 7 h 26"/>
                <a:gd name="T12" fmla="*/ 30 w 36"/>
                <a:gd name="T13" fmla="*/ 19 h 26"/>
                <a:gd name="T14" fmla="*/ 25 w 36"/>
                <a:gd name="T15" fmla="*/ 22 h 26"/>
                <a:gd name="T16" fmla="*/ 12 w 36"/>
                <a:gd name="T17" fmla="*/ 0 h 26"/>
                <a:gd name="T18" fmla="*/ 3 w 36"/>
                <a:gd name="T19" fmla="*/ 5 h 26"/>
                <a:gd name="T20" fmla="*/ 13 w 36"/>
                <a:gd name="T21" fmla="*/ 23 h 26"/>
                <a:gd name="T22" fmla="*/ 24 w 36"/>
                <a:gd name="T23" fmla="*/ 26 h 26"/>
                <a:gd name="T24" fmla="*/ 33 w 36"/>
                <a:gd name="T25" fmla="*/ 21 h 26"/>
                <a:gd name="T26" fmla="*/ 23 w 36"/>
                <a:gd name="T27" fmla="*/ 4 h 26"/>
                <a:gd name="T28" fmla="*/ 12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25" y="22"/>
                  </a:moveTo>
                  <a:cubicBezTo>
                    <a:pt x="23" y="22"/>
                    <a:pt x="19" y="21"/>
                    <a:pt x="15" y="19"/>
                  </a:cubicBezTo>
                  <a:cubicBezTo>
                    <a:pt x="11" y="17"/>
                    <a:pt x="8" y="15"/>
                    <a:pt x="7" y="13"/>
                  </a:cubicBezTo>
                  <a:cubicBezTo>
                    <a:pt x="5" y="11"/>
                    <a:pt x="5" y="9"/>
                    <a:pt x="6" y="7"/>
                  </a:cubicBezTo>
                  <a:cubicBezTo>
                    <a:pt x="7" y="5"/>
                    <a:pt x="9" y="4"/>
                    <a:pt x="11" y="4"/>
                  </a:cubicBezTo>
                  <a:cubicBezTo>
                    <a:pt x="14" y="4"/>
                    <a:pt x="17" y="5"/>
                    <a:pt x="21" y="7"/>
                  </a:cubicBezTo>
                  <a:cubicBezTo>
                    <a:pt x="29" y="12"/>
                    <a:pt x="32" y="15"/>
                    <a:pt x="30" y="19"/>
                  </a:cubicBezTo>
                  <a:cubicBezTo>
                    <a:pt x="29" y="21"/>
                    <a:pt x="27" y="22"/>
                    <a:pt x="25" y="22"/>
                  </a:cubicBezTo>
                  <a:moveTo>
                    <a:pt x="12" y="0"/>
                  </a:moveTo>
                  <a:cubicBezTo>
                    <a:pt x="8" y="0"/>
                    <a:pt x="5" y="2"/>
                    <a:pt x="3" y="5"/>
                  </a:cubicBezTo>
                  <a:cubicBezTo>
                    <a:pt x="0" y="12"/>
                    <a:pt x="3" y="17"/>
                    <a:pt x="13" y="23"/>
                  </a:cubicBezTo>
                  <a:cubicBezTo>
                    <a:pt x="18" y="25"/>
                    <a:pt x="21" y="26"/>
                    <a:pt x="24" y="26"/>
                  </a:cubicBezTo>
                  <a:cubicBezTo>
                    <a:pt x="28" y="26"/>
                    <a:pt x="31" y="24"/>
                    <a:pt x="33" y="21"/>
                  </a:cubicBezTo>
                  <a:cubicBezTo>
                    <a:pt x="36" y="15"/>
                    <a:pt x="33" y="9"/>
                    <a:pt x="23" y="4"/>
                  </a:cubicBezTo>
                  <a:cubicBezTo>
                    <a:pt x="19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28" name="Freeform 123">
              <a:extLst>
                <a:ext uri="{FF2B5EF4-FFF2-40B4-BE49-F238E27FC236}">
                  <a16:creationId xmlns:a16="http://schemas.microsoft.com/office/drawing/2014/main" xmlns="" id="{7C4460C2-7428-4653-936A-261561A23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3664" y="10853044"/>
              <a:ext cx="45437" cy="71253"/>
            </a:xfrm>
            <a:custGeom>
              <a:avLst/>
              <a:gdLst>
                <a:gd name="T0" fmla="*/ 27 w 29"/>
                <a:gd name="T1" fmla="*/ 0 h 46"/>
                <a:gd name="T2" fmla="*/ 26 w 29"/>
                <a:gd name="T3" fmla="*/ 1 h 46"/>
                <a:gd name="T4" fmla="*/ 0 w 29"/>
                <a:gd name="T5" fmla="*/ 44 h 46"/>
                <a:gd name="T6" fmla="*/ 1 w 29"/>
                <a:gd name="T7" fmla="*/ 46 h 46"/>
                <a:gd name="T8" fmla="*/ 2 w 29"/>
                <a:gd name="T9" fmla="*/ 46 h 46"/>
                <a:gd name="T10" fmla="*/ 3 w 29"/>
                <a:gd name="T11" fmla="*/ 46 h 46"/>
                <a:gd name="T12" fmla="*/ 29 w 29"/>
                <a:gd name="T13" fmla="*/ 3 h 46"/>
                <a:gd name="T14" fmla="*/ 28 w 29"/>
                <a:gd name="T15" fmla="*/ 1 h 46"/>
                <a:gd name="T16" fmla="*/ 27 w 29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46">
                  <a:moveTo>
                    <a:pt x="27" y="0"/>
                  </a:moveTo>
                  <a:cubicBezTo>
                    <a:pt x="27" y="0"/>
                    <a:pt x="26" y="1"/>
                    <a:pt x="26" y="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5"/>
                    <a:pt x="0" y="46"/>
                    <a:pt x="1" y="46"/>
                  </a:cubicBezTo>
                  <a:cubicBezTo>
                    <a:pt x="1" y="46"/>
                    <a:pt x="1" y="46"/>
                    <a:pt x="2" y="46"/>
                  </a:cubicBezTo>
                  <a:cubicBezTo>
                    <a:pt x="2" y="46"/>
                    <a:pt x="3" y="46"/>
                    <a:pt x="3" y="46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"/>
                    <a:pt x="29" y="1"/>
                    <a:pt x="28" y="1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29" name="Freeform 124">
              <a:extLst>
                <a:ext uri="{FF2B5EF4-FFF2-40B4-BE49-F238E27FC236}">
                  <a16:creationId xmlns:a16="http://schemas.microsoft.com/office/drawing/2014/main" xmlns="" id="{EEAAE5C8-4CC1-4396-A45F-CF6F360D7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093" y="10256170"/>
              <a:ext cx="46469" cy="71253"/>
            </a:xfrm>
            <a:custGeom>
              <a:avLst/>
              <a:gdLst>
                <a:gd name="T0" fmla="*/ 28 w 30"/>
                <a:gd name="T1" fmla="*/ 0 h 46"/>
                <a:gd name="T2" fmla="*/ 26 w 30"/>
                <a:gd name="T3" fmla="*/ 1 h 46"/>
                <a:gd name="T4" fmla="*/ 0 w 30"/>
                <a:gd name="T5" fmla="*/ 43 h 46"/>
                <a:gd name="T6" fmla="*/ 1 w 30"/>
                <a:gd name="T7" fmla="*/ 46 h 46"/>
                <a:gd name="T8" fmla="*/ 2 w 30"/>
                <a:gd name="T9" fmla="*/ 46 h 46"/>
                <a:gd name="T10" fmla="*/ 3 w 30"/>
                <a:gd name="T11" fmla="*/ 45 h 46"/>
                <a:gd name="T12" fmla="*/ 29 w 30"/>
                <a:gd name="T13" fmla="*/ 2 h 46"/>
                <a:gd name="T14" fmla="*/ 29 w 30"/>
                <a:gd name="T15" fmla="*/ 0 h 46"/>
                <a:gd name="T16" fmla="*/ 28 w 30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8" y="0"/>
                  </a:moveTo>
                  <a:cubicBezTo>
                    <a:pt x="27" y="0"/>
                    <a:pt x="27" y="0"/>
                    <a:pt x="26" y="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0" y="45"/>
                    <a:pt x="1" y="46"/>
                  </a:cubicBezTo>
                  <a:cubicBezTo>
                    <a:pt x="1" y="46"/>
                    <a:pt x="2" y="46"/>
                    <a:pt x="2" y="46"/>
                  </a:cubicBezTo>
                  <a:cubicBezTo>
                    <a:pt x="2" y="46"/>
                    <a:pt x="3" y="46"/>
                    <a:pt x="3" y="45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29" y="1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30" name="Freeform 125">
              <a:extLst>
                <a:ext uri="{FF2B5EF4-FFF2-40B4-BE49-F238E27FC236}">
                  <a16:creationId xmlns:a16="http://schemas.microsoft.com/office/drawing/2014/main" xmlns="" id="{F9B9A4C0-8A86-418F-999B-42FB6EC3D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033" y="9041769"/>
              <a:ext cx="45437" cy="72286"/>
            </a:xfrm>
            <a:custGeom>
              <a:avLst/>
              <a:gdLst>
                <a:gd name="T0" fmla="*/ 27 w 29"/>
                <a:gd name="T1" fmla="*/ 0 h 46"/>
                <a:gd name="T2" fmla="*/ 26 w 29"/>
                <a:gd name="T3" fmla="*/ 1 h 46"/>
                <a:gd name="T4" fmla="*/ 0 w 29"/>
                <a:gd name="T5" fmla="*/ 44 h 46"/>
                <a:gd name="T6" fmla="*/ 1 w 29"/>
                <a:gd name="T7" fmla="*/ 46 h 46"/>
                <a:gd name="T8" fmla="*/ 2 w 29"/>
                <a:gd name="T9" fmla="*/ 46 h 46"/>
                <a:gd name="T10" fmla="*/ 3 w 29"/>
                <a:gd name="T11" fmla="*/ 46 h 46"/>
                <a:gd name="T12" fmla="*/ 29 w 29"/>
                <a:gd name="T13" fmla="*/ 3 h 46"/>
                <a:gd name="T14" fmla="*/ 28 w 29"/>
                <a:gd name="T15" fmla="*/ 1 h 46"/>
                <a:gd name="T16" fmla="*/ 27 w 29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46">
                  <a:moveTo>
                    <a:pt x="27" y="0"/>
                  </a:moveTo>
                  <a:cubicBezTo>
                    <a:pt x="27" y="0"/>
                    <a:pt x="26" y="1"/>
                    <a:pt x="26" y="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5"/>
                    <a:pt x="0" y="46"/>
                    <a:pt x="1" y="46"/>
                  </a:cubicBezTo>
                  <a:cubicBezTo>
                    <a:pt x="1" y="46"/>
                    <a:pt x="1" y="46"/>
                    <a:pt x="2" y="46"/>
                  </a:cubicBezTo>
                  <a:cubicBezTo>
                    <a:pt x="2" y="46"/>
                    <a:pt x="3" y="46"/>
                    <a:pt x="3" y="46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"/>
                    <a:pt x="29" y="1"/>
                    <a:pt x="28" y="1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31" name="Freeform 126">
              <a:extLst>
                <a:ext uri="{FF2B5EF4-FFF2-40B4-BE49-F238E27FC236}">
                  <a16:creationId xmlns:a16="http://schemas.microsoft.com/office/drawing/2014/main" xmlns="" id="{4FDD6E1D-C9F0-460C-8354-4277D405B3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547" y="8581205"/>
              <a:ext cx="246804" cy="400670"/>
            </a:xfrm>
            <a:custGeom>
              <a:avLst/>
              <a:gdLst>
                <a:gd name="T0" fmla="*/ 44 w 159"/>
                <a:gd name="T1" fmla="*/ 182 h 257"/>
                <a:gd name="T2" fmla="*/ 1 w 159"/>
                <a:gd name="T3" fmla="*/ 254 h 257"/>
                <a:gd name="T4" fmla="*/ 1 w 159"/>
                <a:gd name="T5" fmla="*/ 257 h 257"/>
                <a:gd name="T6" fmla="*/ 2 w 159"/>
                <a:gd name="T7" fmla="*/ 257 h 257"/>
                <a:gd name="T8" fmla="*/ 4 w 159"/>
                <a:gd name="T9" fmla="*/ 256 h 257"/>
                <a:gd name="T10" fmla="*/ 47 w 159"/>
                <a:gd name="T11" fmla="*/ 185 h 257"/>
                <a:gd name="T12" fmla="*/ 44 w 159"/>
                <a:gd name="T13" fmla="*/ 182 h 257"/>
                <a:gd name="T14" fmla="*/ 133 w 159"/>
                <a:gd name="T15" fmla="*/ 36 h 257"/>
                <a:gd name="T16" fmla="*/ 46 w 159"/>
                <a:gd name="T17" fmla="*/ 179 h 257"/>
                <a:gd name="T18" fmla="*/ 49 w 159"/>
                <a:gd name="T19" fmla="*/ 182 h 257"/>
                <a:gd name="T20" fmla="*/ 136 w 159"/>
                <a:gd name="T21" fmla="*/ 38 h 257"/>
                <a:gd name="T22" fmla="*/ 133 w 159"/>
                <a:gd name="T23" fmla="*/ 36 h 257"/>
                <a:gd name="T24" fmla="*/ 140 w 159"/>
                <a:gd name="T25" fmla="*/ 23 h 257"/>
                <a:gd name="T26" fmla="*/ 134 w 159"/>
                <a:gd name="T27" fmla="*/ 33 h 257"/>
                <a:gd name="T28" fmla="*/ 137 w 159"/>
                <a:gd name="T29" fmla="*/ 35 h 257"/>
                <a:gd name="T30" fmla="*/ 144 w 159"/>
                <a:gd name="T31" fmla="*/ 25 h 257"/>
                <a:gd name="T32" fmla="*/ 140 w 159"/>
                <a:gd name="T33" fmla="*/ 23 h 257"/>
                <a:gd name="T34" fmla="*/ 159 w 159"/>
                <a:gd name="T35" fmla="*/ 0 h 257"/>
                <a:gd name="T36" fmla="*/ 154 w 159"/>
                <a:gd name="T37" fmla="*/ 2 h 257"/>
                <a:gd name="T38" fmla="*/ 142 w 159"/>
                <a:gd name="T39" fmla="*/ 20 h 257"/>
                <a:gd name="T40" fmla="*/ 145 w 159"/>
                <a:gd name="T41" fmla="*/ 22 h 257"/>
                <a:gd name="T42" fmla="*/ 159 w 159"/>
                <a:gd name="T43" fmla="*/ 0 h 257"/>
                <a:gd name="T44" fmla="*/ 159 w 159"/>
                <a:gd name="T4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9" h="257">
                  <a:moveTo>
                    <a:pt x="44" y="182"/>
                  </a:moveTo>
                  <a:cubicBezTo>
                    <a:pt x="1" y="254"/>
                    <a:pt x="1" y="254"/>
                    <a:pt x="1" y="254"/>
                  </a:cubicBezTo>
                  <a:cubicBezTo>
                    <a:pt x="0" y="255"/>
                    <a:pt x="1" y="256"/>
                    <a:pt x="1" y="257"/>
                  </a:cubicBezTo>
                  <a:cubicBezTo>
                    <a:pt x="2" y="257"/>
                    <a:pt x="2" y="257"/>
                    <a:pt x="2" y="257"/>
                  </a:cubicBezTo>
                  <a:cubicBezTo>
                    <a:pt x="3" y="257"/>
                    <a:pt x="3" y="257"/>
                    <a:pt x="4" y="256"/>
                  </a:cubicBezTo>
                  <a:cubicBezTo>
                    <a:pt x="47" y="185"/>
                    <a:pt x="47" y="185"/>
                    <a:pt x="47" y="185"/>
                  </a:cubicBezTo>
                  <a:cubicBezTo>
                    <a:pt x="44" y="182"/>
                    <a:pt x="44" y="182"/>
                    <a:pt x="44" y="182"/>
                  </a:cubicBezTo>
                  <a:moveTo>
                    <a:pt x="133" y="36"/>
                  </a:moveTo>
                  <a:cubicBezTo>
                    <a:pt x="46" y="179"/>
                    <a:pt x="46" y="179"/>
                    <a:pt x="46" y="179"/>
                  </a:cubicBezTo>
                  <a:cubicBezTo>
                    <a:pt x="49" y="182"/>
                    <a:pt x="49" y="182"/>
                    <a:pt x="49" y="182"/>
                  </a:cubicBezTo>
                  <a:cubicBezTo>
                    <a:pt x="136" y="38"/>
                    <a:pt x="136" y="38"/>
                    <a:pt x="136" y="38"/>
                  </a:cubicBezTo>
                  <a:cubicBezTo>
                    <a:pt x="135" y="37"/>
                    <a:pt x="134" y="37"/>
                    <a:pt x="133" y="36"/>
                  </a:cubicBezTo>
                  <a:moveTo>
                    <a:pt x="140" y="23"/>
                  </a:moveTo>
                  <a:cubicBezTo>
                    <a:pt x="134" y="33"/>
                    <a:pt x="134" y="33"/>
                    <a:pt x="134" y="33"/>
                  </a:cubicBezTo>
                  <a:cubicBezTo>
                    <a:pt x="135" y="34"/>
                    <a:pt x="136" y="34"/>
                    <a:pt x="137" y="35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40" y="23"/>
                    <a:pt x="140" y="23"/>
                    <a:pt x="140" y="23"/>
                  </a:cubicBezTo>
                  <a:moveTo>
                    <a:pt x="159" y="0"/>
                  </a:moveTo>
                  <a:cubicBezTo>
                    <a:pt x="154" y="2"/>
                    <a:pt x="154" y="2"/>
                    <a:pt x="154" y="2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45" y="22"/>
                    <a:pt x="145" y="22"/>
                    <a:pt x="145" y="22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9" y="0"/>
                    <a:pt x="159" y="0"/>
                    <a:pt x="15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32" name="Freeform 127">
              <a:extLst>
                <a:ext uri="{FF2B5EF4-FFF2-40B4-BE49-F238E27FC236}">
                  <a16:creationId xmlns:a16="http://schemas.microsoft.com/office/drawing/2014/main" xmlns="" id="{F386E92C-D00D-4B3D-BA3B-B4EF1811C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702" y="8860022"/>
              <a:ext cx="8261" cy="9294"/>
            </a:xfrm>
            <a:custGeom>
              <a:avLst/>
              <a:gdLst>
                <a:gd name="T0" fmla="*/ 3 w 8"/>
                <a:gd name="T1" fmla="*/ 0 h 9"/>
                <a:gd name="T2" fmla="*/ 0 w 8"/>
                <a:gd name="T3" fmla="*/ 5 h 9"/>
                <a:gd name="T4" fmla="*/ 5 w 8"/>
                <a:gd name="T5" fmla="*/ 9 h 9"/>
                <a:gd name="T6" fmla="*/ 8 w 8"/>
                <a:gd name="T7" fmla="*/ 5 h 9"/>
                <a:gd name="T8" fmla="*/ 3 w 8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3" y="0"/>
                  </a:moveTo>
                  <a:lnTo>
                    <a:pt x="0" y="5"/>
                  </a:lnTo>
                  <a:lnTo>
                    <a:pt x="5" y="9"/>
                  </a:lnTo>
                  <a:lnTo>
                    <a:pt x="8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33" name="Freeform 128">
              <a:extLst>
                <a:ext uri="{FF2B5EF4-FFF2-40B4-BE49-F238E27FC236}">
                  <a16:creationId xmlns:a16="http://schemas.microsoft.com/office/drawing/2014/main" xmlns="" id="{C31970A5-C83B-4A2C-8A88-D82AD9769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702" y="8860022"/>
              <a:ext cx="8261" cy="9294"/>
            </a:xfrm>
            <a:custGeom>
              <a:avLst/>
              <a:gdLst>
                <a:gd name="T0" fmla="*/ 3 w 8"/>
                <a:gd name="T1" fmla="*/ 0 h 9"/>
                <a:gd name="T2" fmla="*/ 0 w 8"/>
                <a:gd name="T3" fmla="*/ 5 h 9"/>
                <a:gd name="T4" fmla="*/ 5 w 8"/>
                <a:gd name="T5" fmla="*/ 9 h 9"/>
                <a:gd name="T6" fmla="*/ 8 w 8"/>
                <a:gd name="T7" fmla="*/ 5 h 9"/>
                <a:gd name="T8" fmla="*/ 3 w 8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3" y="0"/>
                  </a:moveTo>
                  <a:lnTo>
                    <a:pt x="0" y="5"/>
                  </a:lnTo>
                  <a:lnTo>
                    <a:pt x="5" y="9"/>
                  </a:lnTo>
                  <a:lnTo>
                    <a:pt x="8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34" name="Freeform 129">
              <a:extLst>
                <a:ext uri="{FF2B5EF4-FFF2-40B4-BE49-F238E27FC236}">
                  <a16:creationId xmlns:a16="http://schemas.microsoft.com/office/drawing/2014/main" xmlns="" id="{30052077-5D76-4428-943D-D2A60BBA2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7078" y="8577074"/>
              <a:ext cx="40274" cy="64025"/>
            </a:xfrm>
            <a:custGeom>
              <a:avLst/>
              <a:gdLst>
                <a:gd name="T0" fmla="*/ 1 w 26"/>
                <a:gd name="T1" fmla="*/ 36 h 41"/>
                <a:gd name="T2" fmla="*/ 0 w 26"/>
                <a:gd name="T3" fmla="*/ 39 h 41"/>
                <a:gd name="T4" fmla="*/ 3 w 26"/>
                <a:gd name="T5" fmla="*/ 41 h 41"/>
                <a:gd name="T6" fmla="*/ 4 w 26"/>
                <a:gd name="T7" fmla="*/ 38 h 41"/>
                <a:gd name="T8" fmla="*/ 1 w 26"/>
                <a:gd name="T9" fmla="*/ 36 h 41"/>
                <a:gd name="T10" fmla="*/ 9 w 26"/>
                <a:gd name="T11" fmla="*/ 23 h 41"/>
                <a:gd name="T12" fmla="*/ 7 w 26"/>
                <a:gd name="T13" fmla="*/ 26 h 41"/>
                <a:gd name="T14" fmla="*/ 11 w 26"/>
                <a:gd name="T15" fmla="*/ 28 h 41"/>
                <a:gd name="T16" fmla="*/ 12 w 26"/>
                <a:gd name="T17" fmla="*/ 25 h 41"/>
                <a:gd name="T18" fmla="*/ 9 w 26"/>
                <a:gd name="T19" fmla="*/ 23 h 41"/>
                <a:gd name="T20" fmla="*/ 24 w 26"/>
                <a:gd name="T21" fmla="*/ 0 h 41"/>
                <a:gd name="T22" fmla="*/ 23 w 26"/>
                <a:gd name="T23" fmla="*/ 1 h 41"/>
                <a:gd name="T24" fmla="*/ 21 w 26"/>
                <a:gd name="T25" fmla="*/ 5 h 41"/>
                <a:gd name="T26" fmla="*/ 26 w 26"/>
                <a:gd name="T27" fmla="*/ 3 h 41"/>
                <a:gd name="T28" fmla="*/ 25 w 26"/>
                <a:gd name="T29" fmla="*/ 1 h 41"/>
                <a:gd name="T30" fmla="*/ 24 w 26"/>
                <a:gd name="T3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41">
                  <a:moveTo>
                    <a:pt x="1" y="36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1" y="40"/>
                    <a:pt x="2" y="40"/>
                    <a:pt x="3" y="41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7"/>
                    <a:pt x="2" y="37"/>
                    <a:pt x="1" y="36"/>
                  </a:cubicBezTo>
                  <a:moveTo>
                    <a:pt x="9" y="23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9" y="23"/>
                    <a:pt x="9" y="23"/>
                    <a:pt x="9" y="23"/>
                  </a:cubicBezTo>
                  <a:moveTo>
                    <a:pt x="24" y="0"/>
                  </a:moveTo>
                  <a:cubicBezTo>
                    <a:pt x="24" y="0"/>
                    <a:pt x="23" y="1"/>
                    <a:pt x="23" y="1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6" y="1"/>
                    <a:pt x="25" y="1"/>
                  </a:cubicBezTo>
                  <a:cubicBezTo>
                    <a:pt x="25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35" name="Freeform 130">
              <a:extLst>
                <a:ext uri="{FF2B5EF4-FFF2-40B4-BE49-F238E27FC236}">
                  <a16:creationId xmlns:a16="http://schemas.microsoft.com/office/drawing/2014/main" xmlns="" id="{32689133-D134-4AFA-8BF9-60A6992F6C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4527" y="8444895"/>
              <a:ext cx="43371" cy="71253"/>
            </a:xfrm>
            <a:custGeom>
              <a:avLst/>
              <a:gdLst>
                <a:gd name="T0" fmla="*/ 2 w 28"/>
                <a:gd name="T1" fmla="*/ 44 h 46"/>
                <a:gd name="T2" fmla="*/ 0 w 28"/>
                <a:gd name="T3" fmla="*/ 46 h 46"/>
                <a:gd name="T4" fmla="*/ 0 w 28"/>
                <a:gd name="T5" fmla="*/ 46 h 46"/>
                <a:gd name="T6" fmla="*/ 1 w 28"/>
                <a:gd name="T7" fmla="*/ 45 h 46"/>
                <a:gd name="T8" fmla="*/ 2 w 28"/>
                <a:gd name="T9" fmla="*/ 44 h 46"/>
                <a:gd name="T10" fmla="*/ 2 w 28"/>
                <a:gd name="T11" fmla="*/ 44 h 46"/>
                <a:gd name="T12" fmla="*/ 7 w 28"/>
                <a:gd name="T13" fmla="*/ 30 h 46"/>
                <a:gd name="T14" fmla="*/ 1 w 28"/>
                <a:gd name="T15" fmla="*/ 40 h 46"/>
                <a:gd name="T16" fmla="*/ 1 w 28"/>
                <a:gd name="T17" fmla="*/ 40 h 46"/>
                <a:gd name="T18" fmla="*/ 10 w 28"/>
                <a:gd name="T19" fmla="*/ 31 h 46"/>
                <a:gd name="T20" fmla="*/ 7 w 28"/>
                <a:gd name="T21" fmla="*/ 30 h 46"/>
                <a:gd name="T22" fmla="*/ 26 w 28"/>
                <a:gd name="T23" fmla="*/ 0 h 46"/>
                <a:gd name="T24" fmla="*/ 24 w 28"/>
                <a:gd name="T25" fmla="*/ 1 h 46"/>
                <a:gd name="T26" fmla="*/ 8 w 28"/>
                <a:gd name="T27" fmla="*/ 27 h 46"/>
                <a:gd name="T28" fmla="*/ 11 w 28"/>
                <a:gd name="T29" fmla="*/ 29 h 46"/>
                <a:gd name="T30" fmla="*/ 27 w 28"/>
                <a:gd name="T31" fmla="*/ 2 h 46"/>
                <a:gd name="T32" fmla="*/ 27 w 28"/>
                <a:gd name="T33" fmla="*/ 0 h 46"/>
                <a:gd name="T34" fmla="*/ 26 w 28"/>
                <a:gd name="T3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46">
                  <a:moveTo>
                    <a:pt x="2" y="44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1" y="46"/>
                    <a:pt x="1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2" y="44"/>
                    <a:pt x="2" y="44"/>
                  </a:cubicBezTo>
                  <a:moveTo>
                    <a:pt x="7" y="30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7" y="30"/>
                    <a:pt x="7" y="30"/>
                    <a:pt x="7" y="30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4" y="1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8" y="2"/>
                    <a:pt x="27" y="1"/>
                    <a:pt x="27" y="0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36" name="Freeform 131">
              <a:extLst>
                <a:ext uri="{FF2B5EF4-FFF2-40B4-BE49-F238E27FC236}">
                  <a16:creationId xmlns:a16="http://schemas.microsoft.com/office/drawing/2014/main" xmlns="" id="{87EE15F8-1165-4CE1-9AB8-7BB93635F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1429" y="8487234"/>
              <a:ext cx="20653" cy="28914"/>
            </a:xfrm>
            <a:custGeom>
              <a:avLst/>
              <a:gdLst>
                <a:gd name="T0" fmla="*/ 10 w 13"/>
                <a:gd name="T1" fmla="*/ 0 h 19"/>
                <a:gd name="T2" fmla="*/ 9 w 13"/>
                <a:gd name="T3" fmla="*/ 3 h 19"/>
                <a:gd name="T4" fmla="*/ 12 w 13"/>
                <a:gd name="T5" fmla="*/ 4 h 19"/>
                <a:gd name="T6" fmla="*/ 3 w 13"/>
                <a:gd name="T7" fmla="*/ 13 h 19"/>
                <a:gd name="T8" fmla="*/ 3 w 13"/>
                <a:gd name="T9" fmla="*/ 13 h 19"/>
                <a:gd name="T10" fmla="*/ 0 w 13"/>
                <a:gd name="T11" fmla="*/ 16 h 19"/>
                <a:gd name="T12" fmla="*/ 1 w 13"/>
                <a:gd name="T13" fmla="*/ 19 h 19"/>
                <a:gd name="T14" fmla="*/ 2 w 13"/>
                <a:gd name="T15" fmla="*/ 19 h 19"/>
                <a:gd name="T16" fmla="*/ 4 w 13"/>
                <a:gd name="T17" fmla="*/ 17 h 19"/>
                <a:gd name="T18" fmla="*/ 4 w 13"/>
                <a:gd name="T19" fmla="*/ 17 h 19"/>
                <a:gd name="T20" fmla="*/ 13 w 13"/>
                <a:gd name="T21" fmla="*/ 2 h 19"/>
                <a:gd name="T22" fmla="*/ 10 w 13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9">
                  <a:moveTo>
                    <a:pt x="10" y="0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1" y="19"/>
                    <a:pt x="2" y="19"/>
                    <a:pt x="2" y="19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37" name="Freeform 132">
              <a:extLst>
                <a:ext uri="{FF2B5EF4-FFF2-40B4-BE49-F238E27FC236}">
                  <a16:creationId xmlns:a16="http://schemas.microsoft.com/office/drawing/2014/main" xmlns="" id="{51167F2B-6C99-4262-8E5E-BABE9938F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89" y="9773920"/>
              <a:ext cx="247837" cy="403768"/>
            </a:xfrm>
            <a:custGeom>
              <a:avLst/>
              <a:gdLst>
                <a:gd name="T0" fmla="*/ 157 w 159"/>
                <a:gd name="T1" fmla="*/ 0 h 260"/>
                <a:gd name="T2" fmla="*/ 156 w 159"/>
                <a:gd name="T3" fmla="*/ 1 h 260"/>
                <a:gd name="T4" fmla="*/ 1 w 159"/>
                <a:gd name="T5" fmla="*/ 258 h 260"/>
                <a:gd name="T6" fmla="*/ 1 w 159"/>
                <a:gd name="T7" fmla="*/ 260 h 260"/>
                <a:gd name="T8" fmla="*/ 2 w 159"/>
                <a:gd name="T9" fmla="*/ 260 h 260"/>
                <a:gd name="T10" fmla="*/ 4 w 159"/>
                <a:gd name="T11" fmla="*/ 259 h 260"/>
                <a:gd name="T12" fmla="*/ 159 w 159"/>
                <a:gd name="T13" fmla="*/ 3 h 260"/>
                <a:gd name="T14" fmla="*/ 158 w 159"/>
                <a:gd name="T15" fmla="*/ 1 h 260"/>
                <a:gd name="T16" fmla="*/ 157 w 159"/>
                <a:gd name="T17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260">
                  <a:moveTo>
                    <a:pt x="157" y="0"/>
                  </a:moveTo>
                  <a:cubicBezTo>
                    <a:pt x="157" y="0"/>
                    <a:pt x="156" y="1"/>
                    <a:pt x="156" y="1"/>
                  </a:cubicBezTo>
                  <a:cubicBezTo>
                    <a:pt x="1" y="258"/>
                    <a:pt x="1" y="258"/>
                    <a:pt x="1" y="258"/>
                  </a:cubicBezTo>
                  <a:cubicBezTo>
                    <a:pt x="0" y="258"/>
                    <a:pt x="1" y="259"/>
                    <a:pt x="1" y="260"/>
                  </a:cubicBezTo>
                  <a:cubicBezTo>
                    <a:pt x="2" y="260"/>
                    <a:pt x="2" y="260"/>
                    <a:pt x="2" y="260"/>
                  </a:cubicBezTo>
                  <a:cubicBezTo>
                    <a:pt x="3" y="260"/>
                    <a:pt x="3" y="260"/>
                    <a:pt x="4" y="25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2"/>
                    <a:pt x="159" y="1"/>
                    <a:pt x="158" y="1"/>
                  </a:cubicBezTo>
                  <a:cubicBezTo>
                    <a:pt x="158" y="0"/>
                    <a:pt x="158" y="0"/>
                    <a:pt x="15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38" name="Freeform 133">
              <a:extLst>
                <a:ext uri="{FF2B5EF4-FFF2-40B4-BE49-F238E27FC236}">
                  <a16:creationId xmlns:a16="http://schemas.microsoft.com/office/drawing/2014/main" xmlns="" id="{921D910F-5D02-4C94-A75E-0CFE5E451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604" y="9640708"/>
              <a:ext cx="46469" cy="72286"/>
            </a:xfrm>
            <a:custGeom>
              <a:avLst/>
              <a:gdLst>
                <a:gd name="T0" fmla="*/ 28 w 30"/>
                <a:gd name="T1" fmla="*/ 0 h 46"/>
                <a:gd name="T2" fmla="*/ 27 w 30"/>
                <a:gd name="T3" fmla="*/ 1 h 46"/>
                <a:gd name="T4" fmla="*/ 1 w 30"/>
                <a:gd name="T5" fmla="*/ 44 h 46"/>
                <a:gd name="T6" fmla="*/ 1 w 30"/>
                <a:gd name="T7" fmla="*/ 46 h 46"/>
                <a:gd name="T8" fmla="*/ 2 w 30"/>
                <a:gd name="T9" fmla="*/ 46 h 46"/>
                <a:gd name="T10" fmla="*/ 4 w 30"/>
                <a:gd name="T11" fmla="*/ 45 h 46"/>
                <a:gd name="T12" fmla="*/ 29 w 30"/>
                <a:gd name="T13" fmla="*/ 3 h 46"/>
                <a:gd name="T14" fmla="*/ 29 w 30"/>
                <a:gd name="T15" fmla="*/ 0 h 46"/>
                <a:gd name="T16" fmla="*/ 28 w 30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8" y="0"/>
                  </a:moveTo>
                  <a:cubicBezTo>
                    <a:pt x="27" y="0"/>
                    <a:pt x="27" y="0"/>
                    <a:pt x="27" y="1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4"/>
                    <a:pt x="0" y="45"/>
                    <a:pt x="1" y="46"/>
                  </a:cubicBezTo>
                  <a:cubicBezTo>
                    <a:pt x="1" y="46"/>
                    <a:pt x="2" y="46"/>
                    <a:pt x="2" y="46"/>
                  </a:cubicBezTo>
                  <a:cubicBezTo>
                    <a:pt x="3" y="46"/>
                    <a:pt x="3" y="46"/>
                    <a:pt x="4" y="45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2"/>
                    <a:pt x="30" y="1"/>
                    <a:pt x="29" y="0"/>
                  </a:cubicBezTo>
                  <a:cubicBezTo>
                    <a:pt x="29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39" name="Freeform 134">
              <a:extLst>
                <a:ext uri="{FF2B5EF4-FFF2-40B4-BE49-F238E27FC236}">
                  <a16:creationId xmlns:a16="http://schemas.microsoft.com/office/drawing/2014/main" xmlns="" id="{2A839D52-808F-4A49-BC2A-A019B92AD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50" y="8889969"/>
              <a:ext cx="37176" cy="58861"/>
            </a:xfrm>
            <a:custGeom>
              <a:avLst/>
              <a:gdLst>
                <a:gd name="T0" fmla="*/ 22 w 24"/>
                <a:gd name="T1" fmla="*/ 0 h 38"/>
                <a:gd name="T2" fmla="*/ 21 w 24"/>
                <a:gd name="T3" fmla="*/ 1 h 38"/>
                <a:gd name="T4" fmla="*/ 0 w 24"/>
                <a:gd name="T5" fmla="*/ 35 h 38"/>
                <a:gd name="T6" fmla="*/ 1 w 24"/>
                <a:gd name="T7" fmla="*/ 37 h 38"/>
                <a:gd name="T8" fmla="*/ 2 w 24"/>
                <a:gd name="T9" fmla="*/ 38 h 38"/>
                <a:gd name="T10" fmla="*/ 3 w 24"/>
                <a:gd name="T11" fmla="*/ 37 h 38"/>
                <a:gd name="T12" fmla="*/ 24 w 24"/>
                <a:gd name="T13" fmla="*/ 2 h 38"/>
                <a:gd name="T14" fmla="*/ 23 w 24"/>
                <a:gd name="T15" fmla="*/ 0 h 38"/>
                <a:gd name="T16" fmla="*/ 22 w 24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22" y="0"/>
                  </a:moveTo>
                  <a:cubicBezTo>
                    <a:pt x="22" y="0"/>
                    <a:pt x="21" y="0"/>
                    <a:pt x="21" y="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7"/>
                  </a:cubicBezTo>
                  <a:cubicBezTo>
                    <a:pt x="1" y="37"/>
                    <a:pt x="1" y="38"/>
                    <a:pt x="2" y="38"/>
                  </a:cubicBezTo>
                  <a:cubicBezTo>
                    <a:pt x="2" y="38"/>
                    <a:pt x="3" y="37"/>
                    <a:pt x="3" y="37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1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40" name="Freeform 135">
              <a:extLst>
                <a:ext uri="{FF2B5EF4-FFF2-40B4-BE49-F238E27FC236}">
                  <a16:creationId xmlns:a16="http://schemas.microsoft.com/office/drawing/2014/main" xmlns="" id="{30870698-B26B-4961-BB6D-9159B5D16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49" y="8465548"/>
              <a:ext cx="38208" cy="56796"/>
            </a:xfrm>
            <a:custGeom>
              <a:avLst/>
              <a:gdLst>
                <a:gd name="T0" fmla="*/ 22 w 24"/>
                <a:gd name="T1" fmla="*/ 0 h 37"/>
                <a:gd name="T2" fmla="*/ 21 w 24"/>
                <a:gd name="T3" fmla="*/ 0 h 37"/>
                <a:gd name="T4" fmla="*/ 0 w 24"/>
                <a:gd name="T5" fmla="*/ 35 h 37"/>
                <a:gd name="T6" fmla="*/ 1 w 24"/>
                <a:gd name="T7" fmla="*/ 37 h 37"/>
                <a:gd name="T8" fmla="*/ 2 w 24"/>
                <a:gd name="T9" fmla="*/ 37 h 37"/>
                <a:gd name="T10" fmla="*/ 3 w 24"/>
                <a:gd name="T11" fmla="*/ 36 h 37"/>
                <a:gd name="T12" fmla="*/ 24 w 24"/>
                <a:gd name="T13" fmla="*/ 2 h 37"/>
                <a:gd name="T14" fmla="*/ 23 w 24"/>
                <a:gd name="T15" fmla="*/ 0 h 37"/>
                <a:gd name="T16" fmla="*/ 22 w 24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7">
                  <a:moveTo>
                    <a:pt x="22" y="0"/>
                  </a:moveTo>
                  <a:cubicBezTo>
                    <a:pt x="22" y="0"/>
                    <a:pt x="21" y="0"/>
                    <a:pt x="21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6"/>
                    <a:pt x="1" y="37"/>
                  </a:cubicBezTo>
                  <a:cubicBezTo>
                    <a:pt x="1" y="37"/>
                    <a:pt x="2" y="37"/>
                    <a:pt x="2" y="37"/>
                  </a:cubicBezTo>
                  <a:cubicBezTo>
                    <a:pt x="2" y="37"/>
                    <a:pt x="3" y="37"/>
                    <a:pt x="3" y="36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"/>
                    <a:pt x="24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41" name="Freeform 136">
              <a:extLst>
                <a:ext uri="{FF2B5EF4-FFF2-40B4-BE49-F238E27FC236}">
                  <a16:creationId xmlns:a16="http://schemas.microsoft.com/office/drawing/2014/main" xmlns="" id="{49838941-7DE2-4BED-8613-EAC94E618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673" y="8404621"/>
              <a:ext cx="11359" cy="12392"/>
            </a:xfrm>
            <a:custGeom>
              <a:avLst/>
              <a:gdLst>
                <a:gd name="T0" fmla="*/ 5 w 7"/>
                <a:gd name="T1" fmla="*/ 0 h 8"/>
                <a:gd name="T2" fmla="*/ 3 w 7"/>
                <a:gd name="T3" fmla="*/ 1 h 8"/>
                <a:gd name="T4" fmla="*/ 1 w 7"/>
                <a:gd name="T5" fmla="*/ 5 h 8"/>
                <a:gd name="T6" fmla="*/ 1 w 7"/>
                <a:gd name="T7" fmla="*/ 8 h 8"/>
                <a:gd name="T8" fmla="*/ 2 w 7"/>
                <a:gd name="T9" fmla="*/ 8 h 8"/>
                <a:gd name="T10" fmla="*/ 4 w 7"/>
                <a:gd name="T11" fmla="*/ 7 h 8"/>
                <a:gd name="T12" fmla="*/ 6 w 7"/>
                <a:gd name="T13" fmla="*/ 2 h 8"/>
                <a:gd name="T14" fmla="*/ 6 w 7"/>
                <a:gd name="T15" fmla="*/ 0 h 8"/>
                <a:gd name="T16" fmla="*/ 5 w 7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5" y="0"/>
                  </a:moveTo>
                  <a:cubicBezTo>
                    <a:pt x="4" y="0"/>
                    <a:pt x="4" y="0"/>
                    <a:pt x="3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42" name="Freeform 137">
              <a:extLst>
                <a:ext uri="{FF2B5EF4-FFF2-40B4-BE49-F238E27FC236}">
                  <a16:creationId xmlns:a16="http://schemas.microsoft.com/office/drawing/2014/main" xmlns="" id="{83B3CBE5-9338-4E9F-9D4E-7D1C97AD1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75" y="8570879"/>
              <a:ext cx="166257" cy="270555"/>
            </a:xfrm>
            <a:custGeom>
              <a:avLst/>
              <a:gdLst>
                <a:gd name="T0" fmla="*/ 105 w 107"/>
                <a:gd name="T1" fmla="*/ 0 h 174"/>
                <a:gd name="T2" fmla="*/ 104 w 107"/>
                <a:gd name="T3" fmla="*/ 1 h 174"/>
                <a:gd name="T4" fmla="*/ 0 w 107"/>
                <a:gd name="T5" fmla="*/ 172 h 174"/>
                <a:gd name="T6" fmla="*/ 1 w 107"/>
                <a:gd name="T7" fmla="*/ 174 h 174"/>
                <a:gd name="T8" fmla="*/ 2 w 107"/>
                <a:gd name="T9" fmla="*/ 174 h 174"/>
                <a:gd name="T10" fmla="*/ 3 w 107"/>
                <a:gd name="T11" fmla="*/ 173 h 174"/>
                <a:gd name="T12" fmla="*/ 107 w 107"/>
                <a:gd name="T13" fmla="*/ 2 h 174"/>
                <a:gd name="T14" fmla="*/ 106 w 107"/>
                <a:gd name="T15" fmla="*/ 0 h 174"/>
                <a:gd name="T16" fmla="*/ 105 w 107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174">
                  <a:moveTo>
                    <a:pt x="105" y="0"/>
                  </a:moveTo>
                  <a:cubicBezTo>
                    <a:pt x="105" y="0"/>
                    <a:pt x="104" y="0"/>
                    <a:pt x="104" y="1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0" y="172"/>
                    <a:pt x="0" y="173"/>
                    <a:pt x="1" y="174"/>
                  </a:cubicBezTo>
                  <a:cubicBezTo>
                    <a:pt x="1" y="174"/>
                    <a:pt x="2" y="174"/>
                    <a:pt x="2" y="174"/>
                  </a:cubicBezTo>
                  <a:cubicBezTo>
                    <a:pt x="2" y="174"/>
                    <a:pt x="3" y="174"/>
                    <a:pt x="3" y="173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1"/>
                    <a:pt x="106" y="0"/>
                  </a:cubicBezTo>
                  <a:cubicBezTo>
                    <a:pt x="106" y="0"/>
                    <a:pt x="106" y="0"/>
                    <a:pt x="10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43" name="Freeform 138">
              <a:extLst>
                <a:ext uri="{FF2B5EF4-FFF2-40B4-BE49-F238E27FC236}">
                  <a16:creationId xmlns:a16="http://schemas.microsoft.com/office/drawing/2014/main" xmlns="" id="{1F2583A4-6B29-403D-8090-4066753F7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581" y="9476516"/>
              <a:ext cx="37176" cy="58861"/>
            </a:xfrm>
            <a:custGeom>
              <a:avLst/>
              <a:gdLst>
                <a:gd name="T0" fmla="*/ 22 w 24"/>
                <a:gd name="T1" fmla="*/ 0 h 38"/>
                <a:gd name="T2" fmla="*/ 21 w 24"/>
                <a:gd name="T3" fmla="*/ 1 h 38"/>
                <a:gd name="T4" fmla="*/ 0 w 24"/>
                <a:gd name="T5" fmla="*/ 35 h 38"/>
                <a:gd name="T6" fmla="*/ 1 w 24"/>
                <a:gd name="T7" fmla="*/ 38 h 38"/>
                <a:gd name="T8" fmla="*/ 1 w 24"/>
                <a:gd name="T9" fmla="*/ 38 h 38"/>
                <a:gd name="T10" fmla="*/ 3 w 24"/>
                <a:gd name="T11" fmla="*/ 37 h 38"/>
                <a:gd name="T12" fmla="*/ 24 w 24"/>
                <a:gd name="T13" fmla="*/ 3 h 38"/>
                <a:gd name="T14" fmla="*/ 23 w 24"/>
                <a:gd name="T15" fmla="*/ 1 h 38"/>
                <a:gd name="T16" fmla="*/ 22 w 24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22" y="0"/>
                  </a:moveTo>
                  <a:cubicBezTo>
                    <a:pt x="22" y="0"/>
                    <a:pt x="21" y="1"/>
                    <a:pt x="21" y="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2" y="38"/>
                    <a:pt x="3" y="38"/>
                    <a:pt x="3" y="3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2"/>
                    <a:pt x="24" y="1"/>
                    <a:pt x="23" y="1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44" name="Freeform 139">
              <a:extLst>
                <a:ext uri="{FF2B5EF4-FFF2-40B4-BE49-F238E27FC236}">
                  <a16:creationId xmlns:a16="http://schemas.microsoft.com/office/drawing/2014/main" xmlns="" id="{8587DBB4-BE1B-40D5-81EC-6CA634554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3344" y="10008333"/>
              <a:ext cx="166257" cy="270555"/>
            </a:xfrm>
            <a:custGeom>
              <a:avLst/>
              <a:gdLst>
                <a:gd name="T0" fmla="*/ 106 w 107"/>
                <a:gd name="T1" fmla="*/ 0 h 174"/>
                <a:gd name="T2" fmla="*/ 104 w 107"/>
                <a:gd name="T3" fmla="*/ 1 h 174"/>
                <a:gd name="T4" fmla="*/ 1 w 107"/>
                <a:gd name="T5" fmla="*/ 172 h 174"/>
                <a:gd name="T6" fmla="*/ 1 w 107"/>
                <a:gd name="T7" fmla="*/ 174 h 174"/>
                <a:gd name="T8" fmla="*/ 2 w 107"/>
                <a:gd name="T9" fmla="*/ 174 h 174"/>
                <a:gd name="T10" fmla="*/ 4 w 107"/>
                <a:gd name="T11" fmla="*/ 174 h 174"/>
                <a:gd name="T12" fmla="*/ 107 w 107"/>
                <a:gd name="T13" fmla="*/ 3 h 174"/>
                <a:gd name="T14" fmla="*/ 106 w 107"/>
                <a:gd name="T15" fmla="*/ 0 h 174"/>
                <a:gd name="T16" fmla="*/ 106 w 107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174">
                  <a:moveTo>
                    <a:pt x="106" y="0"/>
                  </a:moveTo>
                  <a:cubicBezTo>
                    <a:pt x="105" y="0"/>
                    <a:pt x="104" y="0"/>
                    <a:pt x="104" y="1"/>
                  </a:cubicBezTo>
                  <a:cubicBezTo>
                    <a:pt x="1" y="172"/>
                    <a:pt x="1" y="172"/>
                    <a:pt x="1" y="172"/>
                  </a:cubicBezTo>
                  <a:cubicBezTo>
                    <a:pt x="0" y="173"/>
                    <a:pt x="1" y="174"/>
                    <a:pt x="1" y="174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3" y="174"/>
                    <a:pt x="3" y="174"/>
                    <a:pt x="4" y="174"/>
                  </a:cubicBezTo>
                  <a:cubicBezTo>
                    <a:pt x="107" y="3"/>
                    <a:pt x="107" y="3"/>
                    <a:pt x="107" y="3"/>
                  </a:cubicBezTo>
                  <a:cubicBezTo>
                    <a:pt x="107" y="2"/>
                    <a:pt x="107" y="1"/>
                    <a:pt x="106" y="0"/>
                  </a:cubicBezTo>
                  <a:cubicBezTo>
                    <a:pt x="106" y="0"/>
                    <a:pt x="106" y="0"/>
                    <a:pt x="10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45" name="Freeform 140">
              <a:extLst>
                <a:ext uri="{FF2B5EF4-FFF2-40B4-BE49-F238E27FC236}">
                  <a16:creationId xmlns:a16="http://schemas.microsoft.com/office/drawing/2014/main" xmlns="" id="{6D923A66-E5BF-4B91-B468-07E3EE1A4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319" y="10327423"/>
              <a:ext cx="37176" cy="58861"/>
            </a:xfrm>
            <a:custGeom>
              <a:avLst/>
              <a:gdLst>
                <a:gd name="T0" fmla="*/ 23 w 24"/>
                <a:gd name="T1" fmla="*/ 0 h 38"/>
                <a:gd name="T2" fmla="*/ 21 w 24"/>
                <a:gd name="T3" fmla="*/ 1 h 38"/>
                <a:gd name="T4" fmla="*/ 1 w 24"/>
                <a:gd name="T5" fmla="*/ 35 h 38"/>
                <a:gd name="T6" fmla="*/ 1 w 24"/>
                <a:gd name="T7" fmla="*/ 37 h 38"/>
                <a:gd name="T8" fmla="*/ 2 w 24"/>
                <a:gd name="T9" fmla="*/ 38 h 38"/>
                <a:gd name="T10" fmla="*/ 3 w 24"/>
                <a:gd name="T11" fmla="*/ 37 h 38"/>
                <a:gd name="T12" fmla="*/ 24 w 24"/>
                <a:gd name="T13" fmla="*/ 3 h 38"/>
                <a:gd name="T14" fmla="*/ 23 w 24"/>
                <a:gd name="T15" fmla="*/ 0 h 38"/>
                <a:gd name="T16" fmla="*/ 23 w 24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23" y="0"/>
                  </a:moveTo>
                  <a:cubicBezTo>
                    <a:pt x="22" y="0"/>
                    <a:pt x="21" y="1"/>
                    <a:pt x="21" y="1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6"/>
                    <a:pt x="0" y="37"/>
                    <a:pt x="1" y="37"/>
                  </a:cubicBezTo>
                  <a:cubicBezTo>
                    <a:pt x="1" y="38"/>
                    <a:pt x="2" y="38"/>
                    <a:pt x="2" y="38"/>
                  </a:cubicBezTo>
                  <a:cubicBezTo>
                    <a:pt x="3" y="38"/>
                    <a:pt x="3" y="37"/>
                    <a:pt x="3" y="3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2"/>
                    <a:pt x="24" y="1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46" name="Freeform 141">
              <a:extLst>
                <a:ext uri="{FF2B5EF4-FFF2-40B4-BE49-F238E27FC236}">
                  <a16:creationId xmlns:a16="http://schemas.microsoft.com/office/drawing/2014/main" xmlns="" id="{9C152426-CA48-4551-B63E-090BFAB8C4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6213" y="10434819"/>
              <a:ext cx="166257" cy="270555"/>
            </a:xfrm>
            <a:custGeom>
              <a:avLst/>
              <a:gdLst>
                <a:gd name="T0" fmla="*/ 31 w 107"/>
                <a:gd name="T1" fmla="*/ 121 h 174"/>
                <a:gd name="T2" fmla="*/ 1 w 107"/>
                <a:gd name="T3" fmla="*/ 171 h 174"/>
                <a:gd name="T4" fmla="*/ 1 w 107"/>
                <a:gd name="T5" fmla="*/ 174 h 174"/>
                <a:gd name="T6" fmla="*/ 2 w 107"/>
                <a:gd name="T7" fmla="*/ 174 h 174"/>
                <a:gd name="T8" fmla="*/ 3 w 107"/>
                <a:gd name="T9" fmla="*/ 173 h 174"/>
                <a:gd name="T10" fmla="*/ 33 w 107"/>
                <a:gd name="T11" fmla="*/ 123 h 174"/>
                <a:gd name="T12" fmla="*/ 31 w 107"/>
                <a:gd name="T13" fmla="*/ 121 h 174"/>
                <a:gd name="T14" fmla="*/ 34 w 107"/>
                <a:gd name="T15" fmla="*/ 115 h 174"/>
                <a:gd name="T16" fmla="*/ 33 w 107"/>
                <a:gd name="T17" fmla="*/ 118 h 174"/>
                <a:gd name="T18" fmla="*/ 35 w 107"/>
                <a:gd name="T19" fmla="*/ 120 h 174"/>
                <a:gd name="T20" fmla="*/ 37 w 107"/>
                <a:gd name="T21" fmla="*/ 118 h 174"/>
                <a:gd name="T22" fmla="*/ 34 w 107"/>
                <a:gd name="T23" fmla="*/ 115 h 174"/>
                <a:gd name="T24" fmla="*/ 105 w 107"/>
                <a:gd name="T25" fmla="*/ 0 h 174"/>
                <a:gd name="T26" fmla="*/ 104 w 107"/>
                <a:gd name="T27" fmla="*/ 0 h 174"/>
                <a:gd name="T28" fmla="*/ 36 w 107"/>
                <a:gd name="T29" fmla="*/ 112 h 174"/>
                <a:gd name="T30" fmla="*/ 39 w 107"/>
                <a:gd name="T31" fmla="*/ 115 h 174"/>
                <a:gd name="T32" fmla="*/ 107 w 107"/>
                <a:gd name="T33" fmla="*/ 2 h 174"/>
                <a:gd name="T34" fmla="*/ 106 w 107"/>
                <a:gd name="T35" fmla="*/ 0 h 174"/>
                <a:gd name="T36" fmla="*/ 105 w 107"/>
                <a:gd name="T3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" h="174">
                  <a:moveTo>
                    <a:pt x="31" y="121"/>
                  </a:moveTo>
                  <a:cubicBezTo>
                    <a:pt x="1" y="171"/>
                    <a:pt x="1" y="171"/>
                    <a:pt x="1" y="171"/>
                  </a:cubicBezTo>
                  <a:cubicBezTo>
                    <a:pt x="0" y="172"/>
                    <a:pt x="0" y="173"/>
                    <a:pt x="1" y="174"/>
                  </a:cubicBezTo>
                  <a:cubicBezTo>
                    <a:pt x="1" y="174"/>
                    <a:pt x="2" y="174"/>
                    <a:pt x="2" y="174"/>
                  </a:cubicBezTo>
                  <a:cubicBezTo>
                    <a:pt x="3" y="174"/>
                    <a:pt x="3" y="174"/>
                    <a:pt x="3" y="173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1" y="121"/>
                    <a:pt x="31" y="121"/>
                    <a:pt x="31" y="121"/>
                  </a:cubicBezTo>
                  <a:moveTo>
                    <a:pt x="34" y="115"/>
                  </a:moveTo>
                  <a:cubicBezTo>
                    <a:pt x="33" y="118"/>
                    <a:pt x="33" y="118"/>
                    <a:pt x="33" y="118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4" y="115"/>
                    <a:pt x="34" y="115"/>
                    <a:pt x="34" y="115"/>
                  </a:cubicBezTo>
                  <a:moveTo>
                    <a:pt x="105" y="0"/>
                  </a:moveTo>
                  <a:cubicBezTo>
                    <a:pt x="105" y="0"/>
                    <a:pt x="104" y="0"/>
                    <a:pt x="104" y="0"/>
                  </a:cubicBezTo>
                  <a:cubicBezTo>
                    <a:pt x="36" y="112"/>
                    <a:pt x="36" y="112"/>
                    <a:pt x="36" y="112"/>
                  </a:cubicBezTo>
                  <a:cubicBezTo>
                    <a:pt x="39" y="115"/>
                    <a:pt x="39" y="115"/>
                    <a:pt x="39" y="115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7" y="1"/>
                    <a:pt x="107" y="0"/>
                    <a:pt x="106" y="0"/>
                  </a:cubicBezTo>
                  <a:cubicBezTo>
                    <a:pt x="106" y="0"/>
                    <a:pt x="106" y="0"/>
                    <a:pt x="10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47" name="Freeform 142">
              <a:extLst>
                <a:ext uri="{FF2B5EF4-FFF2-40B4-BE49-F238E27FC236}">
                  <a16:creationId xmlns:a16="http://schemas.microsoft.com/office/drawing/2014/main" xmlns="" id="{0F3648BF-C0E7-4574-9145-09097D8FA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911" y="10609338"/>
              <a:ext cx="7229" cy="9294"/>
            </a:xfrm>
            <a:custGeom>
              <a:avLst/>
              <a:gdLst>
                <a:gd name="T0" fmla="*/ 3 w 7"/>
                <a:gd name="T1" fmla="*/ 0 h 9"/>
                <a:gd name="T2" fmla="*/ 0 w 7"/>
                <a:gd name="T3" fmla="*/ 4 h 9"/>
                <a:gd name="T4" fmla="*/ 4 w 7"/>
                <a:gd name="T5" fmla="*/ 9 h 9"/>
                <a:gd name="T6" fmla="*/ 7 w 7"/>
                <a:gd name="T7" fmla="*/ 4 h 9"/>
                <a:gd name="T8" fmla="*/ 3 w 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3" y="0"/>
                  </a:moveTo>
                  <a:lnTo>
                    <a:pt x="0" y="4"/>
                  </a:lnTo>
                  <a:lnTo>
                    <a:pt x="4" y="9"/>
                  </a:lnTo>
                  <a:lnTo>
                    <a:pt x="7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48" name="Freeform 143">
              <a:extLst>
                <a:ext uri="{FF2B5EF4-FFF2-40B4-BE49-F238E27FC236}">
                  <a16:creationId xmlns:a16="http://schemas.microsoft.com/office/drawing/2014/main" xmlns="" id="{7C63E8BC-73FA-4312-97E0-CE6003669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911" y="10609338"/>
              <a:ext cx="7229" cy="9294"/>
            </a:xfrm>
            <a:custGeom>
              <a:avLst/>
              <a:gdLst>
                <a:gd name="T0" fmla="*/ 3 w 7"/>
                <a:gd name="T1" fmla="*/ 0 h 9"/>
                <a:gd name="T2" fmla="*/ 0 w 7"/>
                <a:gd name="T3" fmla="*/ 4 h 9"/>
                <a:gd name="T4" fmla="*/ 4 w 7"/>
                <a:gd name="T5" fmla="*/ 9 h 9"/>
                <a:gd name="T6" fmla="*/ 7 w 7"/>
                <a:gd name="T7" fmla="*/ 4 h 9"/>
                <a:gd name="T8" fmla="*/ 3 w 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3" y="0"/>
                  </a:moveTo>
                  <a:lnTo>
                    <a:pt x="0" y="4"/>
                  </a:lnTo>
                  <a:lnTo>
                    <a:pt x="4" y="9"/>
                  </a:lnTo>
                  <a:lnTo>
                    <a:pt x="7" y="4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49" name="Freeform 144">
              <a:extLst>
                <a:ext uri="{FF2B5EF4-FFF2-40B4-BE49-F238E27FC236}">
                  <a16:creationId xmlns:a16="http://schemas.microsoft.com/office/drawing/2014/main" xmlns="" id="{650E63CA-FAD0-42CD-9A7F-F1A2B2AD9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4748" y="10618631"/>
              <a:ext cx="6196" cy="7229"/>
            </a:xfrm>
            <a:custGeom>
              <a:avLst/>
              <a:gdLst>
                <a:gd name="T0" fmla="*/ 3 w 6"/>
                <a:gd name="T1" fmla="*/ 0 h 7"/>
                <a:gd name="T2" fmla="*/ 0 w 6"/>
                <a:gd name="T3" fmla="*/ 4 h 7"/>
                <a:gd name="T4" fmla="*/ 3 w 6"/>
                <a:gd name="T5" fmla="*/ 7 h 7"/>
                <a:gd name="T6" fmla="*/ 6 w 6"/>
                <a:gd name="T7" fmla="*/ 3 h 7"/>
                <a:gd name="T8" fmla="*/ 3 w 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50" name="Freeform 145">
              <a:extLst>
                <a:ext uri="{FF2B5EF4-FFF2-40B4-BE49-F238E27FC236}">
                  <a16:creationId xmlns:a16="http://schemas.microsoft.com/office/drawing/2014/main" xmlns="" id="{BC3292EC-9500-45CF-9B60-7C6A91A4D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4748" y="10618631"/>
              <a:ext cx="6196" cy="7229"/>
            </a:xfrm>
            <a:custGeom>
              <a:avLst/>
              <a:gdLst>
                <a:gd name="T0" fmla="*/ 3 w 6"/>
                <a:gd name="T1" fmla="*/ 0 h 7"/>
                <a:gd name="T2" fmla="*/ 0 w 6"/>
                <a:gd name="T3" fmla="*/ 4 h 7"/>
                <a:gd name="T4" fmla="*/ 3 w 6"/>
                <a:gd name="T5" fmla="*/ 7 h 7"/>
                <a:gd name="T6" fmla="*/ 6 w 6"/>
                <a:gd name="T7" fmla="*/ 3 h 7"/>
                <a:gd name="T8" fmla="*/ 3 w 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51" name="Freeform 146">
              <a:extLst>
                <a:ext uri="{FF2B5EF4-FFF2-40B4-BE49-F238E27FC236}">
                  <a16:creationId xmlns:a16="http://schemas.microsoft.com/office/drawing/2014/main" xmlns="" id="{D56140B9-3FC1-4467-94C0-934A07865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3221" y="10753909"/>
              <a:ext cx="37176" cy="56796"/>
            </a:xfrm>
            <a:custGeom>
              <a:avLst/>
              <a:gdLst>
                <a:gd name="T0" fmla="*/ 22 w 24"/>
                <a:gd name="T1" fmla="*/ 0 h 37"/>
                <a:gd name="T2" fmla="*/ 21 w 24"/>
                <a:gd name="T3" fmla="*/ 0 h 37"/>
                <a:gd name="T4" fmla="*/ 0 w 24"/>
                <a:gd name="T5" fmla="*/ 35 h 37"/>
                <a:gd name="T6" fmla="*/ 1 w 24"/>
                <a:gd name="T7" fmla="*/ 37 h 37"/>
                <a:gd name="T8" fmla="*/ 2 w 24"/>
                <a:gd name="T9" fmla="*/ 37 h 37"/>
                <a:gd name="T10" fmla="*/ 3 w 24"/>
                <a:gd name="T11" fmla="*/ 36 h 37"/>
                <a:gd name="T12" fmla="*/ 24 w 24"/>
                <a:gd name="T13" fmla="*/ 2 h 37"/>
                <a:gd name="T14" fmla="*/ 23 w 24"/>
                <a:gd name="T15" fmla="*/ 0 h 37"/>
                <a:gd name="T16" fmla="*/ 22 w 24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7">
                  <a:moveTo>
                    <a:pt x="22" y="0"/>
                  </a:moveTo>
                  <a:cubicBezTo>
                    <a:pt x="22" y="0"/>
                    <a:pt x="21" y="0"/>
                    <a:pt x="21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6"/>
                    <a:pt x="1" y="37"/>
                  </a:cubicBezTo>
                  <a:cubicBezTo>
                    <a:pt x="1" y="37"/>
                    <a:pt x="1" y="37"/>
                    <a:pt x="2" y="37"/>
                  </a:cubicBezTo>
                  <a:cubicBezTo>
                    <a:pt x="2" y="37"/>
                    <a:pt x="3" y="37"/>
                    <a:pt x="3" y="36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"/>
                    <a:pt x="24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52" name="Freeform 147">
              <a:extLst>
                <a:ext uri="{FF2B5EF4-FFF2-40B4-BE49-F238E27FC236}">
                  <a16:creationId xmlns:a16="http://schemas.microsoft.com/office/drawing/2014/main" xmlns="" id="{3D2746B2-A40F-4816-8E55-47726D8CE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7605" y="9417655"/>
              <a:ext cx="9294" cy="10327"/>
            </a:xfrm>
            <a:custGeom>
              <a:avLst/>
              <a:gdLst>
                <a:gd name="T0" fmla="*/ 5 w 6"/>
                <a:gd name="T1" fmla="*/ 0 h 7"/>
                <a:gd name="T2" fmla="*/ 3 w 6"/>
                <a:gd name="T3" fmla="*/ 0 h 7"/>
                <a:gd name="T4" fmla="*/ 0 w 6"/>
                <a:gd name="T5" fmla="*/ 5 h 7"/>
                <a:gd name="T6" fmla="*/ 1 w 6"/>
                <a:gd name="T7" fmla="*/ 7 h 7"/>
                <a:gd name="T8" fmla="*/ 2 w 6"/>
                <a:gd name="T9" fmla="*/ 7 h 7"/>
                <a:gd name="T10" fmla="*/ 3 w 6"/>
                <a:gd name="T11" fmla="*/ 7 h 7"/>
                <a:gd name="T12" fmla="*/ 6 w 6"/>
                <a:gd name="T13" fmla="*/ 2 h 7"/>
                <a:gd name="T14" fmla="*/ 5 w 6"/>
                <a:gd name="T15" fmla="*/ 0 h 7"/>
                <a:gd name="T16" fmla="*/ 5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5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53" name="Freeform 148">
              <a:extLst>
                <a:ext uri="{FF2B5EF4-FFF2-40B4-BE49-F238E27FC236}">
                  <a16:creationId xmlns:a16="http://schemas.microsoft.com/office/drawing/2014/main" xmlns="" id="{EBF8FE80-78BC-478C-9634-5BD6B42742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0031" y="9983549"/>
              <a:ext cx="37176" cy="57829"/>
            </a:xfrm>
            <a:custGeom>
              <a:avLst/>
              <a:gdLst>
                <a:gd name="T0" fmla="*/ 14 w 24"/>
                <a:gd name="T1" fmla="*/ 18 h 37"/>
                <a:gd name="T2" fmla="*/ 4 w 24"/>
                <a:gd name="T3" fmla="*/ 28 h 37"/>
                <a:gd name="T4" fmla="*/ 0 w 24"/>
                <a:gd name="T5" fmla="*/ 35 h 37"/>
                <a:gd name="T6" fmla="*/ 1 w 24"/>
                <a:gd name="T7" fmla="*/ 37 h 37"/>
                <a:gd name="T8" fmla="*/ 2 w 24"/>
                <a:gd name="T9" fmla="*/ 37 h 37"/>
                <a:gd name="T10" fmla="*/ 3 w 24"/>
                <a:gd name="T11" fmla="*/ 36 h 37"/>
                <a:gd name="T12" fmla="*/ 14 w 24"/>
                <a:gd name="T13" fmla="*/ 18 h 37"/>
                <a:gd name="T14" fmla="*/ 22 w 24"/>
                <a:gd name="T15" fmla="*/ 0 h 37"/>
                <a:gd name="T16" fmla="*/ 21 w 24"/>
                <a:gd name="T17" fmla="*/ 0 h 37"/>
                <a:gd name="T18" fmla="*/ 12 w 24"/>
                <a:gd name="T19" fmla="*/ 16 h 37"/>
                <a:gd name="T20" fmla="*/ 22 w 24"/>
                <a:gd name="T21" fmla="*/ 6 h 37"/>
                <a:gd name="T22" fmla="*/ 22 w 24"/>
                <a:gd name="T23" fmla="*/ 5 h 37"/>
                <a:gd name="T24" fmla="*/ 22 w 24"/>
                <a:gd name="T25" fmla="*/ 4 h 37"/>
                <a:gd name="T26" fmla="*/ 22 w 24"/>
                <a:gd name="T27" fmla="*/ 2 h 37"/>
                <a:gd name="T28" fmla="*/ 23 w 24"/>
                <a:gd name="T29" fmla="*/ 1 h 37"/>
                <a:gd name="T30" fmla="*/ 24 w 24"/>
                <a:gd name="T31" fmla="*/ 1 h 37"/>
                <a:gd name="T32" fmla="*/ 23 w 24"/>
                <a:gd name="T33" fmla="*/ 0 h 37"/>
                <a:gd name="T34" fmla="*/ 22 w 24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37">
                  <a:moveTo>
                    <a:pt x="14" y="18"/>
                  </a:moveTo>
                  <a:cubicBezTo>
                    <a:pt x="4" y="28"/>
                    <a:pt x="4" y="28"/>
                    <a:pt x="4" y="2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6"/>
                    <a:pt x="1" y="37"/>
                  </a:cubicBezTo>
                  <a:cubicBezTo>
                    <a:pt x="1" y="37"/>
                    <a:pt x="2" y="37"/>
                    <a:pt x="2" y="37"/>
                  </a:cubicBezTo>
                  <a:cubicBezTo>
                    <a:pt x="2" y="37"/>
                    <a:pt x="3" y="37"/>
                    <a:pt x="3" y="36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1" y="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1" y="3"/>
                    <a:pt x="21" y="2"/>
                    <a:pt x="22" y="2"/>
                  </a:cubicBezTo>
                  <a:cubicBezTo>
                    <a:pt x="22" y="1"/>
                    <a:pt x="23" y="1"/>
                    <a:pt x="23" y="1"/>
                  </a:cubicBezTo>
                  <a:cubicBezTo>
                    <a:pt x="23" y="1"/>
                    <a:pt x="24" y="1"/>
                    <a:pt x="24" y="1"/>
                  </a:cubicBezTo>
                  <a:cubicBezTo>
                    <a:pt x="24" y="1"/>
                    <a:pt x="24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54" name="Freeform 149">
              <a:extLst>
                <a:ext uri="{FF2B5EF4-FFF2-40B4-BE49-F238E27FC236}">
                  <a16:creationId xmlns:a16="http://schemas.microsoft.com/office/drawing/2014/main" xmlns="" id="{C10E1DFC-6E74-451F-BB6D-E726323C1C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6227" y="9984582"/>
              <a:ext cx="30980" cy="42339"/>
            </a:xfrm>
            <a:custGeom>
              <a:avLst/>
              <a:gdLst>
                <a:gd name="T0" fmla="*/ 18 w 20"/>
                <a:gd name="T1" fmla="*/ 5 h 27"/>
                <a:gd name="T2" fmla="*/ 8 w 20"/>
                <a:gd name="T3" fmla="*/ 15 h 27"/>
                <a:gd name="T4" fmla="*/ 0 w 20"/>
                <a:gd name="T5" fmla="*/ 27 h 27"/>
                <a:gd name="T6" fmla="*/ 10 w 20"/>
                <a:gd name="T7" fmla="*/ 17 h 27"/>
                <a:gd name="T8" fmla="*/ 18 w 20"/>
                <a:gd name="T9" fmla="*/ 5 h 27"/>
                <a:gd name="T10" fmla="*/ 19 w 20"/>
                <a:gd name="T11" fmla="*/ 0 h 27"/>
                <a:gd name="T12" fmla="*/ 18 w 20"/>
                <a:gd name="T13" fmla="*/ 1 h 27"/>
                <a:gd name="T14" fmla="*/ 18 w 20"/>
                <a:gd name="T15" fmla="*/ 3 h 27"/>
                <a:gd name="T16" fmla="*/ 18 w 20"/>
                <a:gd name="T17" fmla="*/ 4 h 27"/>
                <a:gd name="T18" fmla="*/ 20 w 20"/>
                <a:gd name="T19" fmla="*/ 1 h 27"/>
                <a:gd name="T20" fmla="*/ 20 w 20"/>
                <a:gd name="T21" fmla="*/ 0 h 27"/>
                <a:gd name="T22" fmla="*/ 19 w 20"/>
                <a:gd name="T2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27">
                  <a:moveTo>
                    <a:pt x="18" y="5"/>
                  </a:moveTo>
                  <a:cubicBezTo>
                    <a:pt x="8" y="15"/>
                    <a:pt x="8" y="15"/>
                    <a:pt x="8" y="1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5"/>
                    <a:pt x="18" y="5"/>
                    <a:pt x="18" y="5"/>
                  </a:cubicBezTo>
                  <a:moveTo>
                    <a:pt x="19" y="0"/>
                  </a:moveTo>
                  <a:cubicBezTo>
                    <a:pt x="19" y="0"/>
                    <a:pt x="18" y="0"/>
                    <a:pt x="18" y="1"/>
                  </a:cubicBezTo>
                  <a:cubicBezTo>
                    <a:pt x="17" y="1"/>
                    <a:pt x="17" y="2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55" name="Freeform 150">
              <a:extLst>
                <a:ext uri="{FF2B5EF4-FFF2-40B4-BE49-F238E27FC236}">
                  <a16:creationId xmlns:a16="http://schemas.microsoft.com/office/drawing/2014/main" xmlns="" id="{76B0EB91-F00E-403B-A7C5-C270EF2A0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023" y="9922623"/>
              <a:ext cx="11359" cy="12392"/>
            </a:xfrm>
            <a:custGeom>
              <a:avLst/>
              <a:gdLst>
                <a:gd name="T0" fmla="*/ 5 w 7"/>
                <a:gd name="T1" fmla="*/ 0 h 8"/>
                <a:gd name="T2" fmla="*/ 3 w 7"/>
                <a:gd name="T3" fmla="*/ 1 h 8"/>
                <a:gd name="T4" fmla="*/ 1 w 7"/>
                <a:gd name="T5" fmla="*/ 5 h 8"/>
                <a:gd name="T6" fmla="*/ 1 w 7"/>
                <a:gd name="T7" fmla="*/ 8 h 8"/>
                <a:gd name="T8" fmla="*/ 2 w 7"/>
                <a:gd name="T9" fmla="*/ 8 h 8"/>
                <a:gd name="T10" fmla="*/ 4 w 7"/>
                <a:gd name="T11" fmla="*/ 7 h 8"/>
                <a:gd name="T12" fmla="*/ 6 w 7"/>
                <a:gd name="T13" fmla="*/ 2 h 8"/>
                <a:gd name="T14" fmla="*/ 6 w 7"/>
                <a:gd name="T15" fmla="*/ 0 h 8"/>
                <a:gd name="T16" fmla="*/ 5 w 7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5" y="0"/>
                  </a:moveTo>
                  <a:cubicBezTo>
                    <a:pt x="4" y="0"/>
                    <a:pt x="4" y="0"/>
                    <a:pt x="3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56" name="Freeform 151">
              <a:extLst>
                <a:ext uri="{FF2B5EF4-FFF2-40B4-BE49-F238E27FC236}">
                  <a16:creationId xmlns:a16="http://schemas.microsoft.com/office/drawing/2014/main" xmlns="" id="{69402890-E408-4A8E-91E0-645ADDFB4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5448" y="10489550"/>
              <a:ext cx="39241" cy="58861"/>
            </a:xfrm>
            <a:custGeom>
              <a:avLst/>
              <a:gdLst>
                <a:gd name="T0" fmla="*/ 23 w 25"/>
                <a:gd name="T1" fmla="*/ 0 h 38"/>
                <a:gd name="T2" fmla="*/ 21 w 25"/>
                <a:gd name="T3" fmla="*/ 1 h 38"/>
                <a:gd name="T4" fmla="*/ 1 w 25"/>
                <a:gd name="T5" fmla="*/ 35 h 38"/>
                <a:gd name="T6" fmla="*/ 1 w 25"/>
                <a:gd name="T7" fmla="*/ 37 h 38"/>
                <a:gd name="T8" fmla="*/ 2 w 25"/>
                <a:gd name="T9" fmla="*/ 38 h 38"/>
                <a:gd name="T10" fmla="*/ 4 w 25"/>
                <a:gd name="T11" fmla="*/ 37 h 38"/>
                <a:gd name="T12" fmla="*/ 24 w 25"/>
                <a:gd name="T13" fmla="*/ 2 h 38"/>
                <a:gd name="T14" fmla="*/ 24 w 25"/>
                <a:gd name="T15" fmla="*/ 0 h 38"/>
                <a:gd name="T16" fmla="*/ 23 w 25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8">
                  <a:moveTo>
                    <a:pt x="23" y="0"/>
                  </a:moveTo>
                  <a:cubicBezTo>
                    <a:pt x="22" y="0"/>
                    <a:pt x="22" y="0"/>
                    <a:pt x="21" y="1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6"/>
                    <a:pt x="0" y="37"/>
                    <a:pt x="1" y="37"/>
                  </a:cubicBezTo>
                  <a:cubicBezTo>
                    <a:pt x="2" y="37"/>
                    <a:pt x="2" y="38"/>
                    <a:pt x="2" y="38"/>
                  </a:cubicBezTo>
                  <a:cubicBezTo>
                    <a:pt x="3" y="38"/>
                    <a:pt x="3" y="37"/>
                    <a:pt x="4" y="37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4" y="1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57" name="Freeform 152">
              <a:extLst>
                <a:ext uri="{FF2B5EF4-FFF2-40B4-BE49-F238E27FC236}">
                  <a16:creationId xmlns:a16="http://schemas.microsoft.com/office/drawing/2014/main" xmlns="" id="{A80DA7F3-8BA8-4A33-8206-43526372A2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3374" y="10594880"/>
              <a:ext cx="166257" cy="272621"/>
            </a:xfrm>
            <a:custGeom>
              <a:avLst/>
              <a:gdLst>
                <a:gd name="T0" fmla="*/ 64 w 107"/>
                <a:gd name="T1" fmla="*/ 67 h 175"/>
                <a:gd name="T2" fmla="*/ 1 w 107"/>
                <a:gd name="T3" fmla="*/ 172 h 175"/>
                <a:gd name="T4" fmla="*/ 1 w 107"/>
                <a:gd name="T5" fmla="*/ 174 h 175"/>
                <a:gd name="T6" fmla="*/ 2 w 107"/>
                <a:gd name="T7" fmla="*/ 175 h 175"/>
                <a:gd name="T8" fmla="*/ 4 w 107"/>
                <a:gd name="T9" fmla="*/ 174 h 175"/>
                <a:gd name="T10" fmla="*/ 67 w 107"/>
                <a:gd name="T11" fmla="*/ 70 h 175"/>
                <a:gd name="T12" fmla="*/ 64 w 107"/>
                <a:gd name="T13" fmla="*/ 67 h 175"/>
                <a:gd name="T14" fmla="*/ 73 w 107"/>
                <a:gd name="T15" fmla="*/ 53 h 175"/>
                <a:gd name="T16" fmla="*/ 66 w 107"/>
                <a:gd name="T17" fmla="*/ 64 h 175"/>
                <a:gd name="T18" fmla="*/ 68 w 107"/>
                <a:gd name="T19" fmla="*/ 67 h 175"/>
                <a:gd name="T20" fmla="*/ 75 w 107"/>
                <a:gd name="T21" fmla="*/ 56 h 175"/>
                <a:gd name="T22" fmla="*/ 73 w 107"/>
                <a:gd name="T23" fmla="*/ 53 h 175"/>
                <a:gd name="T24" fmla="*/ 77 w 107"/>
                <a:gd name="T25" fmla="*/ 46 h 175"/>
                <a:gd name="T26" fmla="*/ 74 w 107"/>
                <a:gd name="T27" fmla="*/ 50 h 175"/>
                <a:gd name="T28" fmla="*/ 77 w 107"/>
                <a:gd name="T29" fmla="*/ 53 h 175"/>
                <a:gd name="T30" fmla="*/ 79 w 107"/>
                <a:gd name="T31" fmla="*/ 49 h 175"/>
                <a:gd name="T32" fmla="*/ 77 w 107"/>
                <a:gd name="T33" fmla="*/ 46 h 175"/>
                <a:gd name="T34" fmla="*/ 81 w 107"/>
                <a:gd name="T35" fmla="*/ 39 h 175"/>
                <a:gd name="T36" fmla="*/ 78 w 107"/>
                <a:gd name="T37" fmla="*/ 43 h 175"/>
                <a:gd name="T38" fmla="*/ 81 w 107"/>
                <a:gd name="T39" fmla="*/ 46 h 175"/>
                <a:gd name="T40" fmla="*/ 83 w 107"/>
                <a:gd name="T41" fmla="*/ 42 h 175"/>
                <a:gd name="T42" fmla="*/ 81 w 107"/>
                <a:gd name="T43" fmla="*/ 39 h 175"/>
                <a:gd name="T44" fmla="*/ 105 w 107"/>
                <a:gd name="T45" fmla="*/ 0 h 175"/>
                <a:gd name="T46" fmla="*/ 104 w 107"/>
                <a:gd name="T47" fmla="*/ 1 h 175"/>
                <a:gd name="T48" fmla="*/ 83 w 107"/>
                <a:gd name="T49" fmla="*/ 36 h 175"/>
                <a:gd name="T50" fmla="*/ 85 w 107"/>
                <a:gd name="T51" fmla="*/ 39 h 175"/>
                <a:gd name="T52" fmla="*/ 107 w 107"/>
                <a:gd name="T53" fmla="*/ 3 h 175"/>
                <a:gd name="T54" fmla="*/ 106 w 107"/>
                <a:gd name="T55" fmla="*/ 1 h 175"/>
                <a:gd name="T56" fmla="*/ 105 w 107"/>
                <a:gd name="T57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175">
                  <a:moveTo>
                    <a:pt x="64" y="67"/>
                  </a:moveTo>
                  <a:cubicBezTo>
                    <a:pt x="1" y="172"/>
                    <a:pt x="1" y="172"/>
                    <a:pt x="1" y="172"/>
                  </a:cubicBezTo>
                  <a:cubicBezTo>
                    <a:pt x="0" y="173"/>
                    <a:pt x="0" y="174"/>
                    <a:pt x="1" y="174"/>
                  </a:cubicBezTo>
                  <a:cubicBezTo>
                    <a:pt x="2" y="175"/>
                    <a:pt x="2" y="175"/>
                    <a:pt x="2" y="175"/>
                  </a:cubicBezTo>
                  <a:cubicBezTo>
                    <a:pt x="3" y="175"/>
                    <a:pt x="3" y="174"/>
                    <a:pt x="4" y="174"/>
                  </a:cubicBezTo>
                  <a:cubicBezTo>
                    <a:pt x="67" y="70"/>
                    <a:pt x="67" y="70"/>
                    <a:pt x="67" y="70"/>
                  </a:cubicBezTo>
                  <a:cubicBezTo>
                    <a:pt x="64" y="67"/>
                    <a:pt x="64" y="67"/>
                    <a:pt x="64" y="67"/>
                  </a:cubicBezTo>
                  <a:moveTo>
                    <a:pt x="73" y="53"/>
                  </a:moveTo>
                  <a:cubicBezTo>
                    <a:pt x="66" y="64"/>
                    <a:pt x="66" y="64"/>
                    <a:pt x="66" y="64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3" y="53"/>
                    <a:pt x="73" y="53"/>
                    <a:pt x="73" y="53"/>
                  </a:cubicBezTo>
                  <a:moveTo>
                    <a:pt x="77" y="46"/>
                  </a:moveTo>
                  <a:cubicBezTo>
                    <a:pt x="74" y="50"/>
                    <a:pt x="74" y="50"/>
                    <a:pt x="74" y="50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81" y="39"/>
                  </a:moveTo>
                  <a:cubicBezTo>
                    <a:pt x="78" y="43"/>
                    <a:pt x="78" y="43"/>
                    <a:pt x="78" y="43"/>
                  </a:cubicBezTo>
                  <a:cubicBezTo>
                    <a:pt x="81" y="46"/>
                    <a:pt x="81" y="46"/>
                    <a:pt x="81" y="46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1" y="39"/>
                    <a:pt x="81" y="39"/>
                    <a:pt x="81" y="39"/>
                  </a:cubicBezTo>
                  <a:moveTo>
                    <a:pt x="105" y="0"/>
                  </a:moveTo>
                  <a:cubicBezTo>
                    <a:pt x="105" y="0"/>
                    <a:pt x="104" y="1"/>
                    <a:pt x="104" y="1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107" y="3"/>
                    <a:pt x="107" y="3"/>
                    <a:pt x="107" y="3"/>
                  </a:cubicBezTo>
                  <a:cubicBezTo>
                    <a:pt x="107" y="2"/>
                    <a:pt x="107" y="1"/>
                    <a:pt x="106" y="1"/>
                  </a:cubicBezTo>
                  <a:cubicBezTo>
                    <a:pt x="106" y="0"/>
                    <a:pt x="106" y="0"/>
                    <a:pt x="10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58" name="Freeform 153">
              <a:extLst>
                <a:ext uri="{FF2B5EF4-FFF2-40B4-BE49-F238E27FC236}">
                  <a16:creationId xmlns:a16="http://schemas.microsoft.com/office/drawing/2014/main" xmlns="" id="{636D4B47-184F-46A9-90CA-FDD1416BC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509" y="10650644"/>
              <a:ext cx="33045" cy="52665"/>
            </a:xfrm>
            <a:custGeom>
              <a:avLst/>
              <a:gdLst>
                <a:gd name="T0" fmla="*/ 3 w 32"/>
                <a:gd name="T1" fmla="*/ 42 h 51"/>
                <a:gd name="T2" fmla="*/ 0 w 32"/>
                <a:gd name="T3" fmla="*/ 47 h 51"/>
                <a:gd name="T4" fmla="*/ 4 w 32"/>
                <a:gd name="T5" fmla="*/ 51 h 51"/>
                <a:gd name="T6" fmla="*/ 6 w 32"/>
                <a:gd name="T7" fmla="*/ 47 h 51"/>
                <a:gd name="T8" fmla="*/ 3 w 32"/>
                <a:gd name="T9" fmla="*/ 42 h 51"/>
                <a:gd name="T10" fmla="*/ 15 w 32"/>
                <a:gd name="T11" fmla="*/ 21 h 51"/>
                <a:gd name="T12" fmla="*/ 14 w 32"/>
                <a:gd name="T13" fmla="*/ 26 h 51"/>
                <a:gd name="T14" fmla="*/ 17 w 32"/>
                <a:gd name="T15" fmla="*/ 30 h 51"/>
                <a:gd name="T16" fmla="*/ 20 w 32"/>
                <a:gd name="T17" fmla="*/ 26 h 51"/>
                <a:gd name="T18" fmla="*/ 15 w 32"/>
                <a:gd name="T19" fmla="*/ 21 h 51"/>
                <a:gd name="T20" fmla="*/ 21 w 32"/>
                <a:gd name="T21" fmla="*/ 11 h 51"/>
                <a:gd name="T22" fmla="*/ 20 w 32"/>
                <a:gd name="T23" fmla="*/ 15 h 51"/>
                <a:gd name="T24" fmla="*/ 23 w 32"/>
                <a:gd name="T25" fmla="*/ 20 h 51"/>
                <a:gd name="T26" fmla="*/ 26 w 32"/>
                <a:gd name="T27" fmla="*/ 15 h 51"/>
                <a:gd name="T28" fmla="*/ 21 w 32"/>
                <a:gd name="T29" fmla="*/ 11 h 51"/>
                <a:gd name="T30" fmla="*/ 29 w 32"/>
                <a:gd name="T31" fmla="*/ 0 h 51"/>
                <a:gd name="T32" fmla="*/ 26 w 32"/>
                <a:gd name="T33" fmla="*/ 5 h 51"/>
                <a:gd name="T34" fmla="*/ 29 w 32"/>
                <a:gd name="T35" fmla="*/ 9 h 51"/>
                <a:gd name="T36" fmla="*/ 32 w 32"/>
                <a:gd name="T37" fmla="*/ 5 h 51"/>
                <a:gd name="T38" fmla="*/ 29 w 32"/>
                <a:gd name="T3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51">
                  <a:moveTo>
                    <a:pt x="3" y="42"/>
                  </a:moveTo>
                  <a:lnTo>
                    <a:pt x="0" y="47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3" y="42"/>
                  </a:lnTo>
                  <a:close/>
                  <a:moveTo>
                    <a:pt x="15" y="21"/>
                  </a:moveTo>
                  <a:lnTo>
                    <a:pt x="14" y="26"/>
                  </a:lnTo>
                  <a:lnTo>
                    <a:pt x="17" y="30"/>
                  </a:lnTo>
                  <a:lnTo>
                    <a:pt x="20" y="26"/>
                  </a:lnTo>
                  <a:lnTo>
                    <a:pt x="15" y="21"/>
                  </a:lnTo>
                  <a:close/>
                  <a:moveTo>
                    <a:pt x="21" y="11"/>
                  </a:moveTo>
                  <a:lnTo>
                    <a:pt x="20" y="15"/>
                  </a:lnTo>
                  <a:lnTo>
                    <a:pt x="23" y="20"/>
                  </a:lnTo>
                  <a:lnTo>
                    <a:pt x="26" y="15"/>
                  </a:lnTo>
                  <a:lnTo>
                    <a:pt x="21" y="11"/>
                  </a:lnTo>
                  <a:close/>
                  <a:moveTo>
                    <a:pt x="29" y="0"/>
                  </a:moveTo>
                  <a:lnTo>
                    <a:pt x="26" y="5"/>
                  </a:lnTo>
                  <a:lnTo>
                    <a:pt x="29" y="9"/>
                  </a:lnTo>
                  <a:lnTo>
                    <a:pt x="32" y="5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59" name="Freeform 154">
              <a:extLst>
                <a:ext uri="{FF2B5EF4-FFF2-40B4-BE49-F238E27FC236}">
                  <a16:creationId xmlns:a16="http://schemas.microsoft.com/office/drawing/2014/main" xmlns="" id="{771C0405-889D-452F-AE66-9038706BB0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509" y="10650644"/>
              <a:ext cx="33045" cy="52665"/>
            </a:xfrm>
            <a:custGeom>
              <a:avLst/>
              <a:gdLst>
                <a:gd name="T0" fmla="*/ 3 w 32"/>
                <a:gd name="T1" fmla="*/ 42 h 51"/>
                <a:gd name="T2" fmla="*/ 0 w 32"/>
                <a:gd name="T3" fmla="*/ 47 h 51"/>
                <a:gd name="T4" fmla="*/ 4 w 32"/>
                <a:gd name="T5" fmla="*/ 51 h 51"/>
                <a:gd name="T6" fmla="*/ 6 w 32"/>
                <a:gd name="T7" fmla="*/ 47 h 51"/>
                <a:gd name="T8" fmla="*/ 3 w 32"/>
                <a:gd name="T9" fmla="*/ 42 h 51"/>
                <a:gd name="T10" fmla="*/ 15 w 32"/>
                <a:gd name="T11" fmla="*/ 21 h 51"/>
                <a:gd name="T12" fmla="*/ 14 w 32"/>
                <a:gd name="T13" fmla="*/ 26 h 51"/>
                <a:gd name="T14" fmla="*/ 17 w 32"/>
                <a:gd name="T15" fmla="*/ 30 h 51"/>
                <a:gd name="T16" fmla="*/ 20 w 32"/>
                <a:gd name="T17" fmla="*/ 26 h 51"/>
                <a:gd name="T18" fmla="*/ 15 w 32"/>
                <a:gd name="T19" fmla="*/ 21 h 51"/>
                <a:gd name="T20" fmla="*/ 21 w 32"/>
                <a:gd name="T21" fmla="*/ 11 h 51"/>
                <a:gd name="T22" fmla="*/ 20 w 32"/>
                <a:gd name="T23" fmla="*/ 15 h 51"/>
                <a:gd name="T24" fmla="*/ 23 w 32"/>
                <a:gd name="T25" fmla="*/ 20 h 51"/>
                <a:gd name="T26" fmla="*/ 26 w 32"/>
                <a:gd name="T27" fmla="*/ 15 h 51"/>
                <a:gd name="T28" fmla="*/ 21 w 32"/>
                <a:gd name="T29" fmla="*/ 11 h 51"/>
                <a:gd name="T30" fmla="*/ 29 w 32"/>
                <a:gd name="T31" fmla="*/ 0 h 51"/>
                <a:gd name="T32" fmla="*/ 26 w 32"/>
                <a:gd name="T33" fmla="*/ 5 h 51"/>
                <a:gd name="T34" fmla="*/ 29 w 32"/>
                <a:gd name="T35" fmla="*/ 9 h 51"/>
                <a:gd name="T36" fmla="*/ 32 w 32"/>
                <a:gd name="T37" fmla="*/ 5 h 51"/>
                <a:gd name="T38" fmla="*/ 29 w 32"/>
                <a:gd name="T3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51">
                  <a:moveTo>
                    <a:pt x="3" y="42"/>
                  </a:moveTo>
                  <a:lnTo>
                    <a:pt x="0" y="47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3" y="42"/>
                  </a:lnTo>
                  <a:moveTo>
                    <a:pt x="15" y="21"/>
                  </a:moveTo>
                  <a:lnTo>
                    <a:pt x="14" y="26"/>
                  </a:lnTo>
                  <a:lnTo>
                    <a:pt x="17" y="30"/>
                  </a:lnTo>
                  <a:lnTo>
                    <a:pt x="20" y="26"/>
                  </a:lnTo>
                  <a:lnTo>
                    <a:pt x="15" y="21"/>
                  </a:lnTo>
                  <a:moveTo>
                    <a:pt x="21" y="11"/>
                  </a:moveTo>
                  <a:lnTo>
                    <a:pt x="20" y="15"/>
                  </a:lnTo>
                  <a:lnTo>
                    <a:pt x="23" y="20"/>
                  </a:lnTo>
                  <a:lnTo>
                    <a:pt x="26" y="15"/>
                  </a:lnTo>
                  <a:lnTo>
                    <a:pt x="21" y="11"/>
                  </a:lnTo>
                  <a:moveTo>
                    <a:pt x="29" y="0"/>
                  </a:moveTo>
                  <a:lnTo>
                    <a:pt x="26" y="5"/>
                  </a:lnTo>
                  <a:lnTo>
                    <a:pt x="29" y="9"/>
                  </a:lnTo>
                  <a:lnTo>
                    <a:pt x="32" y="5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60" name="Freeform 155">
              <a:extLst>
                <a:ext uri="{FF2B5EF4-FFF2-40B4-BE49-F238E27FC236}">
                  <a16:creationId xmlns:a16="http://schemas.microsoft.com/office/drawing/2014/main" xmlns="" id="{6E0595FD-92DE-4025-B979-4EF6F337A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6955" y="10935656"/>
              <a:ext cx="9294" cy="12392"/>
            </a:xfrm>
            <a:custGeom>
              <a:avLst/>
              <a:gdLst>
                <a:gd name="T0" fmla="*/ 4 w 6"/>
                <a:gd name="T1" fmla="*/ 0 h 8"/>
                <a:gd name="T2" fmla="*/ 3 w 6"/>
                <a:gd name="T3" fmla="*/ 1 h 8"/>
                <a:gd name="T4" fmla="*/ 0 w 6"/>
                <a:gd name="T5" fmla="*/ 5 h 8"/>
                <a:gd name="T6" fmla="*/ 1 w 6"/>
                <a:gd name="T7" fmla="*/ 7 h 8"/>
                <a:gd name="T8" fmla="*/ 2 w 6"/>
                <a:gd name="T9" fmla="*/ 8 h 8"/>
                <a:gd name="T10" fmla="*/ 3 w 6"/>
                <a:gd name="T11" fmla="*/ 7 h 8"/>
                <a:gd name="T12" fmla="*/ 6 w 6"/>
                <a:gd name="T13" fmla="*/ 2 h 8"/>
                <a:gd name="T14" fmla="*/ 5 w 6"/>
                <a:gd name="T15" fmla="*/ 0 h 8"/>
                <a:gd name="T16" fmla="*/ 4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4" y="0"/>
                    <a:pt x="3" y="0"/>
                    <a:pt x="3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2" y="8"/>
                    <a:pt x="3" y="7"/>
                    <a:pt x="3" y="7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61" name="Freeform 156">
              <a:extLst>
                <a:ext uri="{FF2B5EF4-FFF2-40B4-BE49-F238E27FC236}">
                  <a16:creationId xmlns:a16="http://schemas.microsoft.com/office/drawing/2014/main" xmlns="" id="{57A23546-D8D9-4262-B4A5-03CA679A8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06" y="9750169"/>
              <a:ext cx="58861" cy="37176"/>
            </a:xfrm>
            <a:custGeom>
              <a:avLst/>
              <a:gdLst>
                <a:gd name="T0" fmla="*/ 2 w 38"/>
                <a:gd name="T1" fmla="*/ 0 h 24"/>
                <a:gd name="T2" fmla="*/ 1 w 38"/>
                <a:gd name="T3" fmla="*/ 1 h 24"/>
                <a:gd name="T4" fmla="*/ 1 w 38"/>
                <a:gd name="T5" fmla="*/ 4 h 24"/>
                <a:gd name="T6" fmla="*/ 35 w 38"/>
                <a:gd name="T7" fmla="*/ 24 h 24"/>
                <a:gd name="T8" fmla="*/ 36 w 38"/>
                <a:gd name="T9" fmla="*/ 24 h 24"/>
                <a:gd name="T10" fmla="*/ 38 w 38"/>
                <a:gd name="T11" fmla="*/ 24 h 24"/>
                <a:gd name="T12" fmla="*/ 37 w 38"/>
                <a:gd name="T13" fmla="*/ 21 h 24"/>
                <a:gd name="T14" fmla="*/ 3 w 38"/>
                <a:gd name="T15" fmla="*/ 1 h 24"/>
                <a:gd name="T16" fmla="*/ 2 w 38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4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4"/>
                    <a:pt x="37" y="24"/>
                    <a:pt x="38" y="24"/>
                  </a:cubicBezTo>
                  <a:cubicBezTo>
                    <a:pt x="38" y="23"/>
                    <a:pt x="38" y="22"/>
                    <a:pt x="37" y="2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62" name="Freeform 157">
              <a:extLst>
                <a:ext uri="{FF2B5EF4-FFF2-40B4-BE49-F238E27FC236}">
                  <a16:creationId xmlns:a16="http://schemas.microsoft.com/office/drawing/2014/main" xmlns="" id="{5E003955-0E0D-466F-8C99-F0FA265FE0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58797" y="10586619"/>
              <a:ext cx="271588" cy="165225"/>
            </a:xfrm>
            <a:custGeom>
              <a:avLst/>
              <a:gdLst>
                <a:gd name="T0" fmla="*/ 125 w 175"/>
                <a:gd name="T1" fmla="*/ 74 h 106"/>
                <a:gd name="T2" fmla="*/ 122 w 175"/>
                <a:gd name="T3" fmla="*/ 76 h 106"/>
                <a:gd name="T4" fmla="*/ 172 w 175"/>
                <a:gd name="T5" fmla="*/ 106 h 106"/>
                <a:gd name="T6" fmla="*/ 173 w 175"/>
                <a:gd name="T7" fmla="*/ 106 h 106"/>
                <a:gd name="T8" fmla="*/ 174 w 175"/>
                <a:gd name="T9" fmla="*/ 106 h 106"/>
                <a:gd name="T10" fmla="*/ 174 w 175"/>
                <a:gd name="T11" fmla="*/ 103 h 106"/>
                <a:gd name="T12" fmla="*/ 125 w 175"/>
                <a:gd name="T13" fmla="*/ 74 h 106"/>
                <a:gd name="T14" fmla="*/ 114 w 175"/>
                <a:gd name="T15" fmla="*/ 67 h 106"/>
                <a:gd name="T16" fmla="*/ 114 w 175"/>
                <a:gd name="T17" fmla="*/ 71 h 106"/>
                <a:gd name="T18" fmla="*/ 117 w 175"/>
                <a:gd name="T19" fmla="*/ 73 h 106"/>
                <a:gd name="T20" fmla="*/ 119 w 175"/>
                <a:gd name="T21" fmla="*/ 70 h 106"/>
                <a:gd name="T22" fmla="*/ 119 w 175"/>
                <a:gd name="T23" fmla="*/ 70 h 106"/>
                <a:gd name="T24" fmla="*/ 114 w 175"/>
                <a:gd name="T25" fmla="*/ 67 h 106"/>
                <a:gd name="T26" fmla="*/ 107 w 175"/>
                <a:gd name="T27" fmla="*/ 63 h 106"/>
                <a:gd name="T28" fmla="*/ 107 w 175"/>
                <a:gd name="T29" fmla="*/ 66 h 106"/>
                <a:gd name="T30" fmla="*/ 111 w 175"/>
                <a:gd name="T31" fmla="*/ 69 h 106"/>
                <a:gd name="T32" fmla="*/ 111 w 175"/>
                <a:gd name="T33" fmla="*/ 65 h 106"/>
                <a:gd name="T34" fmla="*/ 107 w 175"/>
                <a:gd name="T35" fmla="*/ 63 h 106"/>
                <a:gd name="T36" fmla="*/ 100 w 175"/>
                <a:gd name="T37" fmla="*/ 58 h 106"/>
                <a:gd name="T38" fmla="*/ 99 w 175"/>
                <a:gd name="T39" fmla="*/ 60 h 106"/>
                <a:gd name="T40" fmla="*/ 99 w 175"/>
                <a:gd name="T41" fmla="*/ 62 h 106"/>
                <a:gd name="T42" fmla="*/ 103 w 175"/>
                <a:gd name="T43" fmla="*/ 64 h 106"/>
                <a:gd name="T44" fmla="*/ 103 w 175"/>
                <a:gd name="T45" fmla="*/ 61 h 106"/>
                <a:gd name="T46" fmla="*/ 100 w 175"/>
                <a:gd name="T47" fmla="*/ 58 h 106"/>
                <a:gd name="T48" fmla="*/ 2 w 175"/>
                <a:gd name="T49" fmla="*/ 0 h 106"/>
                <a:gd name="T50" fmla="*/ 0 w 175"/>
                <a:gd name="T51" fmla="*/ 0 h 106"/>
                <a:gd name="T52" fmla="*/ 1 w 175"/>
                <a:gd name="T53" fmla="*/ 3 h 106"/>
                <a:gd name="T54" fmla="*/ 92 w 175"/>
                <a:gd name="T55" fmla="*/ 57 h 106"/>
                <a:gd name="T56" fmla="*/ 94 w 175"/>
                <a:gd name="T57" fmla="*/ 55 h 106"/>
                <a:gd name="T58" fmla="*/ 3 w 175"/>
                <a:gd name="T59" fmla="*/ 0 h 106"/>
                <a:gd name="T60" fmla="*/ 2 w 175"/>
                <a:gd name="T61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5" h="106">
                  <a:moveTo>
                    <a:pt x="125" y="74"/>
                  </a:moveTo>
                  <a:cubicBezTo>
                    <a:pt x="122" y="76"/>
                    <a:pt x="122" y="76"/>
                    <a:pt x="122" y="76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2" y="106"/>
                    <a:pt x="173" y="106"/>
                    <a:pt x="173" y="106"/>
                  </a:cubicBezTo>
                  <a:cubicBezTo>
                    <a:pt x="173" y="106"/>
                    <a:pt x="174" y="106"/>
                    <a:pt x="174" y="106"/>
                  </a:cubicBezTo>
                  <a:cubicBezTo>
                    <a:pt x="175" y="105"/>
                    <a:pt x="175" y="104"/>
                    <a:pt x="174" y="103"/>
                  </a:cubicBezTo>
                  <a:cubicBezTo>
                    <a:pt x="125" y="74"/>
                    <a:pt x="125" y="74"/>
                    <a:pt x="125" y="74"/>
                  </a:cubicBezTo>
                  <a:moveTo>
                    <a:pt x="114" y="67"/>
                  </a:moveTo>
                  <a:cubicBezTo>
                    <a:pt x="114" y="71"/>
                    <a:pt x="114" y="71"/>
                    <a:pt x="114" y="71"/>
                  </a:cubicBezTo>
                  <a:cubicBezTo>
                    <a:pt x="117" y="73"/>
                    <a:pt x="117" y="73"/>
                    <a:pt x="117" y="73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14" y="67"/>
                    <a:pt x="114" y="67"/>
                    <a:pt x="114" y="67"/>
                  </a:cubicBezTo>
                  <a:moveTo>
                    <a:pt x="107" y="63"/>
                  </a:moveTo>
                  <a:cubicBezTo>
                    <a:pt x="107" y="66"/>
                    <a:pt x="107" y="66"/>
                    <a:pt x="107" y="66"/>
                  </a:cubicBezTo>
                  <a:cubicBezTo>
                    <a:pt x="111" y="69"/>
                    <a:pt x="111" y="69"/>
                    <a:pt x="111" y="69"/>
                  </a:cubicBezTo>
                  <a:cubicBezTo>
                    <a:pt x="111" y="65"/>
                    <a:pt x="111" y="65"/>
                    <a:pt x="111" y="65"/>
                  </a:cubicBezTo>
                  <a:cubicBezTo>
                    <a:pt x="107" y="63"/>
                    <a:pt x="107" y="63"/>
                    <a:pt x="107" y="63"/>
                  </a:cubicBezTo>
                  <a:moveTo>
                    <a:pt x="100" y="58"/>
                  </a:moveTo>
                  <a:cubicBezTo>
                    <a:pt x="99" y="60"/>
                    <a:pt x="99" y="60"/>
                    <a:pt x="99" y="60"/>
                  </a:cubicBezTo>
                  <a:cubicBezTo>
                    <a:pt x="99" y="62"/>
                    <a:pt x="99" y="62"/>
                    <a:pt x="99" y="62"/>
                  </a:cubicBezTo>
                  <a:cubicBezTo>
                    <a:pt x="103" y="64"/>
                    <a:pt x="103" y="64"/>
                    <a:pt x="103" y="64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100" y="58"/>
                    <a:pt x="100" y="58"/>
                    <a:pt x="100" y="58"/>
                  </a:cubicBezTo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92" y="57"/>
                    <a:pt x="92" y="57"/>
                    <a:pt x="92" y="57"/>
                  </a:cubicBezTo>
                  <a:cubicBezTo>
                    <a:pt x="94" y="55"/>
                    <a:pt x="94" y="55"/>
                    <a:pt x="94" y="5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63" name="Freeform 158">
              <a:extLst>
                <a:ext uri="{FF2B5EF4-FFF2-40B4-BE49-F238E27FC236}">
                  <a16:creationId xmlns:a16="http://schemas.microsoft.com/office/drawing/2014/main" xmlns="" id="{02739C3B-3B1E-4242-B712-F20D59751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1303" y="10672329"/>
              <a:ext cx="51633" cy="33045"/>
            </a:xfrm>
            <a:custGeom>
              <a:avLst/>
              <a:gdLst>
                <a:gd name="T0" fmla="*/ 41 w 50"/>
                <a:gd name="T1" fmla="*/ 23 h 32"/>
                <a:gd name="T2" fmla="*/ 41 w 50"/>
                <a:gd name="T3" fmla="*/ 23 h 32"/>
                <a:gd name="T4" fmla="*/ 38 w 50"/>
                <a:gd name="T5" fmla="*/ 27 h 32"/>
                <a:gd name="T6" fmla="*/ 46 w 50"/>
                <a:gd name="T7" fmla="*/ 32 h 32"/>
                <a:gd name="T8" fmla="*/ 50 w 50"/>
                <a:gd name="T9" fmla="*/ 29 h 32"/>
                <a:gd name="T10" fmla="*/ 41 w 50"/>
                <a:gd name="T11" fmla="*/ 23 h 32"/>
                <a:gd name="T12" fmla="*/ 29 w 50"/>
                <a:gd name="T13" fmla="*/ 15 h 32"/>
                <a:gd name="T14" fmla="*/ 29 w 50"/>
                <a:gd name="T15" fmla="*/ 21 h 32"/>
                <a:gd name="T16" fmla="*/ 34 w 50"/>
                <a:gd name="T17" fmla="*/ 24 h 32"/>
                <a:gd name="T18" fmla="*/ 34 w 50"/>
                <a:gd name="T19" fmla="*/ 18 h 32"/>
                <a:gd name="T20" fmla="*/ 29 w 50"/>
                <a:gd name="T21" fmla="*/ 15 h 32"/>
                <a:gd name="T22" fmla="*/ 17 w 50"/>
                <a:gd name="T23" fmla="*/ 9 h 32"/>
                <a:gd name="T24" fmla="*/ 17 w 50"/>
                <a:gd name="T25" fmla="*/ 14 h 32"/>
                <a:gd name="T26" fmla="*/ 23 w 50"/>
                <a:gd name="T27" fmla="*/ 17 h 32"/>
                <a:gd name="T28" fmla="*/ 23 w 50"/>
                <a:gd name="T29" fmla="*/ 12 h 32"/>
                <a:gd name="T30" fmla="*/ 17 w 50"/>
                <a:gd name="T31" fmla="*/ 9 h 32"/>
                <a:gd name="T32" fmla="*/ 3 w 50"/>
                <a:gd name="T33" fmla="*/ 0 h 32"/>
                <a:gd name="T34" fmla="*/ 0 w 50"/>
                <a:gd name="T35" fmla="*/ 3 h 32"/>
                <a:gd name="T36" fmla="*/ 11 w 50"/>
                <a:gd name="T37" fmla="*/ 11 h 32"/>
                <a:gd name="T38" fmla="*/ 11 w 50"/>
                <a:gd name="T39" fmla="*/ 8 h 32"/>
                <a:gd name="T40" fmla="*/ 13 w 50"/>
                <a:gd name="T41" fmla="*/ 5 h 32"/>
                <a:gd name="T42" fmla="*/ 3 w 50"/>
                <a:gd name="T4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" h="32">
                  <a:moveTo>
                    <a:pt x="41" y="23"/>
                  </a:moveTo>
                  <a:lnTo>
                    <a:pt x="41" y="23"/>
                  </a:lnTo>
                  <a:lnTo>
                    <a:pt x="38" y="27"/>
                  </a:lnTo>
                  <a:lnTo>
                    <a:pt x="46" y="32"/>
                  </a:lnTo>
                  <a:lnTo>
                    <a:pt x="50" y="29"/>
                  </a:lnTo>
                  <a:lnTo>
                    <a:pt x="41" y="23"/>
                  </a:lnTo>
                  <a:close/>
                  <a:moveTo>
                    <a:pt x="29" y="15"/>
                  </a:moveTo>
                  <a:lnTo>
                    <a:pt x="29" y="21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29" y="15"/>
                  </a:lnTo>
                  <a:close/>
                  <a:moveTo>
                    <a:pt x="17" y="9"/>
                  </a:moveTo>
                  <a:lnTo>
                    <a:pt x="17" y="14"/>
                  </a:lnTo>
                  <a:lnTo>
                    <a:pt x="23" y="17"/>
                  </a:lnTo>
                  <a:lnTo>
                    <a:pt x="23" y="12"/>
                  </a:lnTo>
                  <a:lnTo>
                    <a:pt x="17" y="9"/>
                  </a:lnTo>
                  <a:close/>
                  <a:moveTo>
                    <a:pt x="3" y="0"/>
                  </a:moveTo>
                  <a:lnTo>
                    <a:pt x="0" y="3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3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64" name="Freeform 159">
              <a:extLst>
                <a:ext uri="{FF2B5EF4-FFF2-40B4-BE49-F238E27FC236}">
                  <a16:creationId xmlns:a16="http://schemas.microsoft.com/office/drawing/2014/main" xmlns="" id="{734BBACE-4722-426A-B8E0-9710738456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1303" y="10672329"/>
              <a:ext cx="51633" cy="33045"/>
            </a:xfrm>
            <a:custGeom>
              <a:avLst/>
              <a:gdLst>
                <a:gd name="T0" fmla="*/ 41 w 50"/>
                <a:gd name="T1" fmla="*/ 23 h 32"/>
                <a:gd name="T2" fmla="*/ 41 w 50"/>
                <a:gd name="T3" fmla="*/ 23 h 32"/>
                <a:gd name="T4" fmla="*/ 38 w 50"/>
                <a:gd name="T5" fmla="*/ 27 h 32"/>
                <a:gd name="T6" fmla="*/ 46 w 50"/>
                <a:gd name="T7" fmla="*/ 32 h 32"/>
                <a:gd name="T8" fmla="*/ 50 w 50"/>
                <a:gd name="T9" fmla="*/ 29 h 32"/>
                <a:gd name="T10" fmla="*/ 41 w 50"/>
                <a:gd name="T11" fmla="*/ 23 h 32"/>
                <a:gd name="T12" fmla="*/ 29 w 50"/>
                <a:gd name="T13" fmla="*/ 15 h 32"/>
                <a:gd name="T14" fmla="*/ 29 w 50"/>
                <a:gd name="T15" fmla="*/ 21 h 32"/>
                <a:gd name="T16" fmla="*/ 34 w 50"/>
                <a:gd name="T17" fmla="*/ 24 h 32"/>
                <a:gd name="T18" fmla="*/ 34 w 50"/>
                <a:gd name="T19" fmla="*/ 18 h 32"/>
                <a:gd name="T20" fmla="*/ 29 w 50"/>
                <a:gd name="T21" fmla="*/ 15 h 32"/>
                <a:gd name="T22" fmla="*/ 17 w 50"/>
                <a:gd name="T23" fmla="*/ 9 h 32"/>
                <a:gd name="T24" fmla="*/ 17 w 50"/>
                <a:gd name="T25" fmla="*/ 14 h 32"/>
                <a:gd name="T26" fmla="*/ 23 w 50"/>
                <a:gd name="T27" fmla="*/ 17 h 32"/>
                <a:gd name="T28" fmla="*/ 23 w 50"/>
                <a:gd name="T29" fmla="*/ 12 h 32"/>
                <a:gd name="T30" fmla="*/ 17 w 50"/>
                <a:gd name="T31" fmla="*/ 9 h 32"/>
                <a:gd name="T32" fmla="*/ 3 w 50"/>
                <a:gd name="T33" fmla="*/ 0 h 32"/>
                <a:gd name="T34" fmla="*/ 0 w 50"/>
                <a:gd name="T35" fmla="*/ 3 h 32"/>
                <a:gd name="T36" fmla="*/ 11 w 50"/>
                <a:gd name="T37" fmla="*/ 11 h 32"/>
                <a:gd name="T38" fmla="*/ 11 w 50"/>
                <a:gd name="T39" fmla="*/ 8 h 32"/>
                <a:gd name="T40" fmla="*/ 13 w 50"/>
                <a:gd name="T41" fmla="*/ 5 h 32"/>
                <a:gd name="T42" fmla="*/ 3 w 50"/>
                <a:gd name="T4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" h="32">
                  <a:moveTo>
                    <a:pt x="41" y="23"/>
                  </a:moveTo>
                  <a:lnTo>
                    <a:pt x="41" y="23"/>
                  </a:lnTo>
                  <a:lnTo>
                    <a:pt x="38" y="27"/>
                  </a:lnTo>
                  <a:lnTo>
                    <a:pt x="46" y="32"/>
                  </a:lnTo>
                  <a:lnTo>
                    <a:pt x="50" y="29"/>
                  </a:lnTo>
                  <a:lnTo>
                    <a:pt x="41" y="23"/>
                  </a:lnTo>
                  <a:moveTo>
                    <a:pt x="29" y="15"/>
                  </a:moveTo>
                  <a:lnTo>
                    <a:pt x="29" y="21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29" y="15"/>
                  </a:lnTo>
                  <a:moveTo>
                    <a:pt x="17" y="9"/>
                  </a:moveTo>
                  <a:lnTo>
                    <a:pt x="17" y="14"/>
                  </a:lnTo>
                  <a:lnTo>
                    <a:pt x="23" y="17"/>
                  </a:lnTo>
                  <a:lnTo>
                    <a:pt x="23" y="12"/>
                  </a:lnTo>
                  <a:lnTo>
                    <a:pt x="17" y="9"/>
                  </a:lnTo>
                  <a:moveTo>
                    <a:pt x="3" y="0"/>
                  </a:moveTo>
                  <a:lnTo>
                    <a:pt x="0" y="3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3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65" name="Freeform 160">
              <a:extLst>
                <a:ext uri="{FF2B5EF4-FFF2-40B4-BE49-F238E27FC236}">
                  <a16:creationId xmlns:a16="http://schemas.microsoft.com/office/drawing/2014/main" xmlns="" id="{7E3A291D-9BEF-43BD-A93A-27BF8DBC0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3467" y="10521562"/>
              <a:ext cx="58861" cy="37176"/>
            </a:xfrm>
            <a:custGeom>
              <a:avLst/>
              <a:gdLst>
                <a:gd name="T0" fmla="*/ 2 w 38"/>
                <a:gd name="T1" fmla="*/ 0 h 24"/>
                <a:gd name="T2" fmla="*/ 0 w 38"/>
                <a:gd name="T3" fmla="*/ 1 h 24"/>
                <a:gd name="T4" fmla="*/ 1 w 38"/>
                <a:gd name="T5" fmla="*/ 3 h 24"/>
                <a:gd name="T6" fmla="*/ 35 w 38"/>
                <a:gd name="T7" fmla="*/ 24 h 24"/>
                <a:gd name="T8" fmla="*/ 36 w 38"/>
                <a:gd name="T9" fmla="*/ 24 h 24"/>
                <a:gd name="T10" fmla="*/ 37 w 38"/>
                <a:gd name="T11" fmla="*/ 24 h 24"/>
                <a:gd name="T12" fmla="*/ 37 w 38"/>
                <a:gd name="T13" fmla="*/ 21 h 24"/>
                <a:gd name="T14" fmla="*/ 2 w 38"/>
                <a:gd name="T15" fmla="*/ 1 h 24"/>
                <a:gd name="T16" fmla="*/ 2 w 38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4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6" y="24"/>
                  </a:cubicBezTo>
                  <a:cubicBezTo>
                    <a:pt x="36" y="24"/>
                    <a:pt x="37" y="24"/>
                    <a:pt x="37" y="24"/>
                  </a:cubicBezTo>
                  <a:cubicBezTo>
                    <a:pt x="38" y="23"/>
                    <a:pt x="37" y="22"/>
                    <a:pt x="37" y="2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66" name="Freeform 161">
              <a:extLst>
                <a:ext uri="{FF2B5EF4-FFF2-40B4-BE49-F238E27FC236}">
                  <a16:creationId xmlns:a16="http://schemas.microsoft.com/office/drawing/2014/main" xmlns="" id="{7C5F106F-74AD-48F6-B90C-28E7A9F897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592" y="10008333"/>
              <a:ext cx="56796" cy="36143"/>
            </a:xfrm>
            <a:custGeom>
              <a:avLst/>
              <a:gdLst>
                <a:gd name="T0" fmla="*/ 15 w 37"/>
                <a:gd name="T1" fmla="*/ 8 h 23"/>
                <a:gd name="T2" fmla="*/ 13 w 37"/>
                <a:gd name="T3" fmla="*/ 10 h 23"/>
                <a:gd name="T4" fmla="*/ 35 w 37"/>
                <a:gd name="T5" fmla="*/ 23 h 23"/>
                <a:gd name="T6" fmla="*/ 37 w 37"/>
                <a:gd name="T7" fmla="*/ 21 h 23"/>
                <a:gd name="T8" fmla="*/ 37 w 37"/>
                <a:gd name="T9" fmla="*/ 21 h 23"/>
                <a:gd name="T10" fmla="*/ 15 w 37"/>
                <a:gd name="T11" fmla="*/ 8 h 23"/>
                <a:gd name="T12" fmla="*/ 8 w 37"/>
                <a:gd name="T13" fmla="*/ 3 h 23"/>
                <a:gd name="T14" fmla="*/ 6 w 37"/>
                <a:gd name="T15" fmla="*/ 6 h 23"/>
                <a:gd name="T16" fmla="*/ 10 w 37"/>
                <a:gd name="T17" fmla="*/ 8 h 23"/>
                <a:gd name="T18" fmla="*/ 12 w 37"/>
                <a:gd name="T19" fmla="*/ 6 h 23"/>
                <a:gd name="T20" fmla="*/ 8 w 37"/>
                <a:gd name="T21" fmla="*/ 3 h 23"/>
                <a:gd name="T22" fmla="*/ 2 w 37"/>
                <a:gd name="T23" fmla="*/ 0 h 23"/>
                <a:gd name="T24" fmla="*/ 0 w 37"/>
                <a:gd name="T25" fmla="*/ 1 h 23"/>
                <a:gd name="T26" fmla="*/ 1 w 37"/>
                <a:gd name="T27" fmla="*/ 3 h 23"/>
                <a:gd name="T28" fmla="*/ 3 w 37"/>
                <a:gd name="T29" fmla="*/ 4 h 23"/>
                <a:gd name="T30" fmla="*/ 5 w 37"/>
                <a:gd name="T31" fmla="*/ 2 h 23"/>
                <a:gd name="T32" fmla="*/ 3 w 37"/>
                <a:gd name="T33" fmla="*/ 0 h 23"/>
                <a:gd name="T34" fmla="*/ 2 w 37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23">
                  <a:moveTo>
                    <a:pt x="15" y="8"/>
                  </a:moveTo>
                  <a:cubicBezTo>
                    <a:pt x="14" y="8"/>
                    <a:pt x="14" y="9"/>
                    <a:pt x="13" y="10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2"/>
                    <a:pt x="36" y="22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15" y="8"/>
                    <a:pt x="15" y="8"/>
                    <a:pt x="15" y="8"/>
                  </a:cubicBezTo>
                  <a:moveTo>
                    <a:pt x="8" y="3"/>
                  </a:moveTo>
                  <a:cubicBezTo>
                    <a:pt x="7" y="4"/>
                    <a:pt x="7" y="5"/>
                    <a:pt x="6" y="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7"/>
                    <a:pt x="11" y="7"/>
                    <a:pt x="12" y="6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3"/>
                    <a:pt x="4" y="2"/>
                    <a:pt x="5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67" name="Freeform 162">
              <a:extLst>
                <a:ext uri="{FF2B5EF4-FFF2-40B4-BE49-F238E27FC236}">
                  <a16:creationId xmlns:a16="http://schemas.microsoft.com/office/drawing/2014/main" xmlns="" id="{9F3231DB-55B6-427D-B058-A1125FA135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7723" y="10011431"/>
              <a:ext cx="54731" cy="34078"/>
            </a:xfrm>
            <a:custGeom>
              <a:avLst/>
              <a:gdLst>
                <a:gd name="T0" fmla="*/ 34 w 35"/>
                <a:gd name="T1" fmla="*/ 19 h 22"/>
                <a:gd name="T2" fmla="*/ 32 w 35"/>
                <a:gd name="T3" fmla="*/ 21 h 22"/>
                <a:gd name="T4" fmla="*/ 32 w 35"/>
                <a:gd name="T5" fmla="*/ 22 h 22"/>
                <a:gd name="T6" fmla="*/ 33 w 35"/>
                <a:gd name="T7" fmla="*/ 22 h 22"/>
                <a:gd name="T8" fmla="*/ 34 w 35"/>
                <a:gd name="T9" fmla="*/ 21 h 22"/>
                <a:gd name="T10" fmla="*/ 34 w 35"/>
                <a:gd name="T11" fmla="*/ 19 h 22"/>
                <a:gd name="T12" fmla="*/ 9 w 35"/>
                <a:gd name="T13" fmla="*/ 4 h 22"/>
                <a:gd name="T14" fmla="*/ 7 w 35"/>
                <a:gd name="T15" fmla="*/ 6 h 22"/>
                <a:gd name="T16" fmla="*/ 10 w 35"/>
                <a:gd name="T17" fmla="*/ 8 h 22"/>
                <a:gd name="T18" fmla="*/ 12 w 35"/>
                <a:gd name="T19" fmla="*/ 6 h 22"/>
                <a:gd name="T20" fmla="*/ 9 w 35"/>
                <a:gd name="T21" fmla="*/ 4 h 22"/>
                <a:gd name="T22" fmla="*/ 2 w 35"/>
                <a:gd name="T23" fmla="*/ 0 h 22"/>
                <a:gd name="T24" fmla="*/ 0 w 35"/>
                <a:gd name="T25" fmla="*/ 2 h 22"/>
                <a:gd name="T26" fmla="*/ 3 w 35"/>
                <a:gd name="T27" fmla="*/ 4 h 22"/>
                <a:gd name="T28" fmla="*/ 5 w 35"/>
                <a:gd name="T29" fmla="*/ 1 h 22"/>
                <a:gd name="T30" fmla="*/ 2 w 35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22">
                  <a:moveTo>
                    <a:pt x="34" y="19"/>
                  </a:moveTo>
                  <a:cubicBezTo>
                    <a:pt x="33" y="20"/>
                    <a:pt x="32" y="20"/>
                    <a:pt x="32" y="2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2" y="22"/>
                    <a:pt x="33" y="22"/>
                    <a:pt x="33" y="22"/>
                  </a:cubicBezTo>
                  <a:cubicBezTo>
                    <a:pt x="33" y="22"/>
                    <a:pt x="34" y="22"/>
                    <a:pt x="34" y="21"/>
                  </a:cubicBezTo>
                  <a:cubicBezTo>
                    <a:pt x="35" y="20"/>
                    <a:pt x="35" y="19"/>
                    <a:pt x="34" y="19"/>
                  </a:cubicBezTo>
                  <a:moveTo>
                    <a:pt x="9" y="4"/>
                  </a:moveTo>
                  <a:cubicBezTo>
                    <a:pt x="8" y="5"/>
                    <a:pt x="8" y="5"/>
                    <a:pt x="7" y="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7"/>
                    <a:pt x="11" y="6"/>
                    <a:pt x="12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3"/>
                    <a:pt x="4" y="2"/>
                    <a:pt x="5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68" name="Freeform 163">
              <a:extLst>
                <a:ext uri="{FF2B5EF4-FFF2-40B4-BE49-F238E27FC236}">
                  <a16:creationId xmlns:a16="http://schemas.microsoft.com/office/drawing/2014/main" xmlns="" id="{D73ABDCE-D507-438F-8FA7-0871CE962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" y="9815227"/>
              <a:ext cx="270555" cy="165225"/>
            </a:xfrm>
            <a:custGeom>
              <a:avLst/>
              <a:gdLst>
                <a:gd name="T0" fmla="*/ 2 w 174"/>
                <a:gd name="T1" fmla="*/ 0 h 106"/>
                <a:gd name="T2" fmla="*/ 0 w 174"/>
                <a:gd name="T3" fmla="*/ 1 h 106"/>
                <a:gd name="T4" fmla="*/ 1 w 174"/>
                <a:gd name="T5" fmla="*/ 3 h 106"/>
                <a:gd name="T6" fmla="*/ 172 w 174"/>
                <a:gd name="T7" fmla="*/ 106 h 106"/>
                <a:gd name="T8" fmla="*/ 172 w 174"/>
                <a:gd name="T9" fmla="*/ 106 h 106"/>
                <a:gd name="T10" fmla="*/ 174 w 174"/>
                <a:gd name="T11" fmla="*/ 106 h 106"/>
                <a:gd name="T12" fmla="*/ 173 w 174"/>
                <a:gd name="T13" fmla="*/ 103 h 106"/>
                <a:gd name="T14" fmla="*/ 2 w 174"/>
                <a:gd name="T15" fmla="*/ 0 h 106"/>
                <a:gd name="T16" fmla="*/ 2 w 174"/>
                <a:gd name="T1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06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3" y="106"/>
                    <a:pt x="174" y="106"/>
                    <a:pt x="174" y="106"/>
                  </a:cubicBezTo>
                  <a:cubicBezTo>
                    <a:pt x="174" y="105"/>
                    <a:pt x="174" y="104"/>
                    <a:pt x="173" y="10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69" name="Freeform 164">
              <a:extLst>
                <a:ext uri="{FF2B5EF4-FFF2-40B4-BE49-F238E27FC236}">
                  <a16:creationId xmlns:a16="http://schemas.microsoft.com/office/drawing/2014/main" xmlns="" id="{A13882CF-C641-4AD5-BB08-7D970CD47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7887" y="10779726"/>
              <a:ext cx="58861" cy="37176"/>
            </a:xfrm>
            <a:custGeom>
              <a:avLst/>
              <a:gdLst>
                <a:gd name="T0" fmla="*/ 2 w 38"/>
                <a:gd name="T1" fmla="*/ 0 h 24"/>
                <a:gd name="T2" fmla="*/ 1 w 38"/>
                <a:gd name="T3" fmla="*/ 0 h 24"/>
                <a:gd name="T4" fmla="*/ 1 w 38"/>
                <a:gd name="T5" fmla="*/ 3 h 24"/>
                <a:gd name="T6" fmla="*/ 35 w 38"/>
                <a:gd name="T7" fmla="*/ 23 h 24"/>
                <a:gd name="T8" fmla="*/ 36 w 38"/>
                <a:gd name="T9" fmla="*/ 24 h 24"/>
                <a:gd name="T10" fmla="*/ 38 w 38"/>
                <a:gd name="T11" fmla="*/ 23 h 24"/>
                <a:gd name="T12" fmla="*/ 37 w 38"/>
                <a:gd name="T13" fmla="*/ 20 h 24"/>
                <a:gd name="T14" fmla="*/ 3 w 38"/>
                <a:gd name="T15" fmla="*/ 0 h 24"/>
                <a:gd name="T16" fmla="*/ 2 w 38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4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4"/>
                    <a:pt x="37" y="23"/>
                    <a:pt x="38" y="23"/>
                  </a:cubicBezTo>
                  <a:cubicBezTo>
                    <a:pt x="38" y="22"/>
                    <a:pt x="38" y="21"/>
                    <a:pt x="37" y="2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70" name="Freeform 165">
              <a:extLst>
                <a:ext uri="{FF2B5EF4-FFF2-40B4-BE49-F238E27FC236}">
                  <a16:creationId xmlns:a16="http://schemas.microsoft.com/office/drawing/2014/main" xmlns="" id="{A56C79B4-EB14-4463-8DF0-B8077AC17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980" y="10265464"/>
              <a:ext cx="59894" cy="37176"/>
            </a:xfrm>
            <a:custGeom>
              <a:avLst/>
              <a:gdLst>
                <a:gd name="T0" fmla="*/ 2 w 38"/>
                <a:gd name="T1" fmla="*/ 0 h 24"/>
                <a:gd name="T2" fmla="*/ 1 w 38"/>
                <a:gd name="T3" fmla="*/ 1 h 24"/>
                <a:gd name="T4" fmla="*/ 1 w 38"/>
                <a:gd name="T5" fmla="*/ 3 h 24"/>
                <a:gd name="T6" fmla="*/ 35 w 38"/>
                <a:gd name="T7" fmla="*/ 24 h 24"/>
                <a:gd name="T8" fmla="*/ 36 w 38"/>
                <a:gd name="T9" fmla="*/ 24 h 24"/>
                <a:gd name="T10" fmla="*/ 38 w 38"/>
                <a:gd name="T11" fmla="*/ 23 h 24"/>
                <a:gd name="T12" fmla="*/ 37 w 38"/>
                <a:gd name="T13" fmla="*/ 21 h 24"/>
                <a:gd name="T14" fmla="*/ 3 w 38"/>
                <a:gd name="T15" fmla="*/ 0 h 24"/>
                <a:gd name="T16" fmla="*/ 2 w 38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4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4"/>
                    <a:pt x="37" y="24"/>
                    <a:pt x="38" y="23"/>
                  </a:cubicBezTo>
                  <a:cubicBezTo>
                    <a:pt x="38" y="22"/>
                    <a:pt x="38" y="21"/>
                    <a:pt x="37" y="2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71" name="Freeform 166">
              <a:extLst>
                <a:ext uri="{FF2B5EF4-FFF2-40B4-BE49-F238E27FC236}">
                  <a16:creationId xmlns:a16="http://schemas.microsoft.com/office/drawing/2014/main" xmlns="" id="{5B45A818-EDAA-4062-AEF1-1173B0F89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923" y="10072357"/>
              <a:ext cx="271588" cy="166257"/>
            </a:xfrm>
            <a:custGeom>
              <a:avLst/>
              <a:gdLst>
                <a:gd name="T0" fmla="*/ 99 w 175"/>
                <a:gd name="T1" fmla="*/ 59 h 107"/>
                <a:gd name="T2" fmla="*/ 97 w 175"/>
                <a:gd name="T3" fmla="*/ 61 h 107"/>
                <a:gd name="T4" fmla="*/ 172 w 175"/>
                <a:gd name="T5" fmla="*/ 106 h 107"/>
                <a:gd name="T6" fmla="*/ 173 w 175"/>
                <a:gd name="T7" fmla="*/ 107 h 107"/>
                <a:gd name="T8" fmla="*/ 174 w 175"/>
                <a:gd name="T9" fmla="*/ 106 h 107"/>
                <a:gd name="T10" fmla="*/ 174 w 175"/>
                <a:gd name="T11" fmla="*/ 104 h 107"/>
                <a:gd name="T12" fmla="*/ 99 w 175"/>
                <a:gd name="T13" fmla="*/ 59 h 107"/>
                <a:gd name="T14" fmla="*/ 94 w 175"/>
                <a:gd name="T15" fmla="*/ 55 h 107"/>
                <a:gd name="T16" fmla="*/ 91 w 175"/>
                <a:gd name="T17" fmla="*/ 58 h 107"/>
                <a:gd name="T18" fmla="*/ 94 w 175"/>
                <a:gd name="T19" fmla="*/ 59 h 107"/>
                <a:gd name="T20" fmla="*/ 96 w 175"/>
                <a:gd name="T21" fmla="*/ 57 h 107"/>
                <a:gd name="T22" fmla="*/ 94 w 175"/>
                <a:gd name="T23" fmla="*/ 55 h 107"/>
                <a:gd name="T24" fmla="*/ 90 w 175"/>
                <a:gd name="T25" fmla="*/ 53 h 107"/>
                <a:gd name="T26" fmla="*/ 87 w 175"/>
                <a:gd name="T27" fmla="*/ 55 h 107"/>
                <a:gd name="T28" fmla="*/ 89 w 175"/>
                <a:gd name="T29" fmla="*/ 56 h 107"/>
                <a:gd name="T30" fmla="*/ 91 w 175"/>
                <a:gd name="T31" fmla="*/ 54 h 107"/>
                <a:gd name="T32" fmla="*/ 90 w 175"/>
                <a:gd name="T33" fmla="*/ 53 h 107"/>
                <a:gd name="T34" fmla="*/ 86 w 175"/>
                <a:gd name="T35" fmla="*/ 50 h 107"/>
                <a:gd name="T36" fmla="*/ 83 w 175"/>
                <a:gd name="T37" fmla="*/ 53 h 107"/>
                <a:gd name="T38" fmla="*/ 84 w 175"/>
                <a:gd name="T39" fmla="*/ 53 h 107"/>
                <a:gd name="T40" fmla="*/ 87 w 175"/>
                <a:gd name="T41" fmla="*/ 51 h 107"/>
                <a:gd name="T42" fmla="*/ 86 w 175"/>
                <a:gd name="T43" fmla="*/ 50 h 107"/>
                <a:gd name="T44" fmla="*/ 16 w 175"/>
                <a:gd name="T45" fmla="*/ 8 h 107"/>
                <a:gd name="T46" fmla="*/ 14 w 175"/>
                <a:gd name="T47" fmla="*/ 11 h 107"/>
                <a:gd name="T48" fmla="*/ 80 w 175"/>
                <a:gd name="T49" fmla="*/ 51 h 107"/>
                <a:gd name="T50" fmla="*/ 83 w 175"/>
                <a:gd name="T51" fmla="*/ 48 h 107"/>
                <a:gd name="T52" fmla="*/ 16 w 175"/>
                <a:gd name="T53" fmla="*/ 8 h 107"/>
                <a:gd name="T54" fmla="*/ 2 w 175"/>
                <a:gd name="T55" fmla="*/ 0 h 107"/>
                <a:gd name="T56" fmla="*/ 1 w 175"/>
                <a:gd name="T57" fmla="*/ 1 h 107"/>
                <a:gd name="T58" fmla="*/ 1 w 175"/>
                <a:gd name="T59" fmla="*/ 3 h 107"/>
                <a:gd name="T60" fmla="*/ 11 w 175"/>
                <a:gd name="T61" fmla="*/ 9 h 107"/>
                <a:gd name="T62" fmla="*/ 13 w 175"/>
                <a:gd name="T63" fmla="*/ 7 h 107"/>
                <a:gd name="T64" fmla="*/ 3 w 175"/>
                <a:gd name="T65" fmla="*/ 0 h 107"/>
                <a:gd name="T66" fmla="*/ 2 w 175"/>
                <a:gd name="T6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5" h="107">
                  <a:moveTo>
                    <a:pt x="99" y="59"/>
                  </a:moveTo>
                  <a:cubicBezTo>
                    <a:pt x="97" y="61"/>
                    <a:pt x="97" y="61"/>
                    <a:pt x="97" y="61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2" y="107"/>
                    <a:pt x="173" y="107"/>
                    <a:pt x="173" y="107"/>
                  </a:cubicBezTo>
                  <a:cubicBezTo>
                    <a:pt x="174" y="107"/>
                    <a:pt x="174" y="106"/>
                    <a:pt x="174" y="106"/>
                  </a:cubicBezTo>
                  <a:cubicBezTo>
                    <a:pt x="175" y="105"/>
                    <a:pt x="175" y="104"/>
                    <a:pt x="174" y="104"/>
                  </a:cubicBezTo>
                  <a:cubicBezTo>
                    <a:pt x="99" y="59"/>
                    <a:pt x="99" y="59"/>
                    <a:pt x="99" y="59"/>
                  </a:cubicBezTo>
                  <a:moveTo>
                    <a:pt x="94" y="55"/>
                  </a:moveTo>
                  <a:cubicBezTo>
                    <a:pt x="91" y="58"/>
                    <a:pt x="91" y="58"/>
                    <a:pt x="91" y="58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6" y="57"/>
                    <a:pt x="96" y="57"/>
                    <a:pt x="96" y="57"/>
                  </a:cubicBezTo>
                  <a:cubicBezTo>
                    <a:pt x="94" y="55"/>
                    <a:pt x="94" y="55"/>
                    <a:pt x="94" y="55"/>
                  </a:cubicBezTo>
                  <a:moveTo>
                    <a:pt x="90" y="53"/>
                  </a:moveTo>
                  <a:cubicBezTo>
                    <a:pt x="87" y="55"/>
                    <a:pt x="87" y="55"/>
                    <a:pt x="87" y="55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0" y="53"/>
                    <a:pt x="90" y="53"/>
                    <a:pt x="90" y="53"/>
                  </a:cubicBezTo>
                  <a:moveTo>
                    <a:pt x="86" y="50"/>
                  </a:moveTo>
                  <a:cubicBezTo>
                    <a:pt x="83" y="53"/>
                    <a:pt x="83" y="53"/>
                    <a:pt x="83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6" y="50"/>
                    <a:pt x="86" y="50"/>
                    <a:pt x="86" y="50"/>
                  </a:cubicBezTo>
                  <a:moveTo>
                    <a:pt x="16" y="8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80" y="51"/>
                    <a:pt x="80" y="51"/>
                    <a:pt x="80" y="51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16" y="8"/>
                    <a:pt x="16" y="8"/>
                    <a:pt x="16" y="8"/>
                  </a:cubicBezTo>
                  <a:moveTo>
                    <a:pt x="2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72" name="Freeform 167">
              <a:extLst>
                <a:ext uri="{FF2B5EF4-FFF2-40B4-BE49-F238E27FC236}">
                  <a16:creationId xmlns:a16="http://schemas.microsoft.com/office/drawing/2014/main" xmlns="" id="{9DDC682B-D277-4E59-BC2B-F338CAF4AF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5445" y="10082684"/>
              <a:ext cx="116690" cy="72286"/>
            </a:xfrm>
            <a:custGeom>
              <a:avLst/>
              <a:gdLst>
                <a:gd name="T0" fmla="*/ 109 w 113"/>
                <a:gd name="T1" fmla="*/ 62 h 70"/>
                <a:gd name="T2" fmla="*/ 104 w 113"/>
                <a:gd name="T3" fmla="*/ 67 h 70"/>
                <a:gd name="T4" fmla="*/ 109 w 113"/>
                <a:gd name="T5" fmla="*/ 70 h 70"/>
                <a:gd name="T6" fmla="*/ 113 w 113"/>
                <a:gd name="T7" fmla="*/ 65 h 70"/>
                <a:gd name="T8" fmla="*/ 109 w 113"/>
                <a:gd name="T9" fmla="*/ 62 h 70"/>
                <a:gd name="T10" fmla="*/ 3 w 113"/>
                <a:gd name="T11" fmla="*/ 0 h 70"/>
                <a:gd name="T12" fmla="*/ 0 w 113"/>
                <a:gd name="T13" fmla="*/ 3 h 70"/>
                <a:gd name="T14" fmla="*/ 5 w 113"/>
                <a:gd name="T15" fmla="*/ 6 h 70"/>
                <a:gd name="T16" fmla="*/ 8 w 113"/>
                <a:gd name="T17" fmla="*/ 2 h 70"/>
                <a:gd name="T18" fmla="*/ 3 w 113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" h="70">
                  <a:moveTo>
                    <a:pt x="109" y="62"/>
                  </a:moveTo>
                  <a:lnTo>
                    <a:pt x="104" y="67"/>
                  </a:lnTo>
                  <a:lnTo>
                    <a:pt x="109" y="70"/>
                  </a:lnTo>
                  <a:lnTo>
                    <a:pt x="113" y="65"/>
                  </a:lnTo>
                  <a:lnTo>
                    <a:pt x="109" y="62"/>
                  </a:lnTo>
                  <a:close/>
                  <a:moveTo>
                    <a:pt x="3" y="0"/>
                  </a:moveTo>
                  <a:lnTo>
                    <a:pt x="0" y="3"/>
                  </a:lnTo>
                  <a:lnTo>
                    <a:pt x="5" y="6"/>
                  </a:lnTo>
                  <a:lnTo>
                    <a:pt x="8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73" name="Freeform 168">
              <a:extLst>
                <a:ext uri="{FF2B5EF4-FFF2-40B4-BE49-F238E27FC236}">
                  <a16:creationId xmlns:a16="http://schemas.microsoft.com/office/drawing/2014/main" xmlns="" id="{17639D51-A1D9-4271-99ED-4D7EE8038A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5445" y="10082684"/>
              <a:ext cx="116690" cy="72286"/>
            </a:xfrm>
            <a:custGeom>
              <a:avLst/>
              <a:gdLst>
                <a:gd name="T0" fmla="*/ 109 w 113"/>
                <a:gd name="T1" fmla="*/ 62 h 70"/>
                <a:gd name="T2" fmla="*/ 104 w 113"/>
                <a:gd name="T3" fmla="*/ 67 h 70"/>
                <a:gd name="T4" fmla="*/ 109 w 113"/>
                <a:gd name="T5" fmla="*/ 70 h 70"/>
                <a:gd name="T6" fmla="*/ 113 w 113"/>
                <a:gd name="T7" fmla="*/ 65 h 70"/>
                <a:gd name="T8" fmla="*/ 109 w 113"/>
                <a:gd name="T9" fmla="*/ 62 h 70"/>
                <a:gd name="T10" fmla="*/ 3 w 113"/>
                <a:gd name="T11" fmla="*/ 0 h 70"/>
                <a:gd name="T12" fmla="*/ 0 w 113"/>
                <a:gd name="T13" fmla="*/ 3 h 70"/>
                <a:gd name="T14" fmla="*/ 5 w 113"/>
                <a:gd name="T15" fmla="*/ 6 h 70"/>
                <a:gd name="T16" fmla="*/ 8 w 113"/>
                <a:gd name="T17" fmla="*/ 2 h 70"/>
                <a:gd name="T18" fmla="*/ 3 w 113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" h="70">
                  <a:moveTo>
                    <a:pt x="109" y="62"/>
                  </a:moveTo>
                  <a:lnTo>
                    <a:pt x="104" y="67"/>
                  </a:lnTo>
                  <a:lnTo>
                    <a:pt x="109" y="70"/>
                  </a:lnTo>
                  <a:lnTo>
                    <a:pt x="113" y="65"/>
                  </a:lnTo>
                  <a:lnTo>
                    <a:pt x="109" y="62"/>
                  </a:lnTo>
                  <a:moveTo>
                    <a:pt x="3" y="0"/>
                  </a:moveTo>
                  <a:lnTo>
                    <a:pt x="0" y="3"/>
                  </a:lnTo>
                  <a:lnTo>
                    <a:pt x="5" y="6"/>
                  </a:lnTo>
                  <a:lnTo>
                    <a:pt x="8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74" name="Freeform 169">
              <a:extLst>
                <a:ext uri="{FF2B5EF4-FFF2-40B4-BE49-F238E27FC236}">
                  <a16:creationId xmlns:a16="http://schemas.microsoft.com/office/drawing/2014/main" xmlns="" id="{477E3779-567E-44CE-A763-83E50E04D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527" y="10161166"/>
              <a:ext cx="8261" cy="6196"/>
            </a:xfrm>
            <a:custGeom>
              <a:avLst/>
              <a:gdLst>
                <a:gd name="T0" fmla="*/ 3 w 8"/>
                <a:gd name="T1" fmla="*/ 0 h 6"/>
                <a:gd name="T2" fmla="*/ 0 w 8"/>
                <a:gd name="T3" fmla="*/ 3 h 6"/>
                <a:gd name="T4" fmla="*/ 5 w 8"/>
                <a:gd name="T5" fmla="*/ 6 h 6"/>
                <a:gd name="T6" fmla="*/ 8 w 8"/>
                <a:gd name="T7" fmla="*/ 3 h 6"/>
                <a:gd name="T8" fmla="*/ 3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lnTo>
                    <a:pt x="0" y="3"/>
                  </a:lnTo>
                  <a:lnTo>
                    <a:pt x="5" y="6"/>
                  </a:lnTo>
                  <a:lnTo>
                    <a:pt x="8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75" name="Freeform 170">
              <a:extLst>
                <a:ext uri="{FF2B5EF4-FFF2-40B4-BE49-F238E27FC236}">
                  <a16:creationId xmlns:a16="http://schemas.microsoft.com/office/drawing/2014/main" xmlns="" id="{3B510816-EDD1-4333-95B9-CACFED6E3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527" y="10161166"/>
              <a:ext cx="8261" cy="6196"/>
            </a:xfrm>
            <a:custGeom>
              <a:avLst/>
              <a:gdLst>
                <a:gd name="T0" fmla="*/ 3 w 8"/>
                <a:gd name="T1" fmla="*/ 0 h 6"/>
                <a:gd name="T2" fmla="*/ 0 w 8"/>
                <a:gd name="T3" fmla="*/ 3 h 6"/>
                <a:gd name="T4" fmla="*/ 5 w 8"/>
                <a:gd name="T5" fmla="*/ 6 h 6"/>
                <a:gd name="T6" fmla="*/ 8 w 8"/>
                <a:gd name="T7" fmla="*/ 3 h 6"/>
                <a:gd name="T8" fmla="*/ 3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lnTo>
                    <a:pt x="0" y="3"/>
                  </a:lnTo>
                  <a:lnTo>
                    <a:pt x="5" y="6"/>
                  </a:lnTo>
                  <a:lnTo>
                    <a:pt x="8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76" name="Freeform 171">
              <a:extLst>
                <a:ext uri="{FF2B5EF4-FFF2-40B4-BE49-F238E27FC236}">
                  <a16:creationId xmlns:a16="http://schemas.microsoft.com/office/drawing/2014/main" xmlns="" id="{8D3C6143-DDC5-4030-AC54-24B666223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7299" y="10156002"/>
              <a:ext cx="7229" cy="6196"/>
            </a:xfrm>
            <a:custGeom>
              <a:avLst/>
              <a:gdLst>
                <a:gd name="T0" fmla="*/ 3 w 7"/>
                <a:gd name="T1" fmla="*/ 0 h 6"/>
                <a:gd name="T2" fmla="*/ 0 w 7"/>
                <a:gd name="T3" fmla="*/ 3 h 6"/>
                <a:gd name="T4" fmla="*/ 3 w 7"/>
                <a:gd name="T5" fmla="*/ 6 h 6"/>
                <a:gd name="T6" fmla="*/ 7 w 7"/>
                <a:gd name="T7" fmla="*/ 2 h 6"/>
                <a:gd name="T8" fmla="*/ 3 w 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0"/>
                  </a:moveTo>
                  <a:lnTo>
                    <a:pt x="0" y="3"/>
                  </a:lnTo>
                  <a:lnTo>
                    <a:pt x="3" y="6"/>
                  </a:lnTo>
                  <a:lnTo>
                    <a:pt x="7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77" name="Freeform 172">
              <a:extLst>
                <a:ext uri="{FF2B5EF4-FFF2-40B4-BE49-F238E27FC236}">
                  <a16:creationId xmlns:a16="http://schemas.microsoft.com/office/drawing/2014/main" xmlns="" id="{770F8139-60CC-4BA7-AA8E-22E2AADBD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7299" y="10156002"/>
              <a:ext cx="7229" cy="6196"/>
            </a:xfrm>
            <a:custGeom>
              <a:avLst/>
              <a:gdLst>
                <a:gd name="T0" fmla="*/ 3 w 7"/>
                <a:gd name="T1" fmla="*/ 0 h 6"/>
                <a:gd name="T2" fmla="*/ 0 w 7"/>
                <a:gd name="T3" fmla="*/ 3 h 6"/>
                <a:gd name="T4" fmla="*/ 3 w 7"/>
                <a:gd name="T5" fmla="*/ 6 h 6"/>
                <a:gd name="T6" fmla="*/ 7 w 7"/>
                <a:gd name="T7" fmla="*/ 2 h 6"/>
                <a:gd name="T8" fmla="*/ 3 w 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0"/>
                  </a:moveTo>
                  <a:lnTo>
                    <a:pt x="0" y="3"/>
                  </a:lnTo>
                  <a:lnTo>
                    <a:pt x="3" y="6"/>
                  </a:lnTo>
                  <a:lnTo>
                    <a:pt x="7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78" name="Freeform 173">
              <a:extLst>
                <a:ext uri="{FF2B5EF4-FFF2-40B4-BE49-F238E27FC236}">
                  <a16:creationId xmlns:a16="http://schemas.microsoft.com/office/drawing/2014/main" xmlns="" id="{228E03BC-92B3-4E7A-AD40-FD41123AE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037" y="10151872"/>
              <a:ext cx="9294" cy="6196"/>
            </a:xfrm>
            <a:custGeom>
              <a:avLst/>
              <a:gdLst>
                <a:gd name="T0" fmla="*/ 5 w 9"/>
                <a:gd name="T1" fmla="*/ 0 h 6"/>
                <a:gd name="T2" fmla="*/ 0 w 9"/>
                <a:gd name="T3" fmla="*/ 3 h 6"/>
                <a:gd name="T4" fmla="*/ 5 w 9"/>
                <a:gd name="T5" fmla="*/ 6 h 6"/>
                <a:gd name="T6" fmla="*/ 9 w 9"/>
                <a:gd name="T7" fmla="*/ 3 h 6"/>
                <a:gd name="T8" fmla="*/ 5 w 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5" y="0"/>
                  </a:moveTo>
                  <a:lnTo>
                    <a:pt x="0" y="3"/>
                  </a:lnTo>
                  <a:lnTo>
                    <a:pt x="5" y="6"/>
                  </a:lnTo>
                  <a:lnTo>
                    <a:pt x="9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79" name="Freeform 174">
              <a:extLst>
                <a:ext uri="{FF2B5EF4-FFF2-40B4-BE49-F238E27FC236}">
                  <a16:creationId xmlns:a16="http://schemas.microsoft.com/office/drawing/2014/main" xmlns="" id="{1288C375-BFFE-4356-B450-3D6AAE9AF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037" y="10151872"/>
              <a:ext cx="9294" cy="6196"/>
            </a:xfrm>
            <a:custGeom>
              <a:avLst/>
              <a:gdLst>
                <a:gd name="T0" fmla="*/ 5 w 9"/>
                <a:gd name="T1" fmla="*/ 0 h 6"/>
                <a:gd name="T2" fmla="*/ 0 w 9"/>
                <a:gd name="T3" fmla="*/ 3 h 6"/>
                <a:gd name="T4" fmla="*/ 5 w 9"/>
                <a:gd name="T5" fmla="*/ 6 h 6"/>
                <a:gd name="T6" fmla="*/ 9 w 9"/>
                <a:gd name="T7" fmla="*/ 3 h 6"/>
                <a:gd name="T8" fmla="*/ 5 w 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5" y="0"/>
                  </a:moveTo>
                  <a:lnTo>
                    <a:pt x="0" y="3"/>
                  </a:lnTo>
                  <a:lnTo>
                    <a:pt x="5" y="6"/>
                  </a:lnTo>
                  <a:lnTo>
                    <a:pt x="9" y="3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80" name="Freeform 175">
              <a:extLst>
                <a:ext uri="{FF2B5EF4-FFF2-40B4-BE49-F238E27FC236}">
                  <a16:creationId xmlns:a16="http://schemas.microsoft.com/office/drawing/2014/main" xmlns="" id="{79F4B9DC-FD7B-4146-8D63-F11804C65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139" y="9331945"/>
              <a:ext cx="58861" cy="37176"/>
            </a:xfrm>
            <a:custGeom>
              <a:avLst/>
              <a:gdLst>
                <a:gd name="T0" fmla="*/ 2 w 38"/>
                <a:gd name="T1" fmla="*/ 0 h 24"/>
                <a:gd name="T2" fmla="*/ 0 w 38"/>
                <a:gd name="T3" fmla="*/ 1 h 24"/>
                <a:gd name="T4" fmla="*/ 1 w 38"/>
                <a:gd name="T5" fmla="*/ 3 h 24"/>
                <a:gd name="T6" fmla="*/ 35 w 38"/>
                <a:gd name="T7" fmla="*/ 24 h 24"/>
                <a:gd name="T8" fmla="*/ 36 w 38"/>
                <a:gd name="T9" fmla="*/ 24 h 24"/>
                <a:gd name="T10" fmla="*/ 37 w 38"/>
                <a:gd name="T11" fmla="*/ 24 h 24"/>
                <a:gd name="T12" fmla="*/ 37 w 38"/>
                <a:gd name="T13" fmla="*/ 21 h 24"/>
                <a:gd name="T14" fmla="*/ 3 w 38"/>
                <a:gd name="T15" fmla="*/ 1 h 24"/>
                <a:gd name="T16" fmla="*/ 2 w 38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4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6" y="24"/>
                    <a:pt x="36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8" y="23"/>
                    <a:pt x="38" y="22"/>
                    <a:pt x="37" y="2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81" name="Freeform 176">
              <a:extLst>
                <a:ext uri="{FF2B5EF4-FFF2-40B4-BE49-F238E27FC236}">
                  <a16:creationId xmlns:a16="http://schemas.microsoft.com/office/drawing/2014/main" xmlns="" id="{F8CA5D66-78C0-468B-87D5-1FAA484507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95" y="8881707"/>
              <a:ext cx="271588" cy="166257"/>
            </a:xfrm>
            <a:custGeom>
              <a:avLst/>
              <a:gdLst>
                <a:gd name="T0" fmla="*/ 34 w 175"/>
                <a:gd name="T1" fmla="*/ 19 h 107"/>
                <a:gd name="T2" fmla="*/ 32 w 175"/>
                <a:gd name="T3" fmla="*/ 21 h 107"/>
                <a:gd name="T4" fmla="*/ 172 w 175"/>
                <a:gd name="T5" fmla="*/ 107 h 107"/>
                <a:gd name="T6" fmla="*/ 173 w 175"/>
                <a:gd name="T7" fmla="*/ 107 h 107"/>
                <a:gd name="T8" fmla="*/ 175 w 175"/>
                <a:gd name="T9" fmla="*/ 106 h 107"/>
                <a:gd name="T10" fmla="*/ 174 w 175"/>
                <a:gd name="T11" fmla="*/ 104 h 107"/>
                <a:gd name="T12" fmla="*/ 34 w 175"/>
                <a:gd name="T13" fmla="*/ 19 h 107"/>
                <a:gd name="T14" fmla="*/ 2 w 175"/>
                <a:gd name="T15" fmla="*/ 0 h 107"/>
                <a:gd name="T16" fmla="*/ 1 w 175"/>
                <a:gd name="T17" fmla="*/ 1 h 107"/>
                <a:gd name="T18" fmla="*/ 1 w 175"/>
                <a:gd name="T19" fmla="*/ 3 h 107"/>
                <a:gd name="T20" fmla="*/ 29 w 175"/>
                <a:gd name="T21" fmla="*/ 20 h 107"/>
                <a:gd name="T22" fmla="*/ 31 w 175"/>
                <a:gd name="T23" fmla="*/ 17 h 107"/>
                <a:gd name="T24" fmla="*/ 3 w 175"/>
                <a:gd name="T25" fmla="*/ 0 h 107"/>
                <a:gd name="T26" fmla="*/ 2 w 175"/>
                <a:gd name="T2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5" h="107">
                  <a:moveTo>
                    <a:pt x="34" y="19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4" y="107"/>
                    <a:pt x="174" y="106"/>
                    <a:pt x="175" y="106"/>
                  </a:cubicBezTo>
                  <a:cubicBezTo>
                    <a:pt x="175" y="105"/>
                    <a:pt x="175" y="104"/>
                    <a:pt x="174" y="104"/>
                  </a:cubicBezTo>
                  <a:cubicBezTo>
                    <a:pt x="34" y="19"/>
                    <a:pt x="34" y="19"/>
                    <a:pt x="34" y="19"/>
                  </a:cubicBezTo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82" name="Freeform 177">
              <a:extLst>
                <a:ext uri="{FF2B5EF4-FFF2-40B4-BE49-F238E27FC236}">
                  <a16:creationId xmlns:a16="http://schemas.microsoft.com/office/drawing/2014/main" xmlns="" id="{BB451F9F-9A71-4881-90C5-CA2B7853D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999" y="8908556"/>
              <a:ext cx="8261" cy="6196"/>
            </a:xfrm>
            <a:custGeom>
              <a:avLst/>
              <a:gdLst>
                <a:gd name="T0" fmla="*/ 3 w 8"/>
                <a:gd name="T1" fmla="*/ 0 h 6"/>
                <a:gd name="T2" fmla="*/ 0 w 8"/>
                <a:gd name="T3" fmla="*/ 4 h 6"/>
                <a:gd name="T4" fmla="*/ 5 w 8"/>
                <a:gd name="T5" fmla="*/ 6 h 6"/>
                <a:gd name="T6" fmla="*/ 8 w 8"/>
                <a:gd name="T7" fmla="*/ 3 h 6"/>
                <a:gd name="T8" fmla="*/ 3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lnTo>
                    <a:pt x="0" y="4"/>
                  </a:lnTo>
                  <a:lnTo>
                    <a:pt x="5" y="6"/>
                  </a:lnTo>
                  <a:lnTo>
                    <a:pt x="8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83" name="Freeform 178">
              <a:extLst>
                <a:ext uri="{FF2B5EF4-FFF2-40B4-BE49-F238E27FC236}">
                  <a16:creationId xmlns:a16="http://schemas.microsoft.com/office/drawing/2014/main" xmlns="" id="{43CFACF0-486B-40A9-9DC5-A815312F0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999" y="8908556"/>
              <a:ext cx="8261" cy="6196"/>
            </a:xfrm>
            <a:custGeom>
              <a:avLst/>
              <a:gdLst>
                <a:gd name="T0" fmla="*/ 3 w 8"/>
                <a:gd name="T1" fmla="*/ 0 h 6"/>
                <a:gd name="T2" fmla="*/ 0 w 8"/>
                <a:gd name="T3" fmla="*/ 4 h 6"/>
                <a:gd name="T4" fmla="*/ 5 w 8"/>
                <a:gd name="T5" fmla="*/ 6 h 6"/>
                <a:gd name="T6" fmla="*/ 8 w 8"/>
                <a:gd name="T7" fmla="*/ 3 h 6"/>
                <a:gd name="T8" fmla="*/ 3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lnTo>
                    <a:pt x="0" y="4"/>
                  </a:lnTo>
                  <a:lnTo>
                    <a:pt x="5" y="6"/>
                  </a:lnTo>
                  <a:lnTo>
                    <a:pt x="8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84" name="Freeform 179">
              <a:extLst>
                <a:ext uri="{FF2B5EF4-FFF2-40B4-BE49-F238E27FC236}">
                  <a16:creationId xmlns:a16="http://schemas.microsoft.com/office/drawing/2014/main" xmlns="" id="{426C897E-114F-4246-8AFB-9DBA21AA2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53" y="9074814"/>
              <a:ext cx="58861" cy="37176"/>
            </a:xfrm>
            <a:custGeom>
              <a:avLst/>
              <a:gdLst>
                <a:gd name="T0" fmla="*/ 2 w 38"/>
                <a:gd name="T1" fmla="*/ 0 h 24"/>
                <a:gd name="T2" fmla="*/ 1 w 38"/>
                <a:gd name="T3" fmla="*/ 1 h 24"/>
                <a:gd name="T4" fmla="*/ 2 w 38"/>
                <a:gd name="T5" fmla="*/ 3 h 24"/>
                <a:gd name="T6" fmla="*/ 36 w 38"/>
                <a:gd name="T7" fmla="*/ 24 h 24"/>
                <a:gd name="T8" fmla="*/ 37 w 38"/>
                <a:gd name="T9" fmla="*/ 24 h 24"/>
                <a:gd name="T10" fmla="*/ 38 w 38"/>
                <a:gd name="T11" fmla="*/ 23 h 24"/>
                <a:gd name="T12" fmla="*/ 37 w 38"/>
                <a:gd name="T13" fmla="*/ 21 h 24"/>
                <a:gd name="T14" fmla="*/ 3 w 38"/>
                <a:gd name="T15" fmla="*/ 0 h 24"/>
                <a:gd name="T16" fmla="*/ 2 w 38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4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6" y="24"/>
                    <a:pt x="37" y="24"/>
                  </a:cubicBezTo>
                  <a:cubicBezTo>
                    <a:pt x="37" y="24"/>
                    <a:pt x="38" y="24"/>
                    <a:pt x="38" y="23"/>
                  </a:cubicBezTo>
                  <a:cubicBezTo>
                    <a:pt x="38" y="23"/>
                    <a:pt x="38" y="21"/>
                    <a:pt x="37" y="2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85" name="Freeform 180">
              <a:extLst>
                <a:ext uri="{FF2B5EF4-FFF2-40B4-BE49-F238E27FC236}">
                  <a16:creationId xmlns:a16="http://schemas.microsoft.com/office/drawing/2014/main" xmlns="" id="{3EED6BDB-D2B4-4DA5-B31C-189B7532A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" y="8995299"/>
              <a:ext cx="23751" cy="42339"/>
            </a:xfrm>
            <a:custGeom>
              <a:avLst/>
              <a:gdLst>
                <a:gd name="T0" fmla="*/ 13 w 15"/>
                <a:gd name="T1" fmla="*/ 0 h 27"/>
                <a:gd name="T2" fmla="*/ 12 w 15"/>
                <a:gd name="T3" fmla="*/ 1 h 27"/>
                <a:gd name="T4" fmla="*/ 0 w 15"/>
                <a:gd name="T5" fmla="*/ 20 h 27"/>
                <a:gd name="T6" fmla="*/ 0 w 15"/>
                <a:gd name="T7" fmla="*/ 27 h 27"/>
                <a:gd name="T8" fmla="*/ 14 w 15"/>
                <a:gd name="T9" fmla="*/ 3 h 27"/>
                <a:gd name="T10" fmla="*/ 14 w 15"/>
                <a:gd name="T11" fmla="*/ 1 h 27"/>
                <a:gd name="T12" fmla="*/ 13 w 15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7">
                  <a:moveTo>
                    <a:pt x="13" y="0"/>
                  </a:moveTo>
                  <a:cubicBezTo>
                    <a:pt x="12" y="0"/>
                    <a:pt x="12" y="1"/>
                    <a:pt x="12" y="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86" name="Freeform 181">
              <a:extLst>
                <a:ext uri="{FF2B5EF4-FFF2-40B4-BE49-F238E27FC236}">
                  <a16:creationId xmlns:a16="http://schemas.microsoft.com/office/drawing/2014/main" xmlns="" id="{C8A3749E-FAD7-438B-9E77-27538E2D9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3" y="9627284"/>
              <a:ext cx="165225" cy="110494"/>
            </a:xfrm>
            <a:custGeom>
              <a:avLst/>
              <a:gdLst>
                <a:gd name="T0" fmla="*/ 61 w 106"/>
                <a:gd name="T1" fmla="*/ 32 h 71"/>
                <a:gd name="T2" fmla="*/ 51 w 106"/>
                <a:gd name="T3" fmla="*/ 28 h 71"/>
                <a:gd name="T4" fmla="*/ 43 w 106"/>
                <a:gd name="T5" fmla="*/ 21 h 71"/>
                <a:gd name="T6" fmla="*/ 43 w 106"/>
                <a:gd name="T7" fmla="*/ 16 h 71"/>
                <a:gd name="T8" fmla="*/ 48 w 106"/>
                <a:gd name="T9" fmla="*/ 13 h 71"/>
                <a:gd name="T10" fmla="*/ 58 w 106"/>
                <a:gd name="T11" fmla="*/ 17 h 71"/>
                <a:gd name="T12" fmla="*/ 66 w 106"/>
                <a:gd name="T13" fmla="*/ 29 h 71"/>
                <a:gd name="T14" fmla="*/ 61 w 106"/>
                <a:gd name="T15" fmla="*/ 32 h 71"/>
                <a:gd name="T16" fmla="*/ 0 w 106"/>
                <a:gd name="T17" fmla="*/ 0 h 71"/>
                <a:gd name="T18" fmla="*/ 0 w 106"/>
                <a:gd name="T19" fmla="*/ 4 h 71"/>
                <a:gd name="T20" fmla="*/ 66 w 106"/>
                <a:gd name="T21" fmla="*/ 44 h 71"/>
                <a:gd name="T22" fmla="*/ 74 w 106"/>
                <a:gd name="T23" fmla="*/ 49 h 71"/>
                <a:gd name="T24" fmla="*/ 69 w 106"/>
                <a:gd name="T25" fmla="*/ 58 h 71"/>
                <a:gd name="T26" fmla="*/ 63 w 106"/>
                <a:gd name="T27" fmla="*/ 68 h 71"/>
                <a:gd name="T28" fmla="*/ 64 w 106"/>
                <a:gd name="T29" fmla="*/ 70 h 71"/>
                <a:gd name="T30" fmla="*/ 65 w 106"/>
                <a:gd name="T31" fmla="*/ 71 h 71"/>
                <a:gd name="T32" fmla="*/ 66 w 106"/>
                <a:gd name="T33" fmla="*/ 70 h 71"/>
                <a:gd name="T34" fmla="*/ 72 w 106"/>
                <a:gd name="T35" fmla="*/ 60 h 71"/>
                <a:gd name="T36" fmla="*/ 76 w 106"/>
                <a:gd name="T37" fmla="*/ 53 h 71"/>
                <a:gd name="T38" fmla="*/ 77 w 106"/>
                <a:gd name="T39" fmla="*/ 55 h 71"/>
                <a:gd name="T40" fmla="*/ 78 w 106"/>
                <a:gd name="T41" fmla="*/ 56 h 71"/>
                <a:gd name="T42" fmla="*/ 79 w 106"/>
                <a:gd name="T43" fmla="*/ 56 h 71"/>
                <a:gd name="T44" fmla="*/ 80 w 106"/>
                <a:gd name="T45" fmla="*/ 55 h 71"/>
                <a:gd name="T46" fmla="*/ 80 w 106"/>
                <a:gd name="T47" fmla="*/ 54 h 71"/>
                <a:gd name="T48" fmla="*/ 79 w 106"/>
                <a:gd name="T49" fmla="*/ 52 h 71"/>
                <a:gd name="T50" fmla="*/ 86 w 106"/>
                <a:gd name="T51" fmla="*/ 56 h 71"/>
                <a:gd name="T52" fmla="*/ 103 w 106"/>
                <a:gd name="T53" fmla="*/ 66 h 71"/>
                <a:gd name="T54" fmla="*/ 104 w 106"/>
                <a:gd name="T55" fmla="*/ 67 h 71"/>
                <a:gd name="T56" fmla="*/ 105 w 106"/>
                <a:gd name="T57" fmla="*/ 66 h 71"/>
                <a:gd name="T58" fmla="*/ 105 w 106"/>
                <a:gd name="T59" fmla="*/ 64 h 71"/>
                <a:gd name="T60" fmla="*/ 88 w 106"/>
                <a:gd name="T61" fmla="*/ 53 h 71"/>
                <a:gd name="T62" fmla="*/ 79 w 106"/>
                <a:gd name="T63" fmla="*/ 48 h 71"/>
                <a:gd name="T64" fmla="*/ 84 w 106"/>
                <a:gd name="T65" fmla="*/ 40 h 71"/>
                <a:gd name="T66" fmla="*/ 84 w 106"/>
                <a:gd name="T67" fmla="*/ 37 h 71"/>
                <a:gd name="T68" fmla="*/ 83 w 106"/>
                <a:gd name="T69" fmla="*/ 37 h 71"/>
                <a:gd name="T70" fmla="*/ 81 w 106"/>
                <a:gd name="T71" fmla="*/ 38 h 71"/>
                <a:gd name="T72" fmla="*/ 77 w 106"/>
                <a:gd name="T73" fmla="*/ 44 h 71"/>
                <a:gd name="T74" fmla="*/ 77 w 106"/>
                <a:gd name="T75" fmla="*/ 43 h 71"/>
                <a:gd name="T76" fmla="*/ 75 w 106"/>
                <a:gd name="T77" fmla="*/ 41 h 71"/>
                <a:gd name="T78" fmla="*/ 75 w 106"/>
                <a:gd name="T79" fmla="*/ 41 h 71"/>
                <a:gd name="T80" fmla="*/ 74 w 106"/>
                <a:gd name="T81" fmla="*/ 43 h 71"/>
                <a:gd name="T82" fmla="*/ 74 w 106"/>
                <a:gd name="T83" fmla="*/ 45 h 71"/>
                <a:gd name="T84" fmla="*/ 68 w 106"/>
                <a:gd name="T85" fmla="*/ 41 h 71"/>
                <a:gd name="T86" fmla="*/ 58 w 106"/>
                <a:gd name="T87" fmla="*/ 35 h 71"/>
                <a:gd name="T88" fmla="*/ 61 w 106"/>
                <a:gd name="T89" fmla="*/ 36 h 71"/>
                <a:gd name="T90" fmla="*/ 69 w 106"/>
                <a:gd name="T91" fmla="*/ 31 h 71"/>
                <a:gd name="T92" fmla="*/ 60 w 106"/>
                <a:gd name="T93" fmla="*/ 14 h 71"/>
                <a:gd name="T94" fmla="*/ 48 w 106"/>
                <a:gd name="T95" fmla="*/ 9 h 71"/>
                <a:gd name="T96" fmla="*/ 40 w 106"/>
                <a:gd name="T97" fmla="*/ 14 h 71"/>
                <a:gd name="T98" fmla="*/ 42 w 106"/>
                <a:gd name="T99" fmla="*/ 26 h 71"/>
                <a:gd name="T100" fmla="*/ 0 w 106"/>
                <a:gd name="T10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6" h="71">
                  <a:moveTo>
                    <a:pt x="61" y="32"/>
                  </a:moveTo>
                  <a:cubicBezTo>
                    <a:pt x="59" y="32"/>
                    <a:pt x="55" y="31"/>
                    <a:pt x="51" y="28"/>
                  </a:cubicBezTo>
                  <a:cubicBezTo>
                    <a:pt x="47" y="26"/>
                    <a:pt x="44" y="23"/>
                    <a:pt x="43" y="21"/>
                  </a:cubicBezTo>
                  <a:cubicBezTo>
                    <a:pt x="42" y="19"/>
                    <a:pt x="42" y="18"/>
                    <a:pt x="43" y="16"/>
                  </a:cubicBezTo>
                  <a:cubicBezTo>
                    <a:pt x="44" y="14"/>
                    <a:pt x="46" y="13"/>
                    <a:pt x="48" y="13"/>
                  </a:cubicBezTo>
                  <a:cubicBezTo>
                    <a:pt x="50" y="13"/>
                    <a:pt x="54" y="15"/>
                    <a:pt x="58" y="17"/>
                  </a:cubicBezTo>
                  <a:cubicBezTo>
                    <a:pt x="65" y="22"/>
                    <a:pt x="68" y="26"/>
                    <a:pt x="66" y="29"/>
                  </a:cubicBezTo>
                  <a:cubicBezTo>
                    <a:pt x="65" y="31"/>
                    <a:pt x="63" y="32"/>
                    <a:pt x="61" y="32"/>
                  </a:cubicBezTo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66" y="44"/>
                    <a:pt x="66" y="44"/>
                    <a:pt x="66" y="44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9"/>
                    <a:pt x="63" y="70"/>
                    <a:pt x="64" y="70"/>
                  </a:cubicBezTo>
                  <a:cubicBezTo>
                    <a:pt x="64" y="71"/>
                    <a:pt x="64" y="71"/>
                    <a:pt x="65" y="71"/>
                  </a:cubicBezTo>
                  <a:cubicBezTo>
                    <a:pt x="65" y="71"/>
                    <a:pt x="66" y="70"/>
                    <a:pt x="66" y="70"/>
                  </a:cubicBezTo>
                  <a:cubicBezTo>
                    <a:pt x="72" y="60"/>
                    <a:pt x="72" y="60"/>
                    <a:pt x="72" y="60"/>
                  </a:cubicBezTo>
                  <a:cubicBezTo>
                    <a:pt x="76" y="53"/>
                    <a:pt x="76" y="53"/>
                    <a:pt x="76" y="5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7" y="56"/>
                    <a:pt x="77" y="56"/>
                    <a:pt x="78" y="56"/>
                  </a:cubicBezTo>
                  <a:cubicBezTo>
                    <a:pt x="78" y="56"/>
                    <a:pt x="78" y="56"/>
                    <a:pt x="79" y="56"/>
                  </a:cubicBezTo>
                  <a:cubicBezTo>
                    <a:pt x="79" y="56"/>
                    <a:pt x="79" y="56"/>
                    <a:pt x="80" y="55"/>
                  </a:cubicBezTo>
                  <a:cubicBezTo>
                    <a:pt x="80" y="55"/>
                    <a:pt x="80" y="55"/>
                    <a:pt x="80" y="54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3" y="67"/>
                    <a:pt x="103" y="67"/>
                    <a:pt x="104" y="67"/>
                  </a:cubicBezTo>
                  <a:cubicBezTo>
                    <a:pt x="104" y="67"/>
                    <a:pt x="105" y="66"/>
                    <a:pt x="105" y="66"/>
                  </a:cubicBezTo>
                  <a:cubicBezTo>
                    <a:pt x="106" y="65"/>
                    <a:pt x="105" y="64"/>
                    <a:pt x="105" y="64"/>
                  </a:cubicBezTo>
                  <a:cubicBezTo>
                    <a:pt x="88" y="53"/>
                    <a:pt x="88" y="53"/>
                    <a:pt x="88" y="53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5" y="39"/>
                    <a:pt x="85" y="38"/>
                    <a:pt x="84" y="37"/>
                  </a:cubicBezTo>
                  <a:cubicBezTo>
                    <a:pt x="84" y="37"/>
                    <a:pt x="83" y="37"/>
                    <a:pt x="83" y="37"/>
                  </a:cubicBezTo>
                  <a:cubicBezTo>
                    <a:pt x="82" y="37"/>
                    <a:pt x="82" y="37"/>
                    <a:pt x="81" y="38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2"/>
                    <a:pt x="76" y="41"/>
                    <a:pt x="75" y="41"/>
                  </a:cubicBezTo>
                  <a:cubicBezTo>
                    <a:pt x="75" y="41"/>
                    <a:pt x="75" y="41"/>
                    <a:pt x="75" y="41"/>
                  </a:cubicBezTo>
                  <a:cubicBezTo>
                    <a:pt x="74" y="42"/>
                    <a:pt x="74" y="43"/>
                    <a:pt x="74" y="43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9" y="36"/>
                    <a:pt x="60" y="36"/>
                    <a:pt x="61" y="36"/>
                  </a:cubicBezTo>
                  <a:cubicBezTo>
                    <a:pt x="64" y="36"/>
                    <a:pt x="67" y="34"/>
                    <a:pt x="69" y="31"/>
                  </a:cubicBezTo>
                  <a:cubicBezTo>
                    <a:pt x="72" y="25"/>
                    <a:pt x="69" y="19"/>
                    <a:pt x="60" y="14"/>
                  </a:cubicBezTo>
                  <a:cubicBezTo>
                    <a:pt x="55" y="11"/>
                    <a:pt x="51" y="9"/>
                    <a:pt x="48" y="9"/>
                  </a:cubicBezTo>
                  <a:cubicBezTo>
                    <a:pt x="45" y="9"/>
                    <a:pt x="42" y="11"/>
                    <a:pt x="40" y="14"/>
                  </a:cubicBezTo>
                  <a:cubicBezTo>
                    <a:pt x="38" y="18"/>
                    <a:pt x="39" y="22"/>
                    <a:pt x="42" y="2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87" name="Freeform 182">
              <a:extLst>
                <a:ext uri="{FF2B5EF4-FFF2-40B4-BE49-F238E27FC236}">
                  <a16:creationId xmlns:a16="http://schemas.microsoft.com/office/drawing/2014/main" xmlns="" id="{B60BFC5F-C14E-438D-9D14-6B825F8631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3" y="9138838"/>
              <a:ext cx="4501339" cy="1818504"/>
            </a:xfrm>
            <a:custGeom>
              <a:avLst/>
              <a:gdLst>
                <a:gd name="T0" fmla="*/ 2803 w 2897"/>
                <a:gd name="T1" fmla="*/ 1058 h 1169"/>
                <a:gd name="T2" fmla="*/ 2775 w 2897"/>
                <a:gd name="T3" fmla="*/ 1011 h 1169"/>
                <a:gd name="T4" fmla="*/ 2735 w 2897"/>
                <a:gd name="T5" fmla="*/ 999 h 1169"/>
                <a:gd name="T6" fmla="*/ 2772 w 2897"/>
                <a:gd name="T7" fmla="*/ 1010 h 1169"/>
                <a:gd name="T8" fmla="*/ 1984 w 2897"/>
                <a:gd name="T9" fmla="*/ 1004 h 1169"/>
                <a:gd name="T10" fmla="*/ 2811 w 2897"/>
                <a:gd name="T11" fmla="*/ 966 h 1169"/>
                <a:gd name="T12" fmla="*/ 2800 w 2897"/>
                <a:gd name="T13" fmla="*/ 980 h 1169"/>
                <a:gd name="T14" fmla="*/ 2753 w 2897"/>
                <a:gd name="T15" fmla="*/ 945 h 1169"/>
                <a:gd name="T16" fmla="*/ 2748 w 2897"/>
                <a:gd name="T17" fmla="*/ 927 h 1169"/>
                <a:gd name="T18" fmla="*/ 2685 w 2897"/>
                <a:gd name="T19" fmla="*/ 974 h 1169"/>
                <a:gd name="T20" fmla="*/ 2653 w 2897"/>
                <a:gd name="T21" fmla="*/ 954 h 1169"/>
                <a:gd name="T22" fmla="*/ 2398 w 2897"/>
                <a:gd name="T23" fmla="*/ 834 h 1169"/>
                <a:gd name="T24" fmla="*/ 1577 w 2897"/>
                <a:gd name="T25" fmla="*/ 782 h 1169"/>
                <a:gd name="T26" fmla="*/ 1512 w 2897"/>
                <a:gd name="T27" fmla="*/ 1129 h 1169"/>
                <a:gd name="T28" fmla="*/ 1564 w 2897"/>
                <a:gd name="T29" fmla="*/ 1043 h 1169"/>
                <a:gd name="T30" fmla="*/ 1616 w 2897"/>
                <a:gd name="T31" fmla="*/ 958 h 1169"/>
                <a:gd name="T32" fmla="*/ 1668 w 2897"/>
                <a:gd name="T33" fmla="*/ 872 h 1169"/>
                <a:gd name="T34" fmla="*/ 1536 w 2897"/>
                <a:gd name="T35" fmla="*/ 1101 h 1169"/>
                <a:gd name="T36" fmla="*/ 1594 w 2897"/>
                <a:gd name="T37" fmla="*/ 765 h 1169"/>
                <a:gd name="T38" fmla="*/ 2283 w 2897"/>
                <a:gd name="T39" fmla="*/ 783 h 1169"/>
                <a:gd name="T40" fmla="*/ 1865 w 2897"/>
                <a:gd name="T41" fmla="*/ 900 h 1169"/>
                <a:gd name="T42" fmla="*/ 1787 w 2897"/>
                <a:gd name="T43" fmla="*/ 878 h 1169"/>
                <a:gd name="T44" fmla="*/ 1713 w 2897"/>
                <a:gd name="T45" fmla="*/ 809 h 1169"/>
                <a:gd name="T46" fmla="*/ 1919 w 2897"/>
                <a:gd name="T47" fmla="*/ 956 h 1169"/>
                <a:gd name="T48" fmla="*/ 2279 w 2897"/>
                <a:gd name="T49" fmla="*/ 710 h 1169"/>
                <a:gd name="T50" fmla="*/ 1971 w 2897"/>
                <a:gd name="T51" fmla="*/ 651 h 1169"/>
                <a:gd name="T52" fmla="*/ 1381 w 2897"/>
                <a:gd name="T53" fmla="*/ 649 h 1169"/>
                <a:gd name="T54" fmla="*/ 1754 w 2897"/>
                <a:gd name="T55" fmla="*/ 604 h 1169"/>
                <a:gd name="T56" fmla="*/ 1746 w 2897"/>
                <a:gd name="T57" fmla="*/ 665 h 1169"/>
                <a:gd name="T58" fmla="*/ 1987 w 2897"/>
                <a:gd name="T59" fmla="*/ 775 h 1169"/>
                <a:gd name="T60" fmla="*/ 1211 w 2897"/>
                <a:gd name="T61" fmla="*/ 570 h 1169"/>
                <a:gd name="T62" fmla="*/ 1233 w 2897"/>
                <a:gd name="T63" fmla="*/ 547 h 1169"/>
                <a:gd name="T64" fmla="*/ 1254 w 2897"/>
                <a:gd name="T65" fmla="*/ 523 h 1169"/>
                <a:gd name="T66" fmla="*/ 1092 w 2897"/>
                <a:gd name="T67" fmla="*/ 498 h 1169"/>
                <a:gd name="T68" fmla="*/ 1129 w 2897"/>
                <a:gd name="T69" fmla="*/ 451 h 1169"/>
                <a:gd name="T70" fmla="*/ 1111 w 2897"/>
                <a:gd name="T71" fmla="*/ 467 h 1169"/>
                <a:gd name="T72" fmla="*/ 1178 w 2897"/>
                <a:gd name="T73" fmla="*/ 517 h 1169"/>
                <a:gd name="T74" fmla="*/ 1031 w 2897"/>
                <a:gd name="T75" fmla="*/ 425 h 1169"/>
                <a:gd name="T76" fmla="*/ 1216 w 2897"/>
                <a:gd name="T77" fmla="*/ 396 h 1169"/>
                <a:gd name="T78" fmla="*/ 956 w 2897"/>
                <a:gd name="T79" fmla="*/ 379 h 1169"/>
                <a:gd name="T80" fmla="*/ 1108 w 2897"/>
                <a:gd name="T81" fmla="*/ 395 h 1169"/>
                <a:gd name="T82" fmla="*/ 1035 w 2897"/>
                <a:gd name="T83" fmla="*/ 375 h 1169"/>
                <a:gd name="T84" fmla="*/ 1064 w 2897"/>
                <a:gd name="T85" fmla="*/ 382 h 1169"/>
                <a:gd name="T86" fmla="*/ 1094 w 2897"/>
                <a:gd name="T87" fmla="*/ 400 h 1169"/>
                <a:gd name="T88" fmla="*/ 1747 w 2897"/>
                <a:gd name="T89" fmla="*/ 505 h 1169"/>
                <a:gd name="T90" fmla="*/ 729 w 2897"/>
                <a:gd name="T91" fmla="*/ 288 h 1169"/>
                <a:gd name="T92" fmla="*/ 622 w 2897"/>
                <a:gd name="T93" fmla="*/ 266 h 1169"/>
                <a:gd name="T94" fmla="*/ 811 w 2897"/>
                <a:gd name="T95" fmla="*/ 296 h 1169"/>
                <a:gd name="T96" fmla="*/ 326 w 2897"/>
                <a:gd name="T97" fmla="*/ 220 h 1169"/>
                <a:gd name="T98" fmla="*/ 222 w 2897"/>
                <a:gd name="T99" fmla="*/ 199 h 1169"/>
                <a:gd name="T100" fmla="*/ 163 w 2897"/>
                <a:gd name="T101" fmla="*/ 189 h 1169"/>
                <a:gd name="T102" fmla="*/ 117 w 2897"/>
                <a:gd name="T103" fmla="*/ 182 h 1169"/>
                <a:gd name="T104" fmla="*/ 70 w 2897"/>
                <a:gd name="T105" fmla="*/ 175 h 1169"/>
                <a:gd name="T106" fmla="*/ 364 w 2897"/>
                <a:gd name="T107" fmla="*/ 134 h 1169"/>
                <a:gd name="T108" fmla="*/ 259 w 2897"/>
                <a:gd name="T109" fmla="*/ 119 h 1169"/>
                <a:gd name="T110" fmla="*/ 236 w 2897"/>
                <a:gd name="T111" fmla="*/ 137 h 1169"/>
                <a:gd name="T112" fmla="*/ 214 w 2897"/>
                <a:gd name="T113" fmla="*/ 108 h 1169"/>
                <a:gd name="T114" fmla="*/ 130 w 2897"/>
                <a:gd name="T115" fmla="*/ 120 h 1169"/>
                <a:gd name="T116" fmla="*/ 89 w 2897"/>
                <a:gd name="T117" fmla="*/ 89 h 1169"/>
                <a:gd name="T118" fmla="*/ 20 w 2897"/>
                <a:gd name="T119" fmla="*/ 82 h 1169"/>
                <a:gd name="T120" fmla="*/ 134 w 2897"/>
                <a:gd name="T121" fmla="*/ 268 h 1169"/>
                <a:gd name="T122" fmla="*/ 393 w 2897"/>
                <a:gd name="T123" fmla="*/ 283 h 1169"/>
                <a:gd name="T124" fmla="*/ 751 w 2897"/>
                <a:gd name="T125" fmla="*/ 196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97" h="1169">
                  <a:moveTo>
                    <a:pt x="2702" y="1085"/>
                  </a:moveTo>
                  <a:cubicBezTo>
                    <a:pt x="2694" y="1093"/>
                    <a:pt x="2694" y="1093"/>
                    <a:pt x="2694" y="1093"/>
                  </a:cubicBezTo>
                  <a:cubicBezTo>
                    <a:pt x="2648" y="1169"/>
                    <a:pt x="2648" y="1169"/>
                    <a:pt x="2648" y="1169"/>
                  </a:cubicBezTo>
                  <a:cubicBezTo>
                    <a:pt x="2652" y="1169"/>
                    <a:pt x="2652" y="1169"/>
                    <a:pt x="2652" y="1169"/>
                  </a:cubicBezTo>
                  <a:cubicBezTo>
                    <a:pt x="2702" y="1086"/>
                    <a:pt x="2702" y="1086"/>
                    <a:pt x="2702" y="1086"/>
                  </a:cubicBezTo>
                  <a:cubicBezTo>
                    <a:pt x="2702" y="1085"/>
                    <a:pt x="2702" y="1085"/>
                    <a:pt x="2702" y="1085"/>
                  </a:cubicBezTo>
                  <a:moveTo>
                    <a:pt x="2879" y="1033"/>
                  </a:moveTo>
                  <a:cubicBezTo>
                    <a:pt x="2874" y="1042"/>
                    <a:pt x="2874" y="1042"/>
                    <a:pt x="2874" y="1042"/>
                  </a:cubicBezTo>
                  <a:cubicBezTo>
                    <a:pt x="2874" y="1048"/>
                    <a:pt x="2874" y="1048"/>
                    <a:pt x="2874" y="1048"/>
                  </a:cubicBezTo>
                  <a:cubicBezTo>
                    <a:pt x="2875" y="1047"/>
                    <a:pt x="2875" y="1047"/>
                    <a:pt x="2875" y="1047"/>
                  </a:cubicBezTo>
                  <a:cubicBezTo>
                    <a:pt x="2879" y="1040"/>
                    <a:pt x="2879" y="1040"/>
                    <a:pt x="2879" y="1040"/>
                  </a:cubicBezTo>
                  <a:cubicBezTo>
                    <a:pt x="2879" y="1033"/>
                    <a:pt x="2879" y="1033"/>
                    <a:pt x="2879" y="1033"/>
                  </a:cubicBezTo>
                  <a:moveTo>
                    <a:pt x="2882" y="1028"/>
                  </a:moveTo>
                  <a:cubicBezTo>
                    <a:pt x="2882" y="1034"/>
                    <a:pt x="2882" y="1034"/>
                    <a:pt x="2882" y="1034"/>
                  </a:cubicBezTo>
                  <a:cubicBezTo>
                    <a:pt x="2884" y="1030"/>
                    <a:pt x="2884" y="1030"/>
                    <a:pt x="2884" y="1030"/>
                  </a:cubicBezTo>
                  <a:cubicBezTo>
                    <a:pt x="2883" y="1029"/>
                    <a:pt x="2883" y="1028"/>
                    <a:pt x="2882" y="1028"/>
                  </a:cubicBezTo>
                  <a:moveTo>
                    <a:pt x="2847" y="1025"/>
                  </a:moveTo>
                  <a:cubicBezTo>
                    <a:pt x="2847" y="1026"/>
                    <a:pt x="2847" y="1026"/>
                    <a:pt x="2847" y="1026"/>
                  </a:cubicBezTo>
                  <a:cubicBezTo>
                    <a:pt x="2847" y="1026"/>
                    <a:pt x="2847" y="1026"/>
                    <a:pt x="2847" y="1026"/>
                  </a:cubicBezTo>
                  <a:cubicBezTo>
                    <a:pt x="2847" y="1025"/>
                    <a:pt x="2847" y="1025"/>
                    <a:pt x="2847" y="1025"/>
                  </a:cubicBezTo>
                  <a:moveTo>
                    <a:pt x="2831" y="1057"/>
                  </a:moveTo>
                  <a:cubicBezTo>
                    <a:pt x="2828" y="1046"/>
                    <a:pt x="2828" y="1046"/>
                    <a:pt x="2828" y="1046"/>
                  </a:cubicBezTo>
                  <a:cubicBezTo>
                    <a:pt x="2830" y="1047"/>
                    <a:pt x="2831" y="1048"/>
                    <a:pt x="2833" y="1049"/>
                  </a:cubicBezTo>
                  <a:cubicBezTo>
                    <a:pt x="2834" y="1051"/>
                    <a:pt x="2834" y="1051"/>
                    <a:pt x="2834" y="1051"/>
                  </a:cubicBezTo>
                  <a:cubicBezTo>
                    <a:pt x="2831" y="1057"/>
                    <a:pt x="2831" y="1057"/>
                    <a:pt x="2831" y="1057"/>
                  </a:cubicBezTo>
                  <a:moveTo>
                    <a:pt x="2825" y="1067"/>
                  </a:moveTo>
                  <a:cubicBezTo>
                    <a:pt x="2819" y="1041"/>
                    <a:pt x="2819" y="1041"/>
                    <a:pt x="2819" y="1041"/>
                  </a:cubicBezTo>
                  <a:cubicBezTo>
                    <a:pt x="2820" y="1042"/>
                    <a:pt x="2822" y="1043"/>
                    <a:pt x="2824" y="1044"/>
                  </a:cubicBezTo>
                  <a:cubicBezTo>
                    <a:pt x="2828" y="1061"/>
                    <a:pt x="2828" y="1061"/>
                    <a:pt x="2828" y="1061"/>
                  </a:cubicBezTo>
                  <a:cubicBezTo>
                    <a:pt x="2825" y="1067"/>
                    <a:pt x="2825" y="1067"/>
                    <a:pt x="2825" y="1067"/>
                  </a:cubicBezTo>
                  <a:moveTo>
                    <a:pt x="2822" y="1067"/>
                  </a:moveTo>
                  <a:cubicBezTo>
                    <a:pt x="2820" y="1066"/>
                    <a:pt x="2818" y="1065"/>
                    <a:pt x="2816" y="1064"/>
                  </a:cubicBezTo>
                  <a:cubicBezTo>
                    <a:pt x="2809" y="1036"/>
                    <a:pt x="2809" y="1036"/>
                    <a:pt x="2809" y="1036"/>
                  </a:cubicBezTo>
                  <a:cubicBezTo>
                    <a:pt x="2811" y="1037"/>
                    <a:pt x="2813" y="1038"/>
                    <a:pt x="2815" y="1039"/>
                  </a:cubicBezTo>
                  <a:cubicBezTo>
                    <a:pt x="2822" y="1067"/>
                    <a:pt x="2822" y="1067"/>
                    <a:pt x="2822" y="1067"/>
                  </a:cubicBezTo>
                  <a:moveTo>
                    <a:pt x="2812" y="1062"/>
                  </a:moveTo>
                  <a:cubicBezTo>
                    <a:pt x="2811" y="1061"/>
                    <a:pt x="2809" y="1060"/>
                    <a:pt x="2807" y="1060"/>
                  </a:cubicBezTo>
                  <a:cubicBezTo>
                    <a:pt x="2800" y="1031"/>
                    <a:pt x="2800" y="1031"/>
                    <a:pt x="2800" y="1031"/>
                  </a:cubicBezTo>
                  <a:cubicBezTo>
                    <a:pt x="2802" y="1032"/>
                    <a:pt x="2804" y="1033"/>
                    <a:pt x="2805" y="1034"/>
                  </a:cubicBezTo>
                  <a:cubicBezTo>
                    <a:pt x="2812" y="1062"/>
                    <a:pt x="2812" y="1062"/>
                    <a:pt x="2812" y="1062"/>
                  </a:cubicBezTo>
                  <a:moveTo>
                    <a:pt x="2803" y="1058"/>
                  </a:moveTo>
                  <a:cubicBezTo>
                    <a:pt x="2801" y="1057"/>
                    <a:pt x="2800" y="1056"/>
                    <a:pt x="2798" y="1055"/>
                  </a:cubicBezTo>
                  <a:cubicBezTo>
                    <a:pt x="2791" y="1027"/>
                    <a:pt x="2791" y="1027"/>
                    <a:pt x="2791" y="1027"/>
                  </a:cubicBezTo>
                  <a:cubicBezTo>
                    <a:pt x="2793" y="1028"/>
                    <a:pt x="2794" y="1029"/>
                    <a:pt x="2796" y="1029"/>
                  </a:cubicBezTo>
                  <a:cubicBezTo>
                    <a:pt x="2803" y="1058"/>
                    <a:pt x="2803" y="1058"/>
                    <a:pt x="2803" y="1058"/>
                  </a:cubicBezTo>
                  <a:moveTo>
                    <a:pt x="2794" y="1053"/>
                  </a:moveTo>
                  <a:cubicBezTo>
                    <a:pt x="2792" y="1052"/>
                    <a:pt x="2790" y="1051"/>
                    <a:pt x="2789" y="1050"/>
                  </a:cubicBezTo>
                  <a:cubicBezTo>
                    <a:pt x="2782" y="1022"/>
                    <a:pt x="2782" y="1022"/>
                    <a:pt x="2782" y="1022"/>
                  </a:cubicBezTo>
                  <a:cubicBezTo>
                    <a:pt x="2783" y="1023"/>
                    <a:pt x="2785" y="1024"/>
                    <a:pt x="2787" y="1025"/>
                  </a:cubicBezTo>
                  <a:cubicBezTo>
                    <a:pt x="2794" y="1053"/>
                    <a:pt x="2794" y="1053"/>
                    <a:pt x="2794" y="1053"/>
                  </a:cubicBezTo>
                  <a:moveTo>
                    <a:pt x="2785" y="1048"/>
                  </a:moveTo>
                  <a:cubicBezTo>
                    <a:pt x="2783" y="1047"/>
                    <a:pt x="2781" y="1046"/>
                    <a:pt x="2779" y="1045"/>
                  </a:cubicBezTo>
                  <a:cubicBezTo>
                    <a:pt x="2772" y="1017"/>
                    <a:pt x="2772" y="1017"/>
                    <a:pt x="2772" y="1017"/>
                  </a:cubicBezTo>
                  <a:cubicBezTo>
                    <a:pt x="2774" y="1018"/>
                    <a:pt x="2776" y="1019"/>
                    <a:pt x="2778" y="1020"/>
                  </a:cubicBezTo>
                  <a:cubicBezTo>
                    <a:pt x="2785" y="1048"/>
                    <a:pt x="2785" y="1048"/>
                    <a:pt x="2785" y="1048"/>
                  </a:cubicBezTo>
                  <a:moveTo>
                    <a:pt x="2775" y="1011"/>
                  </a:moveTo>
                  <a:cubicBezTo>
                    <a:pt x="2769" y="1018"/>
                    <a:pt x="2769" y="1018"/>
                    <a:pt x="2769" y="1018"/>
                  </a:cubicBezTo>
                  <a:cubicBezTo>
                    <a:pt x="2775" y="1043"/>
                    <a:pt x="2775" y="1043"/>
                    <a:pt x="2775" y="1043"/>
                  </a:cubicBezTo>
                  <a:cubicBezTo>
                    <a:pt x="2774" y="1042"/>
                    <a:pt x="2772" y="1041"/>
                    <a:pt x="2770" y="1041"/>
                  </a:cubicBezTo>
                  <a:cubicBezTo>
                    <a:pt x="2765" y="1021"/>
                    <a:pt x="2765" y="1021"/>
                    <a:pt x="2765" y="1021"/>
                  </a:cubicBezTo>
                  <a:cubicBezTo>
                    <a:pt x="2763" y="1024"/>
                    <a:pt x="2763" y="1024"/>
                    <a:pt x="2763" y="1024"/>
                  </a:cubicBezTo>
                  <a:cubicBezTo>
                    <a:pt x="2766" y="1038"/>
                    <a:pt x="2766" y="1038"/>
                    <a:pt x="2766" y="1038"/>
                  </a:cubicBezTo>
                  <a:cubicBezTo>
                    <a:pt x="2764" y="1038"/>
                    <a:pt x="2762" y="1037"/>
                    <a:pt x="2761" y="1036"/>
                  </a:cubicBezTo>
                  <a:cubicBezTo>
                    <a:pt x="2759" y="1028"/>
                    <a:pt x="2759" y="1028"/>
                    <a:pt x="2759" y="1028"/>
                  </a:cubicBezTo>
                  <a:cubicBezTo>
                    <a:pt x="2756" y="1031"/>
                    <a:pt x="2756" y="1031"/>
                    <a:pt x="2756" y="1031"/>
                  </a:cubicBezTo>
                  <a:cubicBezTo>
                    <a:pt x="2757" y="1034"/>
                    <a:pt x="2757" y="1034"/>
                    <a:pt x="2757" y="1034"/>
                  </a:cubicBezTo>
                  <a:cubicBezTo>
                    <a:pt x="2756" y="1033"/>
                    <a:pt x="2755" y="1033"/>
                    <a:pt x="2754" y="1032"/>
                  </a:cubicBezTo>
                  <a:cubicBezTo>
                    <a:pt x="2749" y="1037"/>
                    <a:pt x="2749" y="1037"/>
                    <a:pt x="2749" y="1037"/>
                  </a:cubicBezTo>
                  <a:cubicBezTo>
                    <a:pt x="2774" y="1050"/>
                    <a:pt x="2799" y="1063"/>
                    <a:pt x="2823" y="1075"/>
                  </a:cubicBezTo>
                  <a:cubicBezTo>
                    <a:pt x="2823" y="1075"/>
                    <a:pt x="2823" y="1075"/>
                    <a:pt x="2823" y="1075"/>
                  </a:cubicBezTo>
                  <a:cubicBezTo>
                    <a:pt x="2851" y="1090"/>
                    <a:pt x="2851" y="1090"/>
                    <a:pt x="2851" y="1090"/>
                  </a:cubicBezTo>
                  <a:cubicBezTo>
                    <a:pt x="2851" y="1090"/>
                    <a:pt x="2851" y="1090"/>
                    <a:pt x="2852" y="1090"/>
                  </a:cubicBezTo>
                  <a:cubicBezTo>
                    <a:pt x="2852" y="1090"/>
                    <a:pt x="2853" y="1090"/>
                    <a:pt x="2853" y="1089"/>
                  </a:cubicBezTo>
                  <a:cubicBezTo>
                    <a:pt x="2853" y="1089"/>
                    <a:pt x="2853" y="1089"/>
                    <a:pt x="2853" y="1089"/>
                  </a:cubicBezTo>
                  <a:cubicBezTo>
                    <a:pt x="2871" y="1055"/>
                    <a:pt x="2871" y="1055"/>
                    <a:pt x="2871" y="1055"/>
                  </a:cubicBezTo>
                  <a:cubicBezTo>
                    <a:pt x="2870" y="1055"/>
                    <a:pt x="2870" y="1055"/>
                    <a:pt x="2870" y="1055"/>
                  </a:cubicBezTo>
                  <a:cubicBezTo>
                    <a:pt x="2870" y="1055"/>
                    <a:pt x="2870" y="1055"/>
                    <a:pt x="2870" y="1055"/>
                  </a:cubicBezTo>
                  <a:cubicBezTo>
                    <a:pt x="2870" y="1054"/>
                    <a:pt x="2869" y="1054"/>
                    <a:pt x="2868" y="1053"/>
                  </a:cubicBezTo>
                  <a:cubicBezTo>
                    <a:pt x="2851" y="1086"/>
                    <a:pt x="2851" y="1086"/>
                    <a:pt x="2851" y="1086"/>
                  </a:cubicBezTo>
                  <a:cubicBezTo>
                    <a:pt x="2826" y="1073"/>
                    <a:pt x="2826" y="1073"/>
                    <a:pt x="2826" y="1073"/>
                  </a:cubicBezTo>
                  <a:cubicBezTo>
                    <a:pt x="2827" y="1072"/>
                    <a:pt x="2827" y="1072"/>
                    <a:pt x="2827" y="1072"/>
                  </a:cubicBezTo>
                  <a:cubicBezTo>
                    <a:pt x="2827" y="1072"/>
                    <a:pt x="2827" y="1072"/>
                    <a:pt x="2827" y="1072"/>
                  </a:cubicBezTo>
                  <a:cubicBezTo>
                    <a:pt x="2827" y="1072"/>
                    <a:pt x="2827" y="1072"/>
                    <a:pt x="2827" y="1072"/>
                  </a:cubicBezTo>
                  <a:cubicBezTo>
                    <a:pt x="2827" y="1071"/>
                    <a:pt x="2827" y="1071"/>
                    <a:pt x="2827" y="1071"/>
                  </a:cubicBezTo>
                  <a:cubicBezTo>
                    <a:pt x="2838" y="1049"/>
                    <a:pt x="2838" y="1049"/>
                    <a:pt x="2838" y="1049"/>
                  </a:cubicBezTo>
                  <a:cubicBezTo>
                    <a:pt x="2838" y="1049"/>
                    <a:pt x="2838" y="1049"/>
                    <a:pt x="2838" y="1049"/>
                  </a:cubicBezTo>
                  <a:cubicBezTo>
                    <a:pt x="2846" y="1034"/>
                    <a:pt x="2846" y="1034"/>
                    <a:pt x="2846" y="1034"/>
                  </a:cubicBezTo>
                  <a:cubicBezTo>
                    <a:pt x="2845" y="1033"/>
                    <a:pt x="2845" y="1033"/>
                    <a:pt x="2844" y="1032"/>
                  </a:cubicBezTo>
                  <a:cubicBezTo>
                    <a:pt x="2838" y="1043"/>
                    <a:pt x="2838" y="1043"/>
                    <a:pt x="2838" y="1043"/>
                  </a:cubicBezTo>
                  <a:cubicBezTo>
                    <a:pt x="2817" y="1033"/>
                    <a:pt x="2796" y="1022"/>
                    <a:pt x="2775" y="1011"/>
                  </a:cubicBezTo>
                  <a:moveTo>
                    <a:pt x="2858" y="1007"/>
                  </a:moveTo>
                  <a:cubicBezTo>
                    <a:pt x="2858" y="1011"/>
                    <a:pt x="2858" y="1011"/>
                    <a:pt x="2858" y="1011"/>
                  </a:cubicBezTo>
                  <a:cubicBezTo>
                    <a:pt x="2859" y="1010"/>
                    <a:pt x="2859" y="1010"/>
                    <a:pt x="2859" y="1010"/>
                  </a:cubicBezTo>
                  <a:cubicBezTo>
                    <a:pt x="2860" y="1008"/>
                    <a:pt x="2860" y="1008"/>
                    <a:pt x="2860" y="1008"/>
                  </a:cubicBezTo>
                  <a:cubicBezTo>
                    <a:pt x="2859" y="1008"/>
                    <a:pt x="2859" y="1008"/>
                    <a:pt x="2858" y="1007"/>
                  </a:cubicBezTo>
                  <a:moveTo>
                    <a:pt x="2843" y="1007"/>
                  </a:moveTo>
                  <a:cubicBezTo>
                    <a:pt x="2843" y="1014"/>
                    <a:pt x="2843" y="1014"/>
                    <a:pt x="2843" y="1014"/>
                  </a:cubicBezTo>
                  <a:cubicBezTo>
                    <a:pt x="2844" y="1015"/>
                    <a:pt x="2846" y="1016"/>
                    <a:pt x="2847" y="1017"/>
                  </a:cubicBezTo>
                  <a:cubicBezTo>
                    <a:pt x="2847" y="1009"/>
                    <a:pt x="2847" y="1009"/>
                    <a:pt x="2847" y="1009"/>
                  </a:cubicBezTo>
                  <a:cubicBezTo>
                    <a:pt x="2846" y="1009"/>
                    <a:pt x="2844" y="1008"/>
                    <a:pt x="2843" y="1007"/>
                  </a:cubicBezTo>
                  <a:cubicBezTo>
                    <a:pt x="2843" y="1007"/>
                    <a:pt x="2843" y="1007"/>
                    <a:pt x="2843" y="1007"/>
                  </a:cubicBezTo>
                  <a:moveTo>
                    <a:pt x="2851" y="1006"/>
                  </a:moveTo>
                  <a:cubicBezTo>
                    <a:pt x="2851" y="1018"/>
                    <a:pt x="2851" y="1018"/>
                    <a:pt x="2851" y="1018"/>
                  </a:cubicBezTo>
                  <a:cubicBezTo>
                    <a:pt x="2851" y="1019"/>
                    <a:pt x="2851" y="1019"/>
                    <a:pt x="2851" y="1019"/>
                  </a:cubicBezTo>
                  <a:cubicBezTo>
                    <a:pt x="2851" y="1019"/>
                    <a:pt x="2851" y="1019"/>
                    <a:pt x="2851" y="1019"/>
                  </a:cubicBezTo>
                  <a:cubicBezTo>
                    <a:pt x="2851" y="1026"/>
                    <a:pt x="2851" y="1026"/>
                    <a:pt x="2851" y="1026"/>
                  </a:cubicBezTo>
                  <a:cubicBezTo>
                    <a:pt x="2855" y="1017"/>
                    <a:pt x="2855" y="1017"/>
                    <a:pt x="2855" y="1017"/>
                  </a:cubicBezTo>
                  <a:cubicBezTo>
                    <a:pt x="2855" y="1010"/>
                    <a:pt x="2855" y="1010"/>
                    <a:pt x="2855" y="1010"/>
                  </a:cubicBezTo>
                  <a:cubicBezTo>
                    <a:pt x="2854" y="1013"/>
                    <a:pt x="2854" y="1013"/>
                    <a:pt x="2854" y="1013"/>
                  </a:cubicBezTo>
                  <a:cubicBezTo>
                    <a:pt x="2853" y="1013"/>
                    <a:pt x="2853" y="1012"/>
                    <a:pt x="2852" y="1012"/>
                  </a:cubicBezTo>
                  <a:cubicBezTo>
                    <a:pt x="2851" y="1006"/>
                    <a:pt x="2851" y="1006"/>
                    <a:pt x="2851" y="1006"/>
                  </a:cubicBezTo>
                  <a:moveTo>
                    <a:pt x="2855" y="1004"/>
                  </a:moveTo>
                  <a:cubicBezTo>
                    <a:pt x="2855" y="1006"/>
                    <a:pt x="2855" y="1006"/>
                    <a:pt x="2855" y="1006"/>
                  </a:cubicBezTo>
                  <a:cubicBezTo>
                    <a:pt x="2855" y="1004"/>
                    <a:pt x="2855" y="1004"/>
                    <a:pt x="2855" y="1004"/>
                  </a:cubicBezTo>
                  <a:cubicBezTo>
                    <a:pt x="2855" y="1004"/>
                    <a:pt x="2855" y="1004"/>
                    <a:pt x="2855" y="1004"/>
                  </a:cubicBezTo>
                  <a:moveTo>
                    <a:pt x="2844" y="995"/>
                  </a:moveTo>
                  <a:cubicBezTo>
                    <a:pt x="2847" y="1007"/>
                    <a:pt x="2847" y="1007"/>
                    <a:pt x="2847" y="1007"/>
                  </a:cubicBezTo>
                  <a:cubicBezTo>
                    <a:pt x="2847" y="997"/>
                    <a:pt x="2847" y="997"/>
                    <a:pt x="2847" y="997"/>
                  </a:cubicBezTo>
                  <a:cubicBezTo>
                    <a:pt x="2846" y="997"/>
                    <a:pt x="2845" y="996"/>
                    <a:pt x="2844" y="995"/>
                  </a:cubicBezTo>
                  <a:moveTo>
                    <a:pt x="2835" y="987"/>
                  </a:moveTo>
                  <a:cubicBezTo>
                    <a:pt x="2835" y="989"/>
                    <a:pt x="2835" y="989"/>
                    <a:pt x="2835" y="989"/>
                  </a:cubicBezTo>
                  <a:cubicBezTo>
                    <a:pt x="2839" y="1005"/>
                    <a:pt x="2839" y="1005"/>
                    <a:pt x="2839" y="1005"/>
                  </a:cubicBezTo>
                  <a:cubicBezTo>
                    <a:pt x="2837" y="1004"/>
                    <a:pt x="2836" y="1004"/>
                    <a:pt x="2835" y="1003"/>
                  </a:cubicBezTo>
                  <a:cubicBezTo>
                    <a:pt x="2835" y="1010"/>
                    <a:pt x="2835" y="1010"/>
                    <a:pt x="2835" y="1010"/>
                  </a:cubicBezTo>
                  <a:cubicBezTo>
                    <a:pt x="2836" y="1011"/>
                    <a:pt x="2838" y="1012"/>
                    <a:pt x="2839" y="1013"/>
                  </a:cubicBezTo>
                  <a:cubicBezTo>
                    <a:pt x="2839" y="994"/>
                    <a:pt x="2839" y="994"/>
                    <a:pt x="2839" y="994"/>
                  </a:cubicBezTo>
                  <a:cubicBezTo>
                    <a:pt x="2838" y="990"/>
                    <a:pt x="2838" y="990"/>
                    <a:pt x="2838" y="990"/>
                  </a:cubicBezTo>
                  <a:cubicBezTo>
                    <a:pt x="2837" y="989"/>
                    <a:pt x="2836" y="988"/>
                    <a:pt x="2835" y="987"/>
                  </a:cubicBezTo>
                  <a:moveTo>
                    <a:pt x="2799" y="985"/>
                  </a:moveTo>
                  <a:cubicBezTo>
                    <a:pt x="2800" y="985"/>
                    <a:pt x="2800" y="985"/>
                    <a:pt x="2800" y="985"/>
                  </a:cubicBezTo>
                  <a:cubicBezTo>
                    <a:pt x="2800" y="985"/>
                    <a:pt x="2800" y="985"/>
                    <a:pt x="2800" y="985"/>
                  </a:cubicBezTo>
                  <a:cubicBezTo>
                    <a:pt x="2800" y="985"/>
                    <a:pt x="2800" y="985"/>
                    <a:pt x="2799" y="985"/>
                  </a:cubicBezTo>
                  <a:moveTo>
                    <a:pt x="2748" y="1029"/>
                  </a:moveTo>
                  <a:cubicBezTo>
                    <a:pt x="2746" y="1028"/>
                    <a:pt x="2744" y="1027"/>
                    <a:pt x="2742" y="1026"/>
                  </a:cubicBezTo>
                  <a:cubicBezTo>
                    <a:pt x="2735" y="999"/>
                    <a:pt x="2735" y="999"/>
                    <a:pt x="2735" y="999"/>
                  </a:cubicBezTo>
                  <a:cubicBezTo>
                    <a:pt x="2737" y="999"/>
                    <a:pt x="2739" y="1000"/>
                    <a:pt x="2741" y="1001"/>
                  </a:cubicBezTo>
                  <a:cubicBezTo>
                    <a:pt x="2748" y="1029"/>
                    <a:pt x="2748" y="1029"/>
                    <a:pt x="2748" y="1029"/>
                  </a:cubicBezTo>
                  <a:moveTo>
                    <a:pt x="2738" y="1024"/>
                  </a:moveTo>
                  <a:cubicBezTo>
                    <a:pt x="2737" y="1023"/>
                    <a:pt x="2735" y="1023"/>
                    <a:pt x="2733" y="1022"/>
                  </a:cubicBezTo>
                  <a:cubicBezTo>
                    <a:pt x="2726" y="994"/>
                    <a:pt x="2726" y="994"/>
                    <a:pt x="2726" y="994"/>
                  </a:cubicBezTo>
                  <a:cubicBezTo>
                    <a:pt x="2728" y="995"/>
                    <a:pt x="2730" y="996"/>
                    <a:pt x="2731" y="997"/>
                  </a:cubicBezTo>
                  <a:cubicBezTo>
                    <a:pt x="2738" y="1024"/>
                    <a:pt x="2738" y="1024"/>
                    <a:pt x="2738" y="1024"/>
                  </a:cubicBezTo>
                  <a:moveTo>
                    <a:pt x="2729" y="1020"/>
                  </a:moveTo>
                  <a:cubicBezTo>
                    <a:pt x="2727" y="1019"/>
                    <a:pt x="2725" y="1018"/>
                    <a:pt x="2724" y="1017"/>
                  </a:cubicBezTo>
                  <a:cubicBezTo>
                    <a:pt x="2717" y="989"/>
                    <a:pt x="2717" y="989"/>
                    <a:pt x="2717" y="989"/>
                  </a:cubicBezTo>
                  <a:cubicBezTo>
                    <a:pt x="2719" y="990"/>
                    <a:pt x="2720" y="991"/>
                    <a:pt x="2722" y="992"/>
                  </a:cubicBezTo>
                  <a:cubicBezTo>
                    <a:pt x="2729" y="1020"/>
                    <a:pt x="2729" y="1020"/>
                    <a:pt x="2729" y="1020"/>
                  </a:cubicBezTo>
                  <a:moveTo>
                    <a:pt x="2716" y="982"/>
                  </a:moveTo>
                  <a:cubicBezTo>
                    <a:pt x="2711" y="986"/>
                    <a:pt x="2711" y="986"/>
                    <a:pt x="2711" y="986"/>
                  </a:cubicBezTo>
                  <a:cubicBezTo>
                    <a:pt x="2712" y="987"/>
                    <a:pt x="2712" y="987"/>
                    <a:pt x="2713" y="987"/>
                  </a:cubicBezTo>
                  <a:cubicBezTo>
                    <a:pt x="2720" y="1015"/>
                    <a:pt x="2720" y="1015"/>
                    <a:pt x="2720" y="1015"/>
                  </a:cubicBezTo>
                  <a:cubicBezTo>
                    <a:pt x="2718" y="1014"/>
                    <a:pt x="2716" y="1013"/>
                    <a:pt x="2714" y="1013"/>
                  </a:cubicBezTo>
                  <a:cubicBezTo>
                    <a:pt x="2709" y="989"/>
                    <a:pt x="2709" y="989"/>
                    <a:pt x="2709" y="989"/>
                  </a:cubicBezTo>
                  <a:cubicBezTo>
                    <a:pt x="2706" y="992"/>
                    <a:pt x="2706" y="992"/>
                    <a:pt x="2706" y="992"/>
                  </a:cubicBezTo>
                  <a:cubicBezTo>
                    <a:pt x="2711" y="1010"/>
                    <a:pt x="2711" y="1010"/>
                    <a:pt x="2711" y="1010"/>
                  </a:cubicBezTo>
                  <a:cubicBezTo>
                    <a:pt x="2709" y="1010"/>
                    <a:pt x="2707" y="1009"/>
                    <a:pt x="2705" y="1008"/>
                  </a:cubicBezTo>
                  <a:cubicBezTo>
                    <a:pt x="2702" y="995"/>
                    <a:pt x="2702" y="995"/>
                    <a:pt x="2702" y="995"/>
                  </a:cubicBezTo>
                  <a:cubicBezTo>
                    <a:pt x="2699" y="998"/>
                    <a:pt x="2699" y="998"/>
                    <a:pt x="2699" y="998"/>
                  </a:cubicBezTo>
                  <a:cubicBezTo>
                    <a:pt x="2701" y="1006"/>
                    <a:pt x="2701" y="1006"/>
                    <a:pt x="2701" y="1006"/>
                  </a:cubicBezTo>
                  <a:cubicBezTo>
                    <a:pt x="2700" y="1005"/>
                    <a:pt x="2698" y="1004"/>
                    <a:pt x="2696" y="1003"/>
                  </a:cubicBezTo>
                  <a:cubicBezTo>
                    <a:pt x="2696" y="1002"/>
                    <a:pt x="2696" y="1002"/>
                    <a:pt x="2696" y="1002"/>
                  </a:cubicBezTo>
                  <a:cubicBezTo>
                    <a:pt x="2690" y="1007"/>
                    <a:pt x="2690" y="1007"/>
                    <a:pt x="2690" y="1007"/>
                  </a:cubicBezTo>
                  <a:cubicBezTo>
                    <a:pt x="2704" y="1015"/>
                    <a:pt x="2718" y="1022"/>
                    <a:pt x="2733" y="1029"/>
                  </a:cubicBezTo>
                  <a:cubicBezTo>
                    <a:pt x="2705" y="1074"/>
                    <a:pt x="2705" y="1074"/>
                    <a:pt x="2705" y="1074"/>
                  </a:cubicBezTo>
                  <a:cubicBezTo>
                    <a:pt x="2707" y="1075"/>
                    <a:pt x="2707" y="1075"/>
                    <a:pt x="2707" y="1075"/>
                  </a:cubicBezTo>
                  <a:cubicBezTo>
                    <a:pt x="2711" y="1071"/>
                    <a:pt x="2711" y="1071"/>
                    <a:pt x="2711" y="1071"/>
                  </a:cubicBezTo>
                  <a:cubicBezTo>
                    <a:pt x="2736" y="1030"/>
                    <a:pt x="2736" y="1030"/>
                    <a:pt x="2736" y="1030"/>
                  </a:cubicBezTo>
                  <a:cubicBezTo>
                    <a:pt x="2739" y="1032"/>
                    <a:pt x="2743" y="1034"/>
                    <a:pt x="2746" y="1036"/>
                  </a:cubicBezTo>
                  <a:cubicBezTo>
                    <a:pt x="2751" y="1031"/>
                    <a:pt x="2751" y="1031"/>
                    <a:pt x="2751" y="1031"/>
                  </a:cubicBezTo>
                  <a:cubicBezTo>
                    <a:pt x="2745" y="1003"/>
                    <a:pt x="2745" y="1003"/>
                    <a:pt x="2745" y="1003"/>
                  </a:cubicBezTo>
                  <a:cubicBezTo>
                    <a:pt x="2746" y="1004"/>
                    <a:pt x="2748" y="1005"/>
                    <a:pt x="2750" y="1006"/>
                  </a:cubicBezTo>
                  <a:cubicBezTo>
                    <a:pt x="2755" y="1027"/>
                    <a:pt x="2755" y="1027"/>
                    <a:pt x="2755" y="1027"/>
                  </a:cubicBezTo>
                  <a:cubicBezTo>
                    <a:pt x="2758" y="1024"/>
                    <a:pt x="2758" y="1024"/>
                    <a:pt x="2758" y="1024"/>
                  </a:cubicBezTo>
                  <a:cubicBezTo>
                    <a:pt x="2754" y="1008"/>
                    <a:pt x="2754" y="1008"/>
                    <a:pt x="2754" y="1008"/>
                  </a:cubicBezTo>
                  <a:cubicBezTo>
                    <a:pt x="2756" y="1009"/>
                    <a:pt x="2757" y="1010"/>
                    <a:pt x="2759" y="1010"/>
                  </a:cubicBezTo>
                  <a:cubicBezTo>
                    <a:pt x="2762" y="1020"/>
                    <a:pt x="2762" y="1020"/>
                    <a:pt x="2762" y="1020"/>
                  </a:cubicBezTo>
                  <a:cubicBezTo>
                    <a:pt x="2764" y="1018"/>
                    <a:pt x="2764" y="1018"/>
                    <a:pt x="2764" y="1018"/>
                  </a:cubicBezTo>
                  <a:cubicBezTo>
                    <a:pt x="2763" y="1013"/>
                    <a:pt x="2763" y="1013"/>
                    <a:pt x="2763" y="1013"/>
                  </a:cubicBezTo>
                  <a:cubicBezTo>
                    <a:pt x="2764" y="1013"/>
                    <a:pt x="2766" y="1014"/>
                    <a:pt x="2767" y="1015"/>
                  </a:cubicBezTo>
                  <a:cubicBezTo>
                    <a:pt x="2772" y="1010"/>
                    <a:pt x="2772" y="1010"/>
                    <a:pt x="2772" y="1010"/>
                  </a:cubicBezTo>
                  <a:cubicBezTo>
                    <a:pt x="2753" y="1000"/>
                    <a:pt x="2735" y="991"/>
                    <a:pt x="2716" y="982"/>
                  </a:cubicBezTo>
                  <a:moveTo>
                    <a:pt x="2597" y="980"/>
                  </a:moveTo>
                  <a:cubicBezTo>
                    <a:pt x="2549" y="1060"/>
                    <a:pt x="2549" y="1060"/>
                    <a:pt x="2549" y="1060"/>
                  </a:cubicBezTo>
                  <a:cubicBezTo>
                    <a:pt x="2548" y="1061"/>
                    <a:pt x="2548" y="1062"/>
                    <a:pt x="2549" y="1063"/>
                  </a:cubicBezTo>
                  <a:cubicBezTo>
                    <a:pt x="2550" y="1063"/>
                    <a:pt x="2550" y="1063"/>
                    <a:pt x="2550" y="1063"/>
                  </a:cubicBezTo>
                  <a:cubicBezTo>
                    <a:pt x="2551" y="1063"/>
                    <a:pt x="2551" y="1063"/>
                    <a:pt x="2552" y="1062"/>
                  </a:cubicBezTo>
                  <a:cubicBezTo>
                    <a:pt x="2599" y="983"/>
                    <a:pt x="2599" y="983"/>
                    <a:pt x="2599" y="983"/>
                  </a:cubicBezTo>
                  <a:cubicBezTo>
                    <a:pt x="2597" y="980"/>
                    <a:pt x="2597" y="980"/>
                    <a:pt x="2597" y="980"/>
                  </a:cubicBezTo>
                  <a:moveTo>
                    <a:pt x="2827" y="980"/>
                  </a:moveTo>
                  <a:cubicBezTo>
                    <a:pt x="2827" y="990"/>
                    <a:pt x="2827" y="990"/>
                    <a:pt x="2827" y="990"/>
                  </a:cubicBezTo>
                  <a:cubicBezTo>
                    <a:pt x="2829" y="1000"/>
                    <a:pt x="2829" y="1000"/>
                    <a:pt x="2829" y="1000"/>
                  </a:cubicBezTo>
                  <a:cubicBezTo>
                    <a:pt x="2829" y="1000"/>
                    <a:pt x="2828" y="999"/>
                    <a:pt x="2827" y="999"/>
                  </a:cubicBezTo>
                  <a:cubicBezTo>
                    <a:pt x="2827" y="1006"/>
                    <a:pt x="2827" y="1006"/>
                    <a:pt x="2827" y="1006"/>
                  </a:cubicBezTo>
                  <a:cubicBezTo>
                    <a:pt x="2828" y="1007"/>
                    <a:pt x="2830" y="1008"/>
                    <a:pt x="2831" y="1009"/>
                  </a:cubicBezTo>
                  <a:cubicBezTo>
                    <a:pt x="2831" y="995"/>
                    <a:pt x="2831" y="995"/>
                    <a:pt x="2831" y="995"/>
                  </a:cubicBezTo>
                  <a:cubicBezTo>
                    <a:pt x="2828" y="981"/>
                    <a:pt x="2828" y="981"/>
                    <a:pt x="2828" y="981"/>
                  </a:cubicBezTo>
                  <a:cubicBezTo>
                    <a:pt x="2828" y="981"/>
                    <a:pt x="2827" y="980"/>
                    <a:pt x="2827" y="980"/>
                  </a:cubicBezTo>
                  <a:moveTo>
                    <a:pt x="2795" y="979"/>
                  </a:moveTo>
                  <a:cubicBezTo>
                    <a:pt x="2795" y="982"/>
                    <a:pt x="2795" y="982"/>
                    <a:pt x="2795" y="982"/>
                  </a:cubicBezTo>
                  <a:cubicBezTo>
                    <a:pt x="2796" y="982"/>
                    <a:pt x="2796" y="982"/>
                    <a:pt x="2796" y="982"/>
                  </a:cubicBezTo>
                  <a:cubicBezTo>
                    <a:pt x="2795" y="979"/>
                    <a:pt x="2795" y="979"/>
                    <a:pt x="2795" y="979"/>
                  </a:cubicBezTo>
                  <a:moveTo>
                    <a:pt x="2117" y="1081"/>
                  </a:moveTo>
                  <a:cubicBezTo>
                    <a:pt x="2106" y="1074"/>
                    <a:pt x="2106" y="1074"/>
                    <a:pt x="2106" y="1074"/>
                  </a:cubicBezTo>
                  <a:cubicBezTo>
                    <a:pt x="2113" y="1064"/>
                    <a:pt x="2113" y="1064"/>
                    <a:pt x="2113" y="1064"/>
                  </a:cubicBezTo>
                  <a:cubicBezTo>
                    <a:pt x="2123" y="1070"/>
                    <a:pt x="2123" y="1070"/>
                    <a:pt x="2123" y="1070"/>
                  </a:cubicBezTo>
                  <a:cubicBezTo>
                    <a:pt x="2117" y="1081"/>
                    <a:pt x="2117" y="1081"/>
                    <a:pt x="2117" y="1081"/>
                  </a:cubicBezTo>
                  <a:moveTo>
                    <a:pt x="2125" y="1067"/>
                  </a:moveTo>
                  <a:cubicBezTo>
                    <a:pt x="2114" y="1061"/>
                    <a:pt x="2114" y="1061"/>
                    <a:pt x="2114" y="1061"/>
                  </a:cubicBezTo>
                  <a:cubicBezTo>
                    <a:pt x="2121" y="1050"/>
                    <a:pt x="2121" y="1050"/>
                    <a:pt x="2121" y="1050"/>
                  </a:cubicBezTo>
                  <a:cubicBezTo>
                    <a:pt x="2131" y="1057"/>
                    <a:pt x="2131" y="1057"/>
                    <a:pt x="2131" y="1057"/>
                  </a:cubicBezTo>
                  <a:cubicBezTo>
                    <a:pt x="2125" y="1067"/>
                    <a:pt x="2125" y="1067"/>
                    <a:pt x="2125" y="1067"/>
                  </a:cubicBezTo>
                  <a:moveTo>
                    <a:pt x="2009" y="979"/>
                  </a:moveTo>
                  <a:cubicBezTo>
                    <a:pt x="2007" y="981"/>
                    <a:pt x="2007" y="981"/>
                    <a:pt x="2007" y="981"/>
                  </a:cubicBezTo>
                  <a:cubicBezTo>
                    <a:pt x="2118" y="1049"/>
                    <a:pt x="2118" y="1049"/>
                    <a:pt x="2118" y="1049"/>
                  </a:cubicBezTo>
                  <a:cubicBezTo>
                    <a:pt x="2112" y="1059"/>
                    <a:pt x="2112" y="1059"/>
                    <a:pt x="2112" y="1059"/>
                  </a:cubicBezTo>
                  <a:cubicBezTo>
                    <a:pt x="1998" y="990"/>
                    <a:pt x="1998" y="990"/>
                    <a:pt x="1998" y="990"/>
                  </a:cubicBezTo>
                  <a:cubicBezTo>
                    <a:pt x="1995" y="993"/>
                    <a:pt x="1995" y="993"/>
                    <a:pt x="1995" y="993"/>
                  </a:cubicBezTo>
                  <a:cubicBezTo>
                    <a:pt x="2110" y="1062"/>
                    <a:pt x="2110" y="1062"/>
                    <a:pt x="2110" y="1062"/>
                  </a:cubicBezTo>
                  <a:cubicBezTo>
                    <a:pt x="2108" y="1066"/>
                    <a:pt x="2108" y="1066"/>
                    <a:pt x="2108" y="1066"/>
                  </a:cubicBezTo>
                  <a:cubicBezTo>
                    <a:pt x="1992" y="996"/>
                    <a:pt x="1992" y="996"/>
                    <a:pt x="1992" y="996"/>
                  </a:cubicBezTo>
                  <a:cubicBezTo>
                    <a:pt x="1990" y="999"/>
                    <a:pt x="1990" y="999"/>
                    <a:pt x="1990" y="999"/>
                  </a:cubicBezTo>
                  <a:cubicBezTo>
                    <a:pt x="2106" y="1069"/>
                    <a:pt x="2106" y="1069"/>
                    <a:pt x="2106" y="1069"/>
                  </a:cubicBezTo>
                  <a:cubicBezTo>
                    <a:pt x="2103" y="1073"/>
                    <a:pt x="2103" y="1073"/>
                    <a:pt x="2103" y="1073"/>
                  </a:cubicBezTo>
                  <a:cubicBezTo>
                    <a:pt x="1986" y="1002"/>
                    <a:pt x="1986" y="1002"/>
                    <a:pt x="1986" y="1002"/>
                  </a:cubicBezTo>
                  <a:cubicBezTo>
                    <a:pt x="1984" y="1004"/>
                    <a:pt x="1984" y="1004"/>
                    <a:pt x="1984" y="1004"/>
                  </a:cubicBezTo>
                  <a:cubicBezTo>
                    <a:pt x="2103" y="1076"/>
                    <a:pt x="2103" y="1076"/>
                    <a:pt x="2103" y="1076"/>
                  </a:cubicBezTo>
                  <a:cubicBezTo>
                    <a:pt x="2117" y="1085"/>
                    <a:pt x="2117" y="1085"/>
                    <a:pt x="2117" y="1085"/>
                  </a:cubicBezTo>
                  <a:cubicBezTo>
                    <a:pt x="2133" y="1095"/>
                    <a:pt x="2133" y="1095"/>
                    <a:pt x="2133" y="1095"/>
                  </a:cubicBezTo>
                  <a:cubicBezTo>
                    <a:pt x="2135" y="1092"/>
                    <a:pt x="2135" y="1092"/>
                    <a:pt x="2135" y="1092"/>
                  </a:cubicBezTo>
                  <a:cubicBezTo>
                    <a:pt x="2120" y="1083"/>
                    <a:pt x="2120" y="1083"/>
                    <a:pt x="2120" y="1083"/>
                  </a:cubicBezTo>
                  <a:cubicBezTo>
                    <a:pt x="2126" y="1072"/>
                    <a:pt x="2126" y="1072"/>
                    <a:pt x="2126" y="1072"/>
                  </a:cubicBezTo>
                  <a:cubicBezTo>
                    <a:pt x="2144" y="1083"/>
                    <a:pt x="2144" y="1083"/>
                    <a:pt x="2144" y="1083"/>
                  </a:cubicBezTo>
                  <a:cubicBezTo>
                    <a:pt x="2147" y="1081"/>
                    <a:pt x="2147" y="1081"/>
                    <a:pt x="2147" y="1081"/>
                  </a:cubicBezTo>
                  <a:cubicBezTo>
                    <a:pt x="2128" y="1069"/>
                    <a:pt x="2128" y="1069"/>
                    <a:pt x="2128" y="1069"/>
                  </a:cubicBezTo>
                  <a:cubicBezTo>
                    <a:pt x="2130" y="1065"/>
                    <a:pt x="2130" y="1065"/>
                    <a:pt x="2130" y="1065"/>
                  </a:cubicBezTo>
                  <a:cubicBezTo>
                    <a:pt x="2150" y="1077"/>
                    <a:pt x="2150" y="1077"/>
                    <a:pt x="2150" y="1077"/>
                  </a:cubicBezTo>
                  <a:cubicBezTo>
                    <a:pt x="2153" y="1075"/>
                    <a:pt x="2153" y="1075"/>
                    <a:pt x="2153" y="1075"/>
                  </a:cubicBezTo>
                  <a:cubicBezTo>
                    <a:pt x="2132" y="1062"/>
                    <a:pt x="2132" y="1062"/>
                    <a:pt x="2132" y="1062"/>
                  </a:cubicBezTo>
                  <a:cubicBezTo>
                    <a:pt x="2134" y="1059"/>
                    <a:pt x="2134" y="1059"/>
                    <a:pt x="2134" y="1059"/>
                  </a:cubicBezTo>
                  <a:cubicBezTo>
                    <a:pt x="2156" y="1072"/>
                    <a:pt x="2156" y="1072"/>
                    <a:pt x="2156" y="1072"/>
                  </a:cubicBezTo>
                  <a:cubicBezTo>
                    <a:pt x="2158" y="1069"/>
                    <a:pt x="2158" y="1069"/>
                    <a:pt x="2158" y="1069"/>
                  </a:cubicBezTo>
                  <a:cubicBezTo>
                    <a:pt x="2135" y="1055"/>
                    <a:pt x="2135" y="1055"/>
                    <a:pt x="2135" y="1055"/>
                  </a:cubicBezTo>
                  <a:cubicBezTo>
                    <a:pt x="2121" y="1047"/>
                    <a:pt x="2121" y="1047"/>
                    <a:pt x="2121" y="1047"/>
                  </a:cubicBezTo>
                  <a:cubicBezTo>
                    <a:pt x="2009" y="979"/>
                    <a:pt x="2009" y="979"/>
                    <a:pt x="2009" y="979"/>
                  </a:cubicBezTo>
                  <a:moveTo>
                    <a:pt x="2803" y="979"/>
                  </a:moveTo>
                  <a:cubicBezTo>
                    <a:pt x="2803" y="988"/>
                    <a:pt x="2803" y="988"/>
                    <a:pt x="2803" y="988"/>
                  </a:cubicBezTo>
                  <a:cubicBezTo>
                    <a:pt x="2805" y="990"/>
                    <a:pt x="2806" y="991"/>
                    <a:pt x="2808" y="992"/>
                  </a:cubicBezTo>
                  <a:cubicBezTo>
                    <a:pt x="2808" y="989"/>
                    <a:pt x="2808" y="989"/>
                    <a:pt x="2808" y="989"/>
                  </a:cubicBezTo>
                  <a:cubicBezTo>
                    <a:pt x="2807" y="989"/>
                    <a:pt x="2806" y="989"/>
                    <a:pt x="2806" y="988"/>
                  </a:cubicBezTo>
                  <a:cubicBezTo>
                    <a:pt x="2803" y="979"/>
                    <a:pt x="2803" y="979"/>
                    <a:pt x="2803" y="979"/>
                  </a:cubicBezTo>
                  <a:moveTo>
                    <a:pt x="2811" y="978"/>
                  </a:moveTo>
                  <a:cubicBezTo>
                    <a:pt x="2811" y="995"/>
                    <a:pt x="2811" y="995"/>
                    <a:pt x="2811" y="995"/>
                  </a:cubicBezTo>
                  <a:cubicBezTo>
                    <a:pt x="2813" y="996"/>
                    <a:pt x="2814" y="998"/>
                    <a:pt x="2816" y="999"/>
                  </a:cubicBezTo>
                  <a:cubicBezTo>
                    <a:pt x="2816" y="993"/>
                    <a:pt x="2816" y="993"/>
                    <a:pt x="2816" y="993"/>
                  </a:cubicBezTo>
                  <a:cubicBezTo>
                    <a:pt x="2815" y="993"/>
                    <a:pt x="2815" y="993"/>
                    <a:pt x="2815" y="993"/>
                  </a:cubicBezTo>
                  <a:cubicBezTo>
                    <a:pt x="2811" y="978"/>
                    <a:pt x="2811" y="978"/>
                    <a:pt x="2811" y="978"/>
                  </a:cubicBezTo>
                  <a:moveTo>
                    <a:pt x="2819" y="977"/>
                  </a:moveTo>
                  <a:cubicBezTo>
                    <a:pt x="2819" y="991"/>
                    <a:pt x="2819" y="991"/>
                    <a:pt x="2819" y="991"/>
                  </a:cubicBezTo>
                  <a:cubicBezTo>
                    <a:pt x="2820" y="996"/>
                    <a:pt x="2820" y="996"/>
                    <a:pt x="2820" y="996"/>
                  </a:cubicBezTo>
                  <a:cubicBezTo>
                    <a:pt x="2820" y="995"/>
                    <a:pt x="2819" y="995"/>
                    <a:pt x="2819" y="995"/>
                  </a:cubicBezTo>
                  <a:cubicBezTo>
                    <a:pt x="2819" y="1002"/>
                    <a:pt x="2819" y="1002"/>
                    <a:pt x="2819" y="1002"/>
                  </a:cubicBezTo>
                  <a:cubicBezTo>
                    <a:pt x="2819" y="1002"/>
                    <a:pt x="2820" y="1002"/>
                    <a:pt x="2820" y="1003"/>
                  </a:cubicBezTo>
                  <a:cubicBezTo>
                    <a:pt x="2821" y="1003"/>
                    <a:pt x="2822" y="1004"/>
                    <a:pt x="2824" y="1005"/>
                  </a:cubicBezTo>
                  <a:cubicBezTo>
                    <a:pt x="2824" y="995"/>
                    <a:pt x="2824" y="995"/>
                    <a:pt x="2824" y="995"/>
                  </a:cubicBezTo>
                  <a:cubicBezTo>
                    <a:pt x="2819" y="977"/>
                    <a:pt x="2819" y="977"/>
                    <a:pt x="2819" y="977"/>
                  </a:cubicBezTo>
                  <a:moveTo>
                    <a:pt x="2813" y="968"/>
                  </a:moveTo>
                  <a:cubicBezTo>
                    <a:pt x="2816" y="978"/>
                    <a:pt x="2816" y="978"/>
                    <a:pt x="2816" y="978"/>
                  </a:cubicBezTo>
                  <a:cubicBezTo>
                    <a:pt x="2816" y="970"/>
                    <a:pt x="2816" y="970"/>
                    <a:pt x="2816" y="970"/>
                  </a:cubicBezTo>
                  <a:cubicBezTo>
                    <a:pt x="2815" y="970"/>
                    <a:pt x="2814" y="969"/>
                    <a:pt x="2813" y="968"/>
                  </a:cubicBezTo>
                  <a:moveTo>
                    <a:pt x="2811" y="966"/>
                  </a:moveTo>
                  <a:cubicBezTo>
                    <a:pt x="2811" y="967"/>
                    <a:pt x="2811" y="967"/>
                    <a:pt x="2811" y="967"/>
                  </a:cubicBezTo>
                  <a:cubicBezTo>
                    <a:pt x="2811" y="967"/>
                    <a:pt x="2811" y="967"/>
                    <a:pt x="2812" y="967"/>
                  </a:cubicBezTo>
                  <a:cubicBezTo>
                    <a:pt x="2811" y="967"/>
                    <a:pt x="2811" y="966"/>
                    <a:pt x="2811" y="966"/>
                  </a:cubicBezTo>
                  <a:moveTo>
                    <a:pt x="2864" y="994"/>
                  </a:moveTo>
                  <a:cubicBezTo>
                    <a:pt x="2864" y="993"/>
                    <a:pt x="2864" y="993"/>
                    <a:pt x="2864" y="993"/>
                  </a:cubicBezTo>
                  <a:cubicBezTo>
                    <a:pt x="2864" y="994"/>
                    <a:pt x="2864" y="994"/>
                    <a:pt x="2864" y="994"/>
                  </a:cubicBezTo>
                  <a:cubicBezTo>
                    <a:pt x="2864" y="994"/>
                    <a:pt x="2864" y="994"/>
                    <a:pt x="2864" y="994"/>
                  </a:cubicBezTo>
                  <a:moveTo>
                    <a:pt x="2816" y="961"/>
                  </a:moveTo>
                  <a:cubicBezTo>
                    <a:pt x="2823" y="967"/>
                    <a:pt x="2830" y="973"/>
                    <a:pt x="2837" y="980"/>
                  </a:cubicBezTo>
                  <a:cubicBezTo>
                    <a:pt x="2838" y="980"/>
                    <a:pt x="2840" y="981"/>
                    <a:pt x="2841" y="982"/>
                  </a:cubicBezTo>
                  <a:cubicBezTo>
                    <a:pt x="2842" y="984"/>
                    <a:pt x="2842" y="984"/>
                    <a:pt x="2842" y="984"/>
                  </a:cubicBezTo>
                  <a:cubicBezTo>
                    <a:pt x="2843" y="985"/>
                    <a:pt x="2845" y="986"/>
                    <a:pt x="2846" y="988"/>
                  </a:cubicBezTo>
                  <a:cubicBezTo>
                    <a:pt x="2845" y="984"/>
                    <a:pt x="2845" y="984"/>
                    <a:pt x="2845" y="984"/>
                  </a:cubicBezTo>
                  <a:cubicBezTo>
                    <a:pt x="2847" y="985"/>
                    <a:pt x="2849" y="986"/>
                    <a:pt x="2850" y="987"/>
                  </a:cubicBezTo>
                  <a:cubicBezTo>
                    <a:pt x="2852" y="993"/>
                    <a:pt x="2852" y="993"/>
                    <a:pt x="2852" y="993"/>
                  </a:cubicBezTo>
                  <a:cubicBezTo>
                    <a:pt x="2853" y="994"/>
                    <a:pt x="2855" y="995"/>
                    <a:pt x="2856" y="997"/>
                  </a:cubicBezTo>
                  <a:cubicBezTo>
                    <a:pt x="2854" y="989"/>
                    <a:pt x="2854" y="989"/>
                    <a:pt x="2854" y="989"/>
                  </a:cubicBezTo>
                  <a:cubicBezTo>
                    <a:pt x="2856" y="990"/>
                    <a:pt x="2858" y="990"/>
                    <a:pt x="2860" y="991"/>
                  </a:cubicBezTo>
                  <a:cubicBezTo>
                    <a:pt x="2861" y="998"/>
                    <a:pt x="2861" y="998"/>
                    <a:pt x="2861" y="998"/>
                  </a:cubicBezTo>
                  <a:cubicBezTo>
                    <a:pt x="2860" y="1000"/>
                    <a:pt x="2860" y="1000"/>
                    <a:pt x="2860" y="1000"/>
                  </a:cubicBezTo>
                  <a:cubicBezTo>
                    <a:pt x="2861" y="1001"/>
                    <a:pt x="2862" y="1002"/>
                    <a:pt x="2863" y="1002"/>
                  </a:cubicBezTo>
                  <a:cubicBezTo>
                    <a:pt x="2865" y="999"/>
                    <a:pt x="2865" y="999"/>
                    <a:pt x="2865" y="999"/>
                  </a:cubicBezTo>
                  <a:cubicBezTo>
                    <a:pt x="2868" y="992"/>
                    <a:pt x="2868" y="992"/>
                    <a:pt x="2868" y="992"/>
                  </a:cubicBezTo>
                  <a:cubicBezTo>
                    <a:pt x="2877" y="997"/>
                    <a:pt x="2885" y="1001"/>
                    <a:pt x="2893" y="1005"/>
                  </a:cubicBezTo>
                  <a:cubicBezTo>
                    <a:pt x="2885" y="1021"/>
                    <a:pt x="2885" y="1021"/>
                    <a:pt x="2885" y="1021"/>
                  </a:cubicBezTo>
                  <a:cubicBezTo>
                    <a:pt x="2886" y="1022"/>
                    <a:pt x="2886" y="1023"/>
                    <a:pt x="2887" y="1024"/>
                  </a:cubicBezTo>
                  <a:cubicBezTo>
                    <a:pt x="2897" y="1005"/>
                    <a:pt x="2897" y="1005"/>
                    <a:pt x="2897" y="1005"/>
                  </a:cubicBezTo>
                  <a:cubicBezTo>
                    <a:pt x="2897" y="1005"/>
                    <a:pt x="2897" y="1005"/>
                    <a:pt x="2897" y="1005"/>
                  </a:cubicBezTo>
                  <a:cubicBezTo>
                    <a:pt x="2897" y="1005"/>
                    <a:pt x="2897" y="1005"/>
                    <a:pt x="2897" y="1004"/>
                  </a:cubicBezTo>
                  <a:cubicBezTo>
                    <a:pt x="2897" y="1004"/>
                    <a:pt x="2897" y="1004"/>
                    <a:pt x="2897" y="1004"/>
                  </a:cubicBezTo>
                  <a:cubicBezTo>
                    <a:pt x="2897" y="1004"/>
                    <a:pt x="2897" y="1004"/>
                    <a:pt x="2897" y="1004"/>
                  </a:cubicBezTo>
                  <a:cubicBezTo>
                    <a:pt x="2897" y="1004"/>
                    <a:pt x="2897" y="1003"/>
                    <a:pt x="2896" y="1003"/>
                  </a:cubicBezTo>
                  <a:cubicBezTo>
                    <a:pt x="2869" y="989"/>
                    <a:pt x="2869" y="989"/>
                    <a:pt x="2869" y="989"/>
                  </a:cubicBezTo>
                  <a:cubicBezTo>
                    <a:pt x="2868" y="988"/>
                    <a:pt x="2868" y="988"/>
                    <a:pt x="2868" y="988"/>
                  </a:cubicBezTo>
                  <a:cubicBezTo>
                    <a:pt x="2868" y="988"/>
                    <a:pt x="2868" y="988"/>
                    <a:pt x="2868" y="988"/>
                  </a:cubicBezTo>
                  <a:cubicBezTo>
                    <a:pt x="2850" y="979"/>
                    <a:pt x="2833" y="970"/>
                    <a:pt x="2816" y="961"/>
                  </a:cubicBezTo>
                  <a:moveTo>
                    <a:pt x="2803" y="960"/>
                  </a:moveTo>
                  <a:cubicBezTo>
                    <a:pt x="2803" y="962"/>
                    <a:pt x="2803" y="962"/>
                    <a:pt x="2803" y="962"/>
                  </a:cubicBezTo>
                  <a:cubicBezTo>
                    <a:pt x="2804" y="963"/>
                    <a:pt x="2804" y="963"/>
                    <a:pt x="2804" y="963"/>
                  </a:cubicBezTo>
                  <a:cubicBezTo>
                    <a:pt x="2808" y="978"/>
                    <a:pt x="2808" y="978"/>
                    <a:pt x="2808" y="978"/>
                  </a:cubicBezTo>
                  <a:cubicBezTo>
                    <a:pt x="2808" y="964"/>
                    <a:pt x="2808" y="964"/>
                    <a:pt x="2808" y="964"/>
                  </a:cubicBezTo>
                  <a:cubicBezTo>
                    <a:pt x="2806" y="962"/>
                    <a:pt x="2805" y="961"/>
                    <a:pt x="2803" y="960"/>
                  </a:cubicBezTo>
                  <a:moveTo>
                    <a:pt x="2796" y="953"/>
                  </a:moveTo>
                  <a:cubicBezTo>
                    <a:pt x="2796" y="961"/>
                    <a:pt x="2796" y="961"/>
                    <a:pt x="2796" y="961"/>
                  </a:cubicBezTo>
                  <a:cubicBezTo>
                    <a:pt x="2800" y="980"/>
                    <a:pt x="2800" y="980"/>
                    <a:pt x="2800" y="980"/>
                  </a:cubicBezTo>
                  <a:cubicBezTo>
                    <a:pt x="2800" y="965"/>
                    <a:pt x="2800" y="965"/>
                    <a:pt x="2800" y="965"/>
                  </a:cubicBezTo>
                  <a:cubicBezTo>
                    <a:pt x="2799" y="960"/>
                    <a:pt x="2799" y="960"/>
                    <a:pt x="2799" y="960"/>
                  </a:cubicBezTo>
                  <a:cubicBezTo>
                    <a:pt x="2799" y="960"/>
                    <a:pt x="2800" y="961"/>
                    <a:pt x="2800" y="961"/>
                  </a:cubicBezTo>
                  <a:cubicBezTo>
                    <a:pt x="2800" y="957"/>
                    <a:pt x="2800" y="957"/>
                    <a:pt x="2800" y="957"/>
                  </a:cubicBezTo>
                  <a:cubicBezTo>
                    <a:pt x="2799" y="956"/>
                    <a:pt x="2797" y="954"/>
                    <a:pt x="2796" y="953"/>
                  </a:cubicBezTo>
                  <a:moveTo>
                    <a:pt x="2764" y="951"/>
                  </a:moveTo>
                  <a:cubicBezTo>
                    <a:pt x="2764" y="955"/>
                    <a:pt x="2764" y="955"/>
                    <a:pt x="2764" y="955"/>
                  </a:cubicBezTo>
                  <a:cubicBezTo>
                    <a:pt x="2765" y="955"/>
                    <a:pt x="2765" y="956"/>
                    <a:pt x="2765" y="956"/>
                  </a:cubicBezTo>
                  <a:cubicBezTo>
                    <a:pt x="2764" y="951"/>
                    <a:pt x="2764" y="951"/>
                    <a:pt x="2764" y="951"/>
                  </a:cubicBezTo>
                  <a:moveTo>
                    <a:pt x="2748" y="950"/>
                  </a:moveTo>
                  <a:cubicBezTo>
                    <a:pt x="2745" y="953"/>
                    <a:pt x="2745" y="953"/>
                    <a:pt x="2745" y="953"/>
                  </a:cubicBezTo>
                  <a:cubicBezTo>
                    <a:pt x="2746" y="958"/>
                    <a:pt x="2746" y="958"/>
                    <a:pt x="2746" y="958"/>
                  </a:cubicBezTo>
                  <a:cubicBezTo>
                    <a:pt x="2745" y="957"/>
                    <a:pt x="2743" y="957"/>
                    <a:pt x="2742" y="956"/>
                  </a:cubicBezTo>
                  <a:cubicBezTo>
                    <a:pt x="2737" y="961"/>
                    <a:pt x="2737" y="961"/>
                    <a:pt x="2737" y="961"/>
                  </a:cubicBezTo>
                  <a:cubicBezTo>
                    <a:pt x="2756" y="970"/>
                    <a:pt x="2774" y="979"/>
                    <a:pt x="2793" y="989"/>
                  </a:cubicBezTo>
                  <a:cubicBezTo>
                    <a:pt x="2793" y="988"/>
                    <a:pt x="2793" y="988"/>
                    <a:pt x="2793" y="988"/>
                  </a:cubicBezTo>
                  <a:cubicBezTo>
                    <a:pt x="2787" y="983"/>
                    <a:pt x="2780" y="977"/>
                    <a:pt x="2774" y="972"/>
                  </a:cubicBezTo>
                  <a:cubicBezTo>
                    <a:pt x="2774" y="972"/>
                    <a:pt x="2774" y="972"/>
                    <a:pt x="2774" y="972"/>
                  </a:cubicBezTo>
                  <a:cubicBezTo>
                    <a:pt x="2772" y="971"/>
                    <a:pt x="2770" y="970"/>
                    <a:pt x="2769" y="969"/>
                  </a:cubicBezTo>
                  <a:cubicBezTo>
                    <a:pt x="2768" y="967"/>
                    <a:pt x="2768" y="967"/>
                    <a:pt x="2768" y="967"/>
                  </a:cubicBezTo>
                  <a:cubicBezTo>
                    <a:pt x="2766" y="965"/>
                    <a:pt x="2765" y="964"/>
                    <a:pt x="2764" y="963"/>
                  </a:cubicBezTo>
                  <a:cubicBezTo>
                    <a:pt x="2765" y="967"/>
                    <a:pt x="2765" y="967"/>
                    <a:pt x="2765" y="967"/>
                  </a:cubicBezTo>
                  <a:cubicBezTo>
                    <a:pt x="2763" y="966"/>
                    <a:pt x="2761" y="966"/>
                    <a:pt x="2759" y="965"/>
                  </a:cubicBezTo>
                  <a:cubicBezTo>
                    <a:pt x="2758" y="958"/>
                    <a:pt x="2758" y="958"/>
                    <a:pt x="2758" y="958"/>
                  </a:cubicBezTo>
                  <a:cubicBezTo>
                    <a:pt x="2756" y="957"/>
                    <a:pt x="2755" y="955"/>
                    <a:pt x="2753" y="954"/>
                  </a:cubicBezTo>
                  <a:cubicBezTo>
                    <a:pt x="2755" y="963"/>
                    <a:pt x="2755" y="963"/>
                    <a:pt x="2755" y="963"/>
                  </a:cubicBezTo>
                  <a:cubicBezTo>
                    <a:pt x="2754" y="962"/>
                    <a:pt x="2752" y="961"/>
                    <a:pt x="2750" y="960"/>
                  </a:cubicBezTo>
                  <a:cubicBezTo>
                    <a:pt x="2748" y="950"/>
                    <a:pt x="2748" y="950"/>
                    <a:pt x="2748" y="950"/>
                  </a:cubicBezTo>
                  <a:moveTo>
                    <a:pt x="2772" y="950"/>
                  </a:moveTo>
                  <a:cubicBezTo>
                    <a:pt x="2772" y="962"/>
                    <a:pt x="2772" y="962"/>
                    <a:pt x="2772" y="962"/>
                  </a:cubicBezTo>
                  <a:cubicBezTo>
                    <a:pt x="2773" y="963"/>
                    <a:pt x="2774" y="964"/>
                    <a:pt x="2776" y="965"/>
                  </a:cubicBezTo>
                  <a:cubicBezTo>
                    <a:pt x="2772" y="950"/>
                    <a:pt x="2772" y="950"/>
                    <a:pt x="2772" y="950"/>
                  </a:cubicBezTo>
                  <a:moveTo>
                    <a:pt x="2788" y="947"/>
                  </a:moveTo>
                  <a:cubicBezTo>
                    <a:pt x="2788" y="962"/>
                    <a:pt x="2788" y="962"/>
                    <a:pt x="2788" y="962"/>
                  </a:cubicBezTo>
                  <a:cubicBezTo>
                    <a:pt x="2792" y="978"/>
                    <a:pt x="2792" y="978"/>
                    <a:pt x="2792" y="978"/>
                  </a:cubicBezTo>
                  <a:cubicBezTo>
                    <a:pt x="2792" y="978"/>
                    <a:pt x="2792" y="979"/>
                    <a:pt x="2792" y="979"/>
                  </a:cubicBezTo>
                  <a:cubicBezTo>
                    <a:pt x="2792" y="966"/>
                    <a:pt x="2792" y="966"/>
                    <a:pt x="2792" y="966"/>
                  </a:cubicBezTo>
                  <a:cubicBezTo>
                    <a:pt x="2790" y="955"/>
                    <a:pt x="2790" y="955"/>
                    <a:pt x="2790" y="955"/>
                  </a:cubicBezTo>
                  <a:cubicBezTo>
                    <a:pt x="2790" y="956"/>
                    <a:pt x="2791" y="956"/>
                    <a:pt x="2792" y="957"/>
                  </a:cubicBezTo>
                  <a:cubicBezTo>
                    <a:pt x="2792" y="950"/>
                    <a:pt x="2792" y="950"/>
                    <a:pt x="2792" y="950"/>
                  </a:cubicBezTo>
                  <a:cubicBezTo>
                    <a:pt x="2791" y="950"/>
                    <a:pt x="2791" y="949"/>
                    <a:pt x="2790" y="949"/>
                  </a:cubicBezTo>
                  <a:cubicBezTo>
                    <a:pt x="2789" y="948"/>
                    <a:pt x="2788" y="948"/>
                    <a:pt x="2788" y="947"/>
                  </a:cubicBezTo>
                  <a:moveTo>
                    <a:pt x="2753" y="945"/>
                  </a:moveTo>
                  <a:cubicBezTo>
                    <a:pt x="2753" y="945"/>
                    <a:pt x="2753" y="945"/>
                    <a:pt x="2753" y="945"/>
                  </a:cubicBezTo>
                  <a:cubicBezTo>
                    <a:pt x="2753" y="945"/>
                    <a:pt x="2753" y="945"/>
                    <a:pt x="2753" y="945"/>
                  </a:cubicBezTo>
                  <a:cubicBezTo>
                    <a:pt x="2753" y="945"/>
                    <a:pt x="2753" y="945"/>
                    <a:pt x="2753" y="945"/>
                  </a:cubicBezTo>
                  <a:moveTo>
                    <a:pt x="2780" y="943"/>
                  </a:moveTo>
                  <a:cubicBezTo>
                    <a:pt x="2780" y="963"/>
                    <a:pt x="2780" y="963"/>
                    <a:pt x="2780" y="963"/>
                  </a:cubicBezTo>
                  <a:cubicBezTo>
                    <a:pt x="2781" y="970"/>
                    <a:pt x="2781" y="970"/>
                    <a:pt x="2781" y="970"/>
                  </a:cubicBezTo>
                  <a:cubicBezTo>
                    <a:pt x="2782" y="970"/>
                    <a:pt x="2783" y="971"/>
                    <a:pt x="2784" y="972"/>
                  </a:cubicBezTo>
                  <a:cubicBezTo>
                    <a:pt x="2784" y="967"/>
                    <a:pt x="2784" y="967"/>
                    <a:pt x="2784" y="967"/>
                  </a:cubicBezTo>
                  <a:cubicBezTo>
                    <a:pt x="2780" y="951"/>
                    <a:pt x="2780" y="951"/>
                    <a:pt x="2780" y="951"/>
                  </a:cubicBezTo>
                  <a:cubicBezTo>
                    <a:pt x="2782" y="951"/>
                    <a:pt x="2783" y="952"/>
                    <a:pt x="2784" y="953"/>
                  </a:cubicBezTo>
                  <a:cubicBezTo>
                    <a:pt x="2784" y="945"/>
                    <a:pt x="2784" y="945"/>
                    <a:pt x="2784" y="945"/>
                  </a:cubicBezTo>
                  <a:cubicBezTo>
                    <a:pt x="2783" y="945"/>
                    <a:pt x="2781" y="944"/>
                    <a:pt x="2780" y="943"/>
                  </a:cubicBezTo>
                  <a:moveTo>
                    <a:pt x="2772" y="939"/>
                  </a:moveTo>
                  <a:cubicBezTo>
                    <a:pt x="2772" y="947"/>
                    <a:pt x="2772" y="947"/>
                    <a:pt x="2772" y="947"/>
                  </a:cubicBezTo>
                  <a:cubicBezTo>
                    <a:pt x="2773" y="947"/>
                    <a:pt x="2775" y="948"/>
                    <a:pt x="2776" y="949"/>
                  </a:cubicBezTo>
                  <a:cubicBezTo>
                    <a:pt x="2776" y="950"/>
                    <a:pt x="2776" y="950"/>
                    <a:pt x="2776" y="950"/>
                  </a:cubicBezTo>
                  <a:cubicBezTo>
                    <a:pt x="2776" y="942"/>
                    <a:pt x="2776" y="942"/>
                    <a:pt x="2776" y="942"/>
                  </a:cubicBezTo>
                  <a:cubicBezTo>
                    <a:pt x="2775" y="941"/>
                    <a:pt x="2773" y="940"/>
                    <a:pt x="2772" y="939"/>
                  </a:cubicBezTo>
                  <a:moveTo>
                    <a:pt x="2733" y="938"/>
                  </a:moveTo>
                  <a:cubicBezTo>
                    <a:pt x="2735" y="947"/>
                    <a:pt x="2735" y="947"/>
                    <a:pt x="2735" y="947"/>
                  </a:cubicBezTo>
                  <a:cubicBezTo>
                    <a:pt x="2738" y="945"/>
                    <a:pt x="2738" y="945"/>
                    <a:pt x="2738" y="945"/>
                  </a:cubicBezTo>
                  <a:cubicBezTo>
                    <a:pt x="2737" y="941"/>
                    <a:pt x="2737" y="941"/>
                    <a:pt x="2737" y="941"/>
                  </a:cubicBezTo>
                  <a:cubicBezTo>
                    <a:pt x="2737" y="940"/>
                    <a:pt x="2737" y="940"/>
                    <a:pt x="2737" y="940"/>
                  </a:cubicBezTo>
                  <a:cubicBezTo>
                    <a:pt x="2736" y="940"/>
                    <a:pt x="2736" y="940"/>
                    <a:pt x="2736" y="940"/>
                  </a:cubicBezTo>
                  <a:cubicBezTo>
                    <a:pt x="2736" y="940"/>
                    <a:pt x="2735" y="940"/>
                    <a:pt x="2735" y="940"/>
                  </a:cubicBezTo>
                  <a:cubicBezTo>
                    <a:pt x="2733" y="938"/>
                    <a:pt x="2733" y="938"/>
                    <a:pt x="2733" y="938"/>
                  </a:cubicBezTo>
                  <a:moveTo>
                    <a:pt x="2761" y="937"/>
                  </a:moveTo>
                  <a:cubicBezTo>
                    <a:pt x="2758" y="940"/>
                    <a:pt x="2758" y="940"/>
                    <a:pt x="2758" y="940"/>
                  </a:cubicBezTo>
                  <a:cubicBezTo>
                    <a:pt x="2761" y="951"/>
                    <a:pt x="2761" y="951"/>
                    <a:pt x="2761" y="951"/>
                  </a:cubicBezTo>
                  <a:cubicBezTo>
                    <a:pt x="2761" y="937"/>
                    <a:pt x="2761" y="937"/>
                    <a:pt x="2761" y="937"/>
                  </a:cubicBezTo>
                  <a:moveTo>
                    <a:pt x="2764" y="935"/>
                  </a:moveTo>
                  <a:cubicBezTo>
                    <a:pt x="2764" y="943"/>
                    <a:pt x="2764" y="943"/>
                    <a:pt x="2764" y="943"/>
                  </a:cubicBezTo>
                  <a:cubicBezTo>
                    <a:pt x="2765" y="943"/>
                    <a:pt x="2766" y="944"/>
                    <a:pt x="2767" y="944"/>
                  </a:cubicBezTo>
                  <a:cubicBezTo>
                    <a:pt x="2769" y="950"/>
                    <a:pt x="2769" y="950"/>
                    <a:pt x="2769" y="950"/>
                  </a:cubicBezTo>
                  <a:cubicBezTo>
                    <a:pt x="2769" y="938"/>
                    <a:pt x="2769" y="938"/>
                    <a:pt x="2769" y="938"/>
                  </a:cubicBezTo>
                  <a:cubicBezTo>
                    <a:pt x="2767" y="937"/>
                    <a:pt x="2766" y="936"/>
                    <a:pt x="2764" y="935"/>
                  </a:cubicBezTo>
                  <a:moveTo>
                    <a:pt x="2743" y="933"/>
                  </a:moveTo>
                  <a:cubicBezTo>
                    <a:pt x="2741" y="935"/>
                    <a:pt x="2741" y="935"/>
                    <a:pt x="2741" y="935"/>
                  </a:cubicBezTo>
                  <a:cubicBezTo>
                    <a:pt x="2742" y="936"/>
                    <a:pt x="2743" y="937"/>
                    <a:pt x="2745" y="938"/>
                  </a:cubicBezTo>
                  <a:cubicBezTo>
                    <a:pt x="2745" y="938"/>
                    <a:pt x="2745" y="938"/>
                    <a:pt x="2745" y="938"/>
                  </a:cubicBezTo>
                  <a:cubicBezTo>
                    <a:pt x="2743" y="933"/>
                    <a:pt x="2743" y="933"/>
                    <a:pt x="2743" y="933"/>
                  </a:cubicBezTo>
                  <a:moveTo>
                    <a:pt x="2745" y="931"/>
                  </a:moveTo>
                  <a:cubicBezTo>
                    <a:pt x="2744" y="932"/>
                    <a:pt x="2744" y="932"/>
                    <a:pt x="2744" y="932"/>
                  </a:cubicBezTo>
                  <a:cubicBezTo>
                    <a:pt x="2744" y="933"/>
                    <a:pt x="2745" y="933"/>
                    <a:pt x="2745" y="933"/>
                  </a:cubicBezTo>
                  <a:cubicBezTo>
                    <a:pt x="2745" y="931"/>
                    <a:pt x="2745" y="931"/>
                    <a:pt x="2745" y="931"/>
                  </a:cubicBezTo>
                  <a:moveTo>
                    <a:pt x="2748" y="927"/>
                  </a:moveTo>
                  <a:cubicBezTo>
                    <a:pt x="2748" y="927"/>
                    <a:pt x="2748" y="927"/>
                    <a:pt x="2748" y="927"/>
                  </a:cubicBezTo>
                  <a:cubicBezTo>
                    <a:pt x="2748" y="934"/>
                    <a:pt x="2748" y="934"/>
                    <a:pt x="2748" y="934"/>
                  </a:cubicBezTo>
                  <a:cubicBezTo>
                    <a:pt x="2753" y="930"/>
                    <a:pt x="2753" y="930"/>
                    <a:pt x="2753" y="930"/>
                  </a:cubicBezTo>
                  <a:cubicBezTo>
                    <a:pt x="2753" y="930"/>
                    <a:pt x="2753" y="930"/>
                    <a:pt x="2753" y="930"/>
                  </a:cubicBezTo>
                  <a:cubicBezTo>
                    <a:pt x="2751" y="929"/>
                    <a:pt x="2750" y="928"/>
                    <a:pt x="2748" y="927"/>
                  </a:cubicBezTo>
                  <a:moveTo>
                    <a:pt x="2674" y="992"/>
                  </a:moveTo>
                  <a:cubicBezTo>
                    <a:pt x="2672" y="991"/>
                    <a:pt x="2671" y="991"/>
                    <a:pt x="2669" y="990"/>
                  </a:cubicBezTo>
                  <a:cubicBezTo>
                    <a:pt x="2672" y="985"/>
                    <a:pt x="2672" y="985"/>
                    <a:pt x="2672" y="985"/>
                  </a:cubicBezTo>
                  <a:cubicBezTo>
                    <a:pt x="2674" y="992"/>
                    <a:pt x="2674" y="992"/>
                    <a:pt x="2674" y="992"/>
                  </a:cubicBezTo>
                  <a:moveTo>
                    <a:pt x="2683" y="997"/>
                  </a:moveTo>
                  <a:cubicBezTo>
                    <a:pt x="2681" y="996"/>
                    <a:pt x="2679" y="995"/>
                    <a:pt x="2678" y="994"/>
                  </a:cubicBezTo>
                  <a:cubicBezTo>
                    <a:pt x="2674" y="980"/>
                    <a:pt x="2674" y="980"/>
                    <a:pt x="2674" y="980"/>
                  </a:cubicBezTo>
                  <a:cubicBezTo>
                    <a:pt x="2677" y="974"/>
                    <a:pt x="2677" y="974"/>
                    <a:pt x="2677" y="974"/>
                  </a:cubicBezTo>
                  <a:cubicBezTo>
                    <a:pt x="2683" y="997"/>
                    <a:pt x="2683" y="997"/>
                    <a:pt x="2683" y="997"/>
                  </a:cubicBezTo>
                  <a:moveTo>
                    <a:pt x="2636" y="977"/>
                  </a:moveTo>
                  <a:cubicBezTo>
                    <a:pt x="2628" y="973"/>
                    <a:pt x="2628" y="973"/>
                    <a:pt x="2628" y="973"/>
                  </a:cubicBezTo>
                  <a:cubicBezTo>
                    <a:pt x="2640" y="948"/>
                    <a:pt x="2640" y="948"/>
                    <a:pt x="2640" y="948"/>
                  </a:cubicBezTo>
                  <a:cubicBezTo>
                    <a:pt x="2643" y="949"/>
                    <a:pt x="2646" y="951"/>
                    <a:pt x="2649" y="952"/>
                  </a:cubicBezTo>
                  <a:cubicBezTo>
                    <a:pt x="2636" y="977"/>
                    <a:pt x="2636" y="977"/>
                    <a:pt x="2636" y="977"/>
                  </a:cubicBezTo>
                  <a:moveTo>
                    <a:pt x="2700" y="935"/>
                  </a:moveTo>
                  <a:cubicBezTo>
                    <a:pt x="2699" y="935"/>
                    <a:pt x="2699" y="934"/>
                    <a:pt x="2698" y="934"/>
                  </a:cubicBezTo>
                  <a:cubicBezTo>
                    <a:pt x="2699" y="932"/>
                    <a:pt x="2699" y="932"/>
                    <a:pt x="2699" y="932"/>
                  </a:cubicBezTo>
                  <a:cubicBezTo>
                    <a:pt x="2700" y="935"/>
                    <a:pt x="2700" y="935"/>
                    <a:pt x="2700" y="935"/>
                  </a:cubicBezTo>
                  <a:moveTo>
                    <a:pt x="2709" y="939"/>
                  </a:moveTo>
                  <a:cubicBezTo>
                    <a:pt x="2707" y="939"/>
                    <a:pt x="2706" y="938"/>
                    <a:pt x="2704" y="937"/>
                  </a:cubicBezTo>
                  <a:cubicBezTo>
                    <a:pt x="2702" y="928"/>
                    <a:pt x="2702" y="928"/>
                    <a:pt x="2702" y="928"/>
                  </a:cubicBezTo>
                  <a:cubicBezTo>
                    <a:pt x="2705" y="922"/>
                    <a:pt x="2705" y="922"/>
                    <a:pt x="2705" y="922"/>
                  </a:cubicBezTo>
                  <a:cubicBezTo>
                    <a:pt x="2709" y="939"/>
                    <a:pt x="2709" y="939"/>
                    <a:pt x="2709" y="939"/>
                  </a:cubicBezTo>
                  <a:moveTo>
                    <a:pt x="2674" y="914"/>
                  </a:moveTo>
                  <a:cubicBezTo>
                    <a:pt x="2666" y="922"/>
                    <a:pt x="2666" y="922"/>
                    <a:pt x="2666" y="922"/>
                  </a:cubicBezTo>
                  <a:cubicBezTo>
                    <a:pt x="2651" y="949"/>
                    <a:pt x="2651" y="949"/>
                    <a:pt x="2651" y="949"/>
                  </a:cubicBezTo>
                  <a:cubicBezTo>
                    <a:pt x="2651" y="949"/>
                    <a:pt x="2651" y="949"/>
                    <a:pt x="2651" y="949"/>
                  </a:cubicBezTo>
                  <a:cubicBezTo>
                    <a:pt x="2642" y="945"/>
                    <a:pt x="2642" y="945"/>
                    <a:pt x="2642" y="945"/>
                  </a:cubicBezTo>
                  <a:cubicBezTo>
                    <a:pt x="2633" y="954"/>
                    <a:pt x="2633" y="954"/>
                    <a:pt x="2633" y="954"/>
                  </a:cubicBezTo>
                  <a:cubicBezTo>
                    <a:pt x="2625" y="971"/>
                    <a:pt x="2625" y="971"/>
                    <a:pt x="2625" y="971"/>
                  </a:cubicBezTo>
                  <a:cubicBezTo>
                    <a:pt x="2623" y="971"/>
                    <a:pt x="2621" y="970"/>
                    <a:pt x="2619" y="969"/>
                  </a:cubicBezTo>
                  <a:cubicBezTo>
                    <a:pt x="2616" y="971"/>
                    <a:pt x="2616" y="971"/>
                    <a:pt x="2616" y="971"/>
                  </a:cubicBezTo>
                  <a:cubicBezTo>
                    <a:pt x="2624" y="975"/>
                    <a:pt x="2631" y="978"/>
                    <a:pt x="2639" y="982"/>
                  </a:cubicBezTo>
                  <a:cubicBezTo>
                    <a:pt x="2639" y="982"/>
                    <a:pt x="2639" y="982"/>
                    <a:pt x="2639" y="982"/>
                  </a:cubicBezTo>
                  <a:cubicBezTo>
                    <a:pt x="2664" y="995"/>
                    <a:pt x="2664" y="995"/>
                    <a:pt x="2664" y="995"/>
                  </a:cubicBezTo>
                  <a:cubicBezTo>
                    <a:pt x="2665" y="996"/>
                    <a:pt x="2665" y="996"/>
                    <a:pt x="2665" y="996"/>
                  </a:cubicBezTo>
                  <a:cubicBezTo>
                    <a:pt x="2665" y="996"/>
                    <a:pt x="2665" y="996"/>
                    <a:pt x="2666" y="995"/>
                  </a:cubicBezTo>
                  <a:cubicBezTo>
                    <a:pt x="2671" y="998"/>
                    <a:pt x="2675" y="1000"/>
                    <a:pt x="2680" y="1003"/>
                  </a:cubicBezTo>
                  <a:cubicBezTo>
                    <a:pt x="2686" y="997"/>
                    <a:pt x="2686" y="997"/>
                    <a:pt x="2686" y="997"/>
                  </a:cubicBezTo>
                  <a:cubicBezTo>
                    <a:pt x="2680" y="971"/>
                    <a:pt x="2680" y="971"/>
                    <a:pt x="2680" y="971"/>
                  </a:cubicBezTo>
                  <a:cubicBezTo>
                    <a:pt x="2682" y="972"/>
                    <a:pt x="2683" y="973"/>
                    <a:pt x="2685" y="974"/>
                  </a:cubicBezTo>
                  <a:cubicBezTo>
                    <a:pt x="2690" y="993"/>
                    <a:pt x="2690" y="993"/>
                    <a:pt x="2690" y="993"/>
                  </a:cubicBezTo>
                  <a:cubicBezTo>
                    <a:pt x="2693" y="990"/>
                    <a:pt x="2693" y="990"/>
                    <a:pt x="2693" y="990"/>
                  </a:cubicBezTo>
                  <a:cubicBezTo>
                    <a:pt x="2689" y="976"/>
                    <a:pt x="2689" y="976"/>
                    <a:pt x="2689" y="976"/>
                  </a:cubicBezTo>
                  <a:cubicBezTo>
                    <a:pt x="2691" y="976"/>
                    <a:pt x="2693" y="977"/>
                    <a:pt x="2694" y="978"/>
                  </a:cubicBezTo>
                  <a:cubicBezTo>
                    <a:pt x="2696" y="986"/>
                    <a:pt x="2696" y="986"/>
                    <a:pt x="2696" y="986"/>
                  </a:cubicBezTo>
                  <a:cubicBezTo>
                    <a:pt x="2699" y="983"/>
                    <a:pt x="2699" y="983"/>
                    <a:pt x="2699" y="983"/>
                  </a:cubicBezTo>
                  <a:cubicBezTo>
                    <a:pt x="2698" y="980"/>
                    <a:pt x="2698" y="980"/>
                    <a:pt x="2698" y="980"/>
                  </a:cubicBezTo>
                  <a:cubicBezTo>
                    <a:pt x="2699" y="981"/>
                    <a:pt x="2700" y="981"/>
                    <a:pt x="2701" y="981"/>
                  </a:cubicBezTo>
                  <a:cubicBezTo>
                    <a:pt x="2706" y="977"/>
                    <a:pt x="2706" y="977"/>
                    <a:pt x="2706" y="977"/>
                  </a:cubicBezTo>
                  <a:cubicBezTo>
                    <a:pt x="2698" y="973"/>
                    <a:pt x="2690" y="969"/>
                    <a:pt x="2682" y="965"/>
                  </a:cubicBezTo>
                  <a:cubicBezTo>
                    <a:pt x="2695" y="940"/>
                    <a:pt x="2695" y="940"/>
                    <a:pt x="2695" y="940"/>
                  </a:cubicBezTo>
                  <a:cubicBezTo>
                    <a:pt x="2706" y="945"/>
                    <a:pt x="2717" y="950"/>
                    <a:pt x="2727" y="956"/>
                  </a:cubicBezTo>
                  <a:cubicBezTo>
                    <a:pt x="2732" y="951"/>
                    <a:pt x="2732" y="951"/>
                    <a:pt x="2732" y="951"/>
                  </a:cubicBezTo>
                  <a:cubicBezTo>
                    <a:pt x="2732" y="951"/>
                    <a:pt x="2732" y="951"/>
                    <a:pt x="2732" y="951"/>
                  </a:cubicBezTo>
                  <a:cubicBezTo>
                    <a:pt x="2727" y="933"/>
                    <a:pt x="2727" y="933"/>
                    <a:pt x="2727" y="933"/>
                  </a:cubicBezTo>
                  <a:cubicBezTo>
                    <a:pt x="2723" y="929"/>
                    <a:pt x="2723" y="929"/>
                    <a:pt x="2723" y="929"/>
                  </a:cubicBezTo>
                  <a:cubicBezTo>
                    <a:pt x="2728" y="949"/>
                    <a:pt x="2728" y="949"/>
                    <a:pt x="2728" y="949"/>
                  </a:cubicBezTo>
                  <a:cubicBezTo>
                    <a:pt x="2726" y="948"/>
                    <a:pt x="2724" y="947"/>
                    <a:pt x="2722" y="946"/>
                  </a:cubicBezTo>
                  <a:cubicBezTo>
                    <a:pt x="2717" y="924"/>
                    <a:pt x="2717" y="924"/>
                    <a:pt x="2717" y="924"/>
                  </a:cubicBezTo>
                  <a:cubicBezTo>
                    <a:pt x="2714" y="921"/>
                    <a:pt x="2714" y="921"/>
                    <a:pt x="2714" y="921"/>
                  </a:cubicBezTo>
                  <a:cubicBezTo>
                    <a:pt x="2713" y="921"/>
                    <a:pt x="2713" y="921"/>
                    <a:pt x="2713" y="921"/>
                  </a:cubicBezTo>
                  <a:cubicBezTo>
                    <a:pt x="2713" y="920"/>
                    <a:pt x="2713" y="920"/>
                    <a:pt x="2712" y="920"/>
                  </a:cubicBezTo>
                  <a:cubicBezTo>
                    <a:pt x="2718" y="944"/>
                    <a:pt x="2718" y="944"/>
                    <a:pt x="2718" y="944"/>
                  </a:cubicBezTo>
                  <a:cubicBezTo>
                    <a:pt x="2717" y="943"/>
                    <a:pt x="2715" y="942"/>
                    <a:pt x="2713" y="942"/>
                  </a:cubicBezTo>
                  <a:cubicBezTo>
                    <a:pt x="2707" y="917"/>
                    <a:pt x="2707" y="917"/>
                    <a:pt x="2707" y="917"/>
                  </a:cubicBezTo>
                  <a:cubicBezTo>
                    <a:pt x="2708" y="916"/>
                    <a:pt x="2708" y="916"/>
                    <a:pt x="2708" y="916"/>
                  </a:cubicBezTo>
                  <a:cubicBezTo>
                    <a:pt x="2707" y="915"/>
                    <a:pt x="2706" y="914"/>
                    <a:pt x="2705" y="914"/>
                  </a:cubicBezTo>
                  <a:cubicBezTo>
                    <a:pt x="2704" y="916"/>
                    <a:pt x="2704" y="916"/>
                    <a:pt x="2704" y="916"/>
                  </a:cubicBezTo>
                  <a:cubicBezTo>
                    <a:pt x="2704" y="916"/>
                    <a:pt x="2704" y="916"/>
                    <a:pt x="2704" y="916"/>
                  </a:cubicBezTo>
                  <a:cubicBezTo>
                    <a:pt x="2698" y="927"/>
                    <a:pt x="2698" y="927"/>
                    <a:pt x="2698" y="927"/>
                  </a:cubicBezTo>
                  <a:cubicBezTo>
                    <a:pt x="2694" y="934"/>
                    <a:pt x="2694" y="934"/>
                    <a:pt x="2694" y="934"/>
                  </a:cubicBezTo>
                  <a:cubicBezTo>
                    <a:pt x="2693" y="937"/>
                    <a:pt x="2693" y="937"/>
                    <a:pt x="2693" y="937"/>
                  </a:cubicBezTo>
                  <a:cubicBezTo>
                    <a:pt x="2693" y="937"/>
                    <a:pt x="2693" y="937"/>
                    <a:pt x="2693" y="937"/>
                  </a:cubicBezTo>
                  <a:cubicBezTo>
                    <a:pt x="2693" y="937"/>
                    <a:pt x="2693" y="937"/>
                    <a:pt x="2693" y="937"/>
                  </a:cubicBezTo>
                  <a:cubicBezTo>
                    <a:pt x="2678" y="965"/>
                    <a:pt x="2678" y="965"/>
                    <a:pt x="2678" y="965"/>
                  </a:cubicBezTo>
                  <a:cubicBezTo>
                    <a:pt x="2677" y="968"/>
                    <a:pt x="2677" y="968"/>
                    <a:pt x="2677" y="968"/>
                  </a:cubicBezTo>
                  <a:cubicBezTo>
                    <a:pt x="2676" y="969"/>
                    <a:pt x="2676" y="969"/>
                    <a:pt x="2676" y="969"/>
                  </a:cubicBezTo>
                  <a:cubicBezTo>
                    <a:pt x="2671" y="979"/>
                    <a:pt x="2671" y="979"/>
                    <a:pt x="2671" y="979"/>
                  </a:cubicBezTo>
                  <a:cubicBezTo>
                    <a:pt x="2665" y="990"/>
                    <a:pt x="2665" y="990"/>
                    <a:pt x="2665" y="990"/>
                  </a:cubicBezTo>
                  <a:cubicBezTo>
                    <a:pt x="2665" y="990"/>
                    <a:pt x="2665" y="990"/>
                    <a:pt x="2665" y="990"/>
                  </a:cubicBezTo>
                  <a:cubicBezTo>
                    <a:pt x="2664" y="992"/>
                    <a:pt x="2664" y="992"/>
                    <a:pt x="2664" y="992"/>
                  </a:cubicBezTo>
                  <a:cubicBezTo>
                    <a:pt x="2639" y="979"/>
                    <a:pt x="2639" y="979"/>
                    <a:pt x="2639" y="979"/>
                  </a:cubicBezTo>
                  <a:cubicBezTo>
                    <a:pt x="2652" y="954"/>
                    <a:pt x="2652" y="954"/>
                    <a:pt x="2652" y="954"/>
                  </a:cubicBezTo>
                  <a:cubicBezTo>
                    <a:pt x="2653" y="954"/>
                    <a:pt x="2653" y="954"/>
                    <a:pt x="2653" y="954"/>
                  </a:cubicBezTo>
                  <a:cubicBezTo>
                    <a:pt x="2653" y="954"/>
                    <a:pt x="2653" y="954"/>
                    <a:pt x="2653" y="954"/>
                  </a:cubicBezTo>
                  <a:cubicBezTo>
                    <a:pt x="2654" y="954"/>
                    <a:pt x="2654" y="954"/>
                    <a:pt x="2655" y="953"/>
                  </a:cubicBezTo>
                  <a:cubicBezTo>
                    <a:pt x="2655" y="953"/>
                    <a:pt x="2655" y="953"/>
                    <a:pt x="2655" y="953"/>
                  </a:cubicBezTo>
                  <a:cubicBezTo>
                    <a:pt x="2655" y="952"/>
                    <a:pt x="2655" y="951"/>
                    <a:pt x="2654" y="951"/>
                  </a:cubicBezTo>
                  <a:cubicBezTo>
                    <a:pt x="2674" y="914"/>
                    <a:pt x="2674" y="914"/>
                    <a:pt x="2674" y="914"/>
                  </a:cubicBezTo>
                  <a:moveTo>
                    <a:pt x="2719" y="913"/>
                  </a:moveTo>
                  <a:cubicBezTo>
                    <a:pt x="2715" y="917"/>
                    <a:pt x="2715" y="917"/>
                    <a:pt x="2715" y="917"/>
                  </a:cubicBezTo>
                  <a:cubicBezTo>
                    <a:pt x="2716" y="919"/>
                    <a:pt x="2716" y="919"/>
                    <a:pt x="2716" y="919"/>
                  </a:cubicBezTo>
                  <a:cubicBezTo>
                    <a:pt x="2718" y="919"/>
                    <a:pt x="2719" y="920"/>
                    <a:pt x="2721" y="921"/>
                  </a:cubicBezTo>
                  <a:cubicBezTo>
                    <a:pt x="2721" y="923"/>
                    <a:pt x="2721" y="923"/>
                    <a:pt x="2721" y="923"/>
                  </a:cubicBezTo>
                  <a:cubicBezTo>
                    <a:pt x="2726" y="927"/>
                    <a:pt x="2726" y="927"/>
                    <a:pt x="2726" y="927"/>
                  </a:cubicBezTo>
                  <a:cubicBezTo>
                    <a:pt x="2725" y="923"/>
                    <a:pt x="2725" y="923"/>
                    <a:pt x="2725" y="923"/>
                  </a:cubicBezTo>
                  <a:cubicBezTo>
                    <a:pt x="2727" y="924"/>
                    <a:pt x="2728" y="925"/>
                    <a:pt x="2730" y="926"/>
                  </a:cubicBezTo>
                  <a:cubicBezTo>
                    <a:pt x="2732" y="932"/>
                    <a:pt x="2732" y="932"/>
                    <a:pt x="2732" y="932"/>
                  </a:cubicBezTo>
                  <a:cubicBezTo>
                    <a:pt x="2736" y="936"/>
                    <a:pt x="2736" y="936"/>
                    <a:pt x="2736" y="936"/>
                  </a:cubicBezTo>
                  <a:cubicBezTo>
                    <a:pt x="2736" y="936"/>
                    <a:pt x="2736" y="936"/>
                    <a:pt x="2736" y="936"/>
                  </a:cubicBezTo>
                  <a:cubicBezTo>
                    <a:pt x="2734" y="928"/>
                    <a:pt x="2734" y="928"/>
                    <a:pt x="2734" y="928"/>
                  </a:cubicBezTo>
                  <a:cubicBezTo>
                    <a:pt x="2736" y="928"/>
                    <a:pt x="2738" y="929"/>
                    <a:pt x="2739" y="930"/>
                  </a:cubicBezTo>
                  <a:cubicBezTo>
                    <a:pt x="2740" y="932"/>
                    <a:pt x="2740" y="932"/>
                    <a:pt x="2740" y="932"/>
                  </a:cubicBezTo>
                  <a:cubicBezTo>
                    <a:pt x="2745" y="926"/>
                    <a:pt x="2745" y="926"/>
                    <a:pt x="2745" y="926"/>
                  </a:cubicBezTo>
                  <a:cubicBezTo>
                    <a:pt x="2737" y="921"/>
                    <a:pt x="2728" y="917"/>
                    <a:pt x="2719" y="913"/>
                  </a:cubicBezTo>
                  <a:moveTo>
                    <a:pt x="2707" y="907"/>
                  </a:moveTo>
                  <a:cubicBezTo>
                    <a:pt x="2705" y="909"/>
                    <a:pt x="2705" y="909"/>
                    <a:pt x="2705" y="909"/>
                  </a:cubicBezTo>
                  <a:cubicBezTo>
                    <a:pt x="2712" y="915"/>
                    <a:pt x="2712" y="915"/>
                    <a:pt x="2712" y="915"/>
                  </a:cubicBezTo>
                  <a:cubicBezTo>
                    <a:pt x="2716" y="911"/>
                    <a:pt x="2716" y="911"/>
                    <a:pt x="2716" y="911"/>
                  </a:cubicBezTo>
                  <a:cubicBezTo>
                    <a:pt x="2713" y="910"/>
                    <a:pt x="2710" y="908"/>
                    <a:pt x="2707" y="907"/>
                  </a:cubicBezTo>
                  <a:moveTo>
                    <a:pt x="2695" y="901"/>
                  </a:moveTo>
                  <a:cubicBezTo>
                    <a:pt x="2697" y="903"/>
                    <a:pt x="2700" y="905"/>
                    <a:pt x="2702" y="907"/>
                  </a:cubicBezTo>
                  <a:cubicBezTo>
                    <a:pt x="2704" y="905"/>
                    <a:pt x="2704" y="905"/>
                    <a:pt x="2704" y="905"/>
                  </a:cubicBezTo>
                  <a:cubicBezTo>
                    <a:pt x="2701" y="904"/>
                    <a:pt x="2698" y="902"/>
                    <a:pt x="2695" y="901"/>
                  </a:cubicBezTo>
                  <a:moveTo>
                    <a:pt x="2688" y="899"/>
                  </a:moveTo>
                  <a:cubicBezTo>
                    <a:pt x="2687" y="901"/>
                    <a:pt x="2687" y="901"/>
                    <a:pt x="2687" y="901"/>
                  </a:cubicBezTo>
                  <a:cubicBezTo>
                    <a:pt x="2694" y="905"/>
                    <a:pt x="2694" y="905"/>
                    <a:pt x="2694" y="905"/>
                  </a:cubicBezTo>
                  <a:cubicBezTo>
                    <a:pt x="2692" y="903"/>
                    <a:pt x="2690" y="901"/>
                    <a:pt x="2688" y="899"/>
                  </a:cubicBezTo>
                  <a:moveTo>
                    <a:pt x="2377" y="856"/>
                  </a:moveTo>
                  <a:cubicBezTo>
                    <a:pt x="2374" y="858"/>
                    <a:pt x="2374" y="858"/>
                    <a:pt x="2374" y="858"/>
                  </a:cubicBezTo>
                  <a:cubicBezTo>
                    <a:pt x="2437" y="886"/>
                    <a:pt x="2499" y="915"/>
                    <a:pt x="2561" y="945"/>
                  </a:cubicBezTo>
                  <a:cubicBezTo>
                    <a:pt x="2554" y="938"/>
                    <a:pt x="2554" y="938"/>
                    <a:pt x="2554" y="938"/>
                  </a:cubicBezTo>
                  <a:cubicBezTo>
                    <a:pt x="2495" y="910"/>
                    <a:pt x="2436" y="882"/>
                    <a:pt x="2377" y="856"/>
                  </a:cubicBezTo>
                  <a:moveTo>
                    <a:pt x="2676" y="849"/>
                  </a:moveTo>
                  <a:cubicBezTo>
                    <a:pt x="2662" y="873"/>
                    <a:pt x="2662" y="873"/>
                    <a:pt x="2662" y="873"/>
                  </a:cubicBezTo>
                  <a:cubicBezTo>
                    <a:pt x="2663" y="874"/>
                    <a:pt x="2664" y="875"/>
                    <a:pt x="2664" y="876"/>
                  </a:cubicBezTo>
                  <a:cubicBezTo>
                    <a:pt x="2679" y="851"/>
                    <a:pt x="2679" y="851"/>
                    <a:pt x="2679" y="851"/>
                  </a:cubicBezTo>
                  <a:cubicBezTo>
                    <a:pt x="2678" y="851"/>
                    <a:pt x="2677" y="850"/>
                    <a:pt x="2676" y="849"/>
                  </a:cubicBezTo>
                  <a:moveTo>
                    <a:pt x="2401" y="832"/>
                  </a:moveTo>
                  <a:cubicBezTo>
                    <a:pt x="2398" y="834"/>
                    <a:pt x="2398" y="834"/>
                    <a:pt x="2398" y="834"/>
                  </a:cubicBezTo>
                  <a:cubicBezTo>
                    <a:pt x="2431" y="849"/>
                    <a:pt x="2463" y="864"/>
                    <a:pt x="2496" y="879"/>
                  </a:cubicBezTo>
                  <a:cubicBezTo>
                    <a:pt x="2489" y="872"/>
                    <a:pt x="2489" y="872"/>
                    <a:pt x="2489" y="872"/>
                  </a:cubicBezTo>
                  <a:cubicBezTo>
                    <a:pt x="2459" y="858"/>
                    <a:pt x="2430" y="845"/>
                    <a:pt x="2401" y="832"/>
                  </a:cubicBezTo>
                  <a:moveTo>
                    <a:pt x="1669" y="816"/>
                  </a:moveTo>
                  <a:cubicBezTo>
                    <a:pt x="1669" y="816"/>
                    <a:pt x="1668" y="816"/>
                    <a:pt x="1668" y="817"/>
                  </a:cubicBezTo>
                  <a:cubicBezTo>
                    <a:pt x="1666" y="819"/>
                    <a:pt x="1666" y="819"/>
                    <a:pt x="1666" y="819"/>
                  </a:cubicBezTo>
                  <a:cubicBezTo>
                    <a:pt x="1669" y="822"/>
                    <a:pt x="1669" y="822"/>
                    <a:pt x="1669" y="822"/>
                  </a:cubicBezTo>
                  <a:cubicBezTo>
                    <a:pt x="1671" y="819"/>
                    <a:pt x="1671" y="819"/>
                    <a:pt x="1671" y="819"/>
                  </a:cubicBezTo>
                  <a:cubicBezTo>
                    <a:pt x="1671" y="818"/>
                    <a:pt x="1671" y="817"/>
                    <a:pt x="1670" y="816"/>
                  </a:cubicBezTo>
                  <a:cubicBezTo>
                    <a:pt x="1670" y="816"/>
                    <a:pt x="1669" y="816"/>
                    <a:pt x="1669" y="816"/>
                  </a:cubicBezTo>
                  <a:moveTo>
                    <a:pt x="2705" y="803"/>
                  </a:moveTo>
                  <a:cubicBezTo>
                    <a:pt x="2704" y="803"/>
                    <a:pt x="2704" y="804"/>
                    <a:pt x="2704" y="804"/>
                  </a:cubicBezTo>
                  <a:cubicBezTo>
                    <a:pt x="2678" y="846"/>
                    <a:pt x="2678" y="846"/>
                    <a:pt x="2678" y="846"/>
                  </a:cubicBezTo>
                  <a:cubicBezTo>
                    <a:pt x="2679" y="847"/>
                    <a:pt x="2680" y="848"/>
                    <a:pt x="2681" y="848"/>
                  </a:cubicBezTo>
                  <a:cubicBezTo>
                    <a:pt x="2707" y="806"/>
                    <a:pt x="2707" y="806"/>
                    <a:pt x="2707" y="806"/>
                  </a:cubicBezTo>
                  <a:cubicBezTo>
                    <a:pt x="2707" y="805"/>
                    <a:pt x="2707" y="804"/>
                    <a:pt x="2706" y="804"/>
                  </a:cubicBezTo>
                  <a:cubicBezTo>
                    <a:pt x="2706" y="803"/>
                    <a:pt x="2705" y="803"/>
                    <a:pt x="2705" y="803"/>
                  </a:cubicBezTo>
                  <a:moveTo>
                    <a:pt x="1577" y="791"/>
                  </a:moveTo>
                  <a:cubicBezTo>
                    <a:pt x="1577" y="795"/>
                    <a:pt x="1577" y="795"/>
                    <a:pt x="1577" y="795"/>
                  </a:cubicBezTo>
                  <a:cubicBezTo>
                    <a:pt x="1580" y="797"/>
                    <a:pt x="1580" y="797"/>
                    <a:pt x="1580" y="797"/>
                  </a:cubicBezTo>
                  <a:cubicBezTo>
                    <a:pt x="1581" y="797"/>
                    <a:pt x="1581" y="797"/>
                    <a:pt x="1581" y="797"/>
                  </a:cubicBezTo>
                  <a:cubicBezTo>
                    <a:pt x="1581" y="797"/>
                    <a:pt x="1581" y="797"/>
                    <a:pt x="1581" y="797"/>
                  </a:cubicBezTo>
                  <a:cubicBezTo>
                    <a:pt x="1581" y="793"/>
                    <a:pt x="1581" y="793"/>
                    <a:pt x="1581" y="793"/>
                  </a:cubicBezTo>
                  <a:cubicBezTo>
                    <a:pt x="1581" y="794"/>
                    <a:pt x="1581" y="794"/>
                    <a:pt x="1581" y="794"/>
                  </a:cubicBezTo>
                  <a:cubicBezTo>
                    <a:pt x="1577" y="791"/>
                    <a:pt x="1577" y="791"/>
                    <a:pt x="1577" y="791"/>
                  </a:cubicBezTo>
                  <a:moveTo>
                    <a:pt x="1569" y="786"/>
                  </a:moveTo>
                  <a:cubicBezTo>
                    <a:pt x="1569" y="790"/>
                    <a:pt x="1569" y="790"/>
                    <a:pt x="1569" y="790"/>
                  </a:cubicBezTo>
                  <a:cubicBezTo>
                    <a:pt x="1573" y="793"/>
                    <a:pt x="1573" y="793"/>
                    <a:pt x="1573" y="793"/>
                  </a:cubicBezTo>
                  <a:cubicBezTo>
                    <a:pt x="1573" y="789"/>
                    <a:pt x="1573" y="789"/>
                    <a:pt x="1573" y="789"/>
                  </a:cubicBezTo>
                  <a:cubicBezTo>
                    <a:pt x="1569" y="786"/>
                    <a:pt x="1569" y="786"/>
                    <a:pt x="1569" y="786"/>
                  </a:cubicBezTo>
                  <a:moveTo>
                    <a:pt x="1628" y="785"/>
                  </a:moveTo>
                  <a:cubicBezTo>
                    <a:pt x="1627" y="785"/>
                    <a:pt x="1627" y="786"/>
                    <a:pt x="1626" y="786"/>
                  </a:cubicBezTo>
                  <a:cubicBezTo>
                    <a:pt x="1626" y="787"/>
                    <a:pt x="1626" y="788"/>
                    <a:pt x="1627" y="789"/>
                  </a:cubicBezTo>
                  <a:cubicBezTo>
                    <a:pt x="1637" y="794"/>
                    <a:pt x="1637" y="794"/>
                    <a:pt x="1637" y="794"/>
                  </a:cubicBezTo>
                  <a:cubicBezTo>
                    <a:pt x="1628" y="785"/>
                    <a:pt x="1628" y="785"/>
                    <a:pt x="1628" y="785"/>
                  </a:cubicBezTo>
                  <a:moveTo>
                    <a:pt x="1564" y="783"/>
                  </a:moveTo>
                  <a:cubicBezTo>
                    <a:pt x="1562" y="786"/>
                    <a:pt x="1562" y="786"/>
                    <a:pt x="1562" y="786"/>
                  </a:cubicBezTo>
                  <a:cubicBezTo>
                    <a:pt x="1566" y="788"/>
                    <a:pt x="1566" y="788"/>
                    <a:pt x="1566" y="788"/>
                  </a:cubicBezTo>
                  <a:cubicBezTo>
                    <a:pt x="1566" y="784"/>
                    <a:pt x="1566" y="784"/>
                    <a:pt x="1566" y="784"/>
                  </a:cubicBezTo>
                  <a:cubicBezTo>
                    <a:pt x="1564" y="783"/>
                    <a:pt x="1564" y="783"/>
                    <a:pt x="1564" y="783"/>
                  </a:cubicBezTo>
                  <a:moveTo>
                    <a:pt x="1593" y="782"/>
                  </a:moveTo>
                  <a:cubicBezTo>
                    <a:pt x="1593" y="786"/>
                    <a:pt x="1593" y="786"/>
                    <a:pt x="1593" y="786"/>
                  </a:cubicBezTo>
                  <a:cubicBezTo>
                    <a:pt x="1595" y="784"/>
                    <a:pt x="1595" y="784"/>
                    <a:pt x="1595" y="784"/>
                  </a:cubicBezTo>
                  <a:cubicBezTo>
                    <a:pt x="1593" y="782"/>
                    <a:pt x="1593" y="782"/>
                    <a:pt x="1593" y="782"/>
                  </a:cubicBezTo>
                  <a:moveTo>
                    <a:pt x="1577" y="782"/>
                  </a:moveTo>
                  <a:cubicBezTo>
                    <a:pt x="1577" y="786"/>
                    <a:pt x="1577" y="786"/>
                    <a:pt x="1577" y="786"/>
                  </a:cubicBezTo>
                  <a:cubicBezTo>
                    <a:pt x="1581" y="789"/>
                    <a:pt x="1581" y="789"/>
                    <a:pt x="1581" y="789"/>
                  </a:cubicBezTo>
                  <a:cubicBezTo>
                    <a:pt x="1581" y="785"/>
                    <a:pt x="1581" y="785"/>
                    <a:pt x="1581" y="785"/>
                  </a:cubicBezTo>
                  <a:cubicBezTo>
                    <a:pt x="1577" y="782"/>
                    <a:pt x="1577" y="782"/>
                    <a:pt x="1577" y="782"/>
                  </a:cubicBezTo>
                  <a:moveTo>
                    <a:pt x="1570" y="778"/>
                  </a:moveTo>
                  <a:cubicBezTo>
                    <a:pt x="1569" y="778"/>
                    <a:pt x="1569" y="778"/>
                    <a:pt x="1569" y="778"/>
                  </a:cubicBezTo>
                  <a:cubicBezTo>
                    <a:pt x="1569" y="781"/>
                    <a:pt x="1569" y="781"/>
                    <a:pt x="1569" y="781"/>
                  </a:cubicBezTo>
                  <a:cubicBezTo>
                    <a:pt x="1573" y="784"/>
                    <a:pt x="1573" y="784"/>
                    <a:pt x="1573" y="784"/>
                  </a:cubicBezTo>
                  <a:cubicBezTo>
                    <a:pt x="1573" y="780"/>
                    <a:pt x="1573" y="780"/>
                    <a:pt x="1573" y="780"/>
                  </a:cubicBezTo>
                  <a:cubicBezTo>
                    <a:pt x="1570" y="778"/>
                    <a:pt x="1570" y="778"/>
                    <a:pt x="1570" y="778"/>
                  </a:cubicBezTo>
                  <a:moveTo>
                    <a:pt x="1585" y="778"/>
                  </a:moveTo>
                  <a:cubicBezTo>
                    <a:pt x="1585" y="781"/>
                    <a:pt x="1585" y="781"/>
                    <a:pt x="1585" y="781"/>
                  </a:cubicBezTo>
                  <a:cubicBezTo>
                    <a:pt x="1587" y="783"/>
                    <a:pt x="1587" y="783"/>
                    <a:pt x="1587" y="783"/>
                  </a:cubicBezTo>
                  <a:cubicBezTo>
                    <a:pt x="1585" y="787"/>
                    <a:pt x="1585" y="787"/>
                    <a:pt x="1585" y="787"/>
                  </a:cubicBezTo>
                  <a:cubicBezTo>
                    <a:pt x="1585" y="787"/>
                    <a:pt x="1585" y="787"/>
                    <a:pt x="1585" y="787"/>
                  </a:cubicBezTo>
                  <a:cubicBezTo>
                    <a:pt x="1585" y="793"/>
                    <a:pt x="1585" y="793"/>
                    <a:pt x="1585" y="793"/>
                  </a:cubicBezTo>
                  <a:cubicBezTo>
                    <a:pt x="1585" y="793"/>
                    <a:pt x="1585" y="793"/>
                    <a:pt x="1585" y="793"/>
                  </a:cubicBezTo>
                  <a:cubicBezTo>
                    <a:pt x="1589" y="786"/>
                    <a:pt x="1589" y="786"/>
                    <a:pt x="1589" y="786"/>
                  </a:cubicBezTo>
                  <a:cubicBezTo>
                    <a:pt x="1589" y="780"/>
                    <a:pt x="1589" y="780"/>
                    <a:pt x="1589" y="780"/>
                  </a:cubicBezTo>
                  <a:cubicBezTo>
                    <a:pt x="1585" y="778"/>
                    <a:pt x="1585" y="778"/>
                    <a:pt x="1585" y="778"/>
                  </a:cubicBezTo>
                  <a:moveTo>
                    <a:pt x="1489" y="1167"/>
                  </a:moveTo>
                  <a:cubicBezTo>
                    <a:pt x="1482" y="1137"/>
                    <a:pt x="1482" y="1137"/>
                    <a:pt x="1482" y="1137"/>
                  </a:cubicBezTo>
                  <a:cubicBezTo>
                    <a:pt x="1485" y="1132"/>
                    <a:pt x="1485" y="1132"/>
                    <a:pt x="1485" y="1132"/>
                  </a:cubicBezTo>
                  <a:cubicBezTo>
                    <a:pt x="1493" y="1161"/>
                    <a:pt x="1493" y="1161"/>
                    <a:pt x="1493" y="1161"/>
                  </a:cubicBezTo>
                  <a:cubicBezTo>
                    <a:pt x="1489" y="1167"/>
                    <a:pt x="1489" y="1167"/>
                    <a:pt x="1489" y="1167"/>
                  </a:cubicBezTo>
                  <a:moveTo>
                    <a:pt x="1495" y="1157"/>
                  </a:moveTo>
                  <a:cubicBezTo>
                    <a:pt x="1488" y="1127"/>
                    <a:pt x="1488" y="1127"/>
                    <a:pt x="1488" y="1127"/>
                  </a:cubicBezTo>
                  <a:cubicBezTo>
                    <a:pt x="1491" y="1122"/>
                    <a:pt x="1491" y="1122"/>
                    <a:pt x="1491" y="1122"/>
                  </a:cubicBezTo>
                  <a:cubicBezTo>
                    <a:pt x="1498" y="1152"/>
                    <a:pt x="1498" y="1152"/>
                    <a:pt x="1498" y="1152"/>
                  </a:cubicBezTo>
                  <a:cubicBezTo>
                    <a:pt x="1495" y="1157"/>
                    <a:pt x="1495" y="1157"/>
                    <a:pt x="1495" y="1157"/>
                  </a:cubicBezTo>
                  <a:moveTo>
                    <a:pt x="1501" y="1148"/>
                  </a:moveTo>
                  <a:cubicBezTo>
                    <a:pt x="1493" y="1118"/>
                    <a:pt x="1493" y="1118"/>
                    <a:pt x="1493" y="1118"/>
                  </a:cubicBezTo>
                  <a:cubicBezTo>
                    <a:pt x="1497" y="1113"/>
                    <a:pt x="1497" y="1113"/>
                    <a:pt x="1497" y="1113"/>
                  </a:cubicBezTo>
                  <a:cubicBezTo>
                    <a:pt x="1504" y="1142"/>
                    <a:pt x="1504" y="1142"/>
                    <a:pt x="1504" y="1142"/>
                  </a:cubicBezTo>
                  <a:cubicBezTo>
                    <a:pt x="1501" y="1148"/>
                    <a:pt x="1501" y="1148"/>
                    <a:pt x="1501" y="1148"/>
                  </a:cubicBezTo>
                  <a:moveTo>
                    <a:pt x="1507" y="1138"/>
                  </a:moveTo>
                  <a:cubicBezTo>
                    <a:pt x="1499" y="1108"/>
                    <a:pt x="1499" y="1108"/>
                    <a:pt x="1499" y="1108"/>
                  </a:cubicBezTo>
                  <a:cubicBezTo>
                    <a:pt x="1502" y="1103"/>
                    <a:pt x="1502" y="1103"/>
                    <a:pt x="1502" y="1103"/>
                  </a:cubicBezTo>
                  <a:cubicBezTo>
                    <a:pt x="1510" y="1133"/>
                    <a:pt x="1510" y="1133"/>
                    <a:pt x="1510" y="1133"/>
                  </a:cubicBezTo>
                  <a:cubicBezTo>
                    <a:pt x="1507" y="1138"/>
                    <a:pt x="1507" y="1138"/>
                    <a:pt x="1507" y="1138"/>
                  </a:cubicBezTo>
                  <a:moveTo>
                    <a:pt x="1512" y="1129"/>
                  </a:moveTo>
                  <a:cubicBezTo>
                    <a:pt x="1505" y="1099"/>
                    <a:pt x="1505" y="1099"/>
                    <a:pt x="1505" y="1099"/>
                  </a:cubicBezTo>
                  <a:cubicBezTo>
                    <a:pt x="1508" y="1093"/>
                    <a:pt x="1508" y="1093"/>
                    <a:pt x="1508" y="1093"/>
                  </a:cubicBezTo>
                  <a:cubicBezTo>
                    <a:pt x="1516" y="1123"/>
                    <a:pt x="1516" y="1123"/>
                    <a:pt x="1516" y="1123"/>
                  </a:cubicBezTo>
                  <a:cubicBezTo>
                    <a:pt x="1512" y="1129"/>
                    <a:pt x="1512" y="1129"/>
                    <a:pt x="1512" y="1129"/>
                  </a:cubicBezTo>
                  <a:moveTo>
                    <a:pt x="1518" y="1119"/>
                  </a:moveTo>
                  <a:cubicBezTo>
                    <a:pt x="1511" y="1089"/>
                    <a:pt x="1511" y="1089"/>
                    <a:pt x="1511" y="1089"/>
                  </a:cubicBezTo>
                  <a:cubicBezTo>
                    <a:pt x="1514" y="1084"/>
                    <a:pt x="1514" y="1084"/>
                    <a:pt x="1514" y="1084"/>
                  </a:cubicBezTo>
                  <a:cubicBezTo>
                    <a:pt x="1521" y="1114"/>
                    <a:pt x="1521" y="1114"/>
                    <a:pt x="1521" y="1114"/>
                  </a:cubicBezTo>
                  <a:cubicBezTo>
                    <a:pt x="1518" y="1119"/>
                    <a:pt x="1518" y="1119"/>
                    <a:pt x="1518" y="1119"/>
                  </a:cubicBezTo>
                  <a:moveTo>
                    <a:pt x="1524" y="1110"/>
                  </a:moveTo>
                  <a:cubicBezTo>
                    <a:pt x="1516" y="1080"/>
                    <a:pt x="1516" y="1080"/>
                    <a:pt x="1516" y="1080"/>
                  </a:cubicBezTo>
                  <a:cubicBezTo>
                    <a:pt x="1520" y="1074"/>
                    <a:pt x="1520" y="1074"/>
                    <a:pt x="1520" y="1074"/>
                  </a:cubicBezTo>
                  <a:cubicBezTo>
                    <a:pt x="1527" y="1104"/>
                    <a:pt x="1527" y="1104"/>
                    <a:pt x="1527" y="1104"/>
                  </a:cubicBezTo>
                  <a:cubicBezTo>
                    <a:pt x="1524" y="1110"/>
                    <a:pt x="1524" y="1110"/>
                    <a:pt x="1524" y="1110"/>
                  </a:cubicBezTo>
                  <a:moveTo>
                    <a:pt x="1530" y="1100"/>
                  </a:moveTo>
                  <a:cubicBezTo>
                    <a:pt x="1522" y="1070"/>
                    <a:pt x="1522" y="1070"/>
                    <a:pt x="1522" y="1070"/>
                  </a:cubicBezTo>
                  <a:cubicBezTo>
                    <a:pt x="1525" y="1065"/>
                    <a:pt x="1525" y="1065"/>
                    <a:pt x="1525" y="1065"/>
                  </a:cubicBezTo>
                  <a:cubicBezTo>
                    <a:pt x="1533" y="1095"/>
                    <a:pt x="1533" y="1095"/>
                    <a:pt x="1533" y="1095"/>
                  </a:cubicBezTo>
                  <a:cubicBezTo>
                    <a:pt x="1530" y="1100"/>
                    <a:pt x="1530" y="1100"/>
                    <a:pt x="1530" y="1100"/>
                  </a:cubicBezTo>
                  <a:moveTo>
                    <a:pt x="1535" y="1091"/>
                  </a:moveTo>
                  <a:cubicBezTo>
                    <a:pt x="1528" y="1061"/>
                    <a:pt x="1528" y="1061"/>
                    <a:pt x="1528" y="1061"/>
                  </a:cubicBezTo>
                  <a:cubicBezTo>
                    <a:pt x="1531" y="1055"/>
                    <a:pt x="1531" y="1055"/>
                    <a:pt x="1531" y="1055"/>
                  </a:cubicBezTo>
                  <a:cubicBezTo>
                    <a:pt x="1539" y="1085"/>
                    <a:pt x="1539" y="1085"/>
                    <a:pt x="1539" y="1085"/>
                  </a:cubicBezTo>
                  <a:cubicBezTo>
                    <a:pt x="1535" y="1091"/>
                    <a:pt x="1535" y="1091"/>
                    <a:pt x="1535" y="1091"/>
                  </a:cubicBezTo>
                  <a:moveTo>
                    <a:pt x="1541" y="1081"/>
                  </a:moveTo>
                  <a:cubicBezTo>
                    <a:pt x="1534" y="1051"/>
                    <a:pt x="1534" y="1051"/>
                    <a:pt x="1534" y="1051"/>
                  </a:cubicBezTo>
                  <a:cubicBezTo>
                    <a:pt x="1537" y="1046"/>
                    <a:pt x="1537" y="1046"/>
                    <a:pt x="1537" y="1046"/>
                  </a:cubicBezTo>
                  <a:cubicBezTo>
                    <a:pt x="1544" y="1076"/>
                    <a:pt x="1544" y="1076"/>
                    <a:pt x="1544" y="1076"/>
                  </a:cubicBezTo>
                  <a:cubicBezTo>
                    <a:pt x="1541" y="1081"/>
                    <a:pt x="1541" y="1081"/>
                    <a:pt x="1541" y="1081"/>
                  </a:cubicBezTo>
                  <a:moveTo>
                    <a:pt x="1547" y="1072"/>
                  </a:moveTo>
                  <a:cubicBezTo>
                    <a:pt x="1539" y="1042"/>
                    <a:pt x="1539" y="1042"/>
                    <a:pt x="1539" y="1042"/>
                  </a:cubicBezTo>
                  <a:cubicBezTo>
                    <a:pt x="1543" y="1036"/>
                    <a:pt x="1543" y="1036"/>
                    <a:pt x="1543" y="1036"/>
                  </a:cubicBezTo>
                  <a:cubicBezTo>
                    <a:pt x="1550" y="1066"/>
                    <a:pt x="1550" y="1066"/>
                    <a:pt x="1550" y="1066"/>
                  </a:cubicBezTo>
                  <a:cubicBezTo>
                    <a:pt x="1547" y="1072"/>
                    <a:pt x="1547" y="1072"/>
                    <a:pt x="1547" y="1072"/>
                  </a:cubicBezTo>
                  <a:moveTo>
                    <a:pt x="1553" y="1062"/>
                  </a:moveTo>
                  <a:cubicBezTo>
                    <a:pt x="1545" y="1032"/>
                    <a:pt x="1545" y="1032"/>
                    <a:pt x="1545" y="1032"/>
                  </a:cubicBezTo>
                  <a:cubicBezTo>
                    <a:pt x="1548" y="1027"/>
                    <a:pt x="1548" y="1027"/>
                    <a:pt x="1548" y="1027"/>
                  </a:cubicBezTo>
                  <a:cubicBezTo>
                    <a:pt x="1556" y="1057"/>
                    <a:pt x="1556" y="1057"/>
                    <a:pt x="1556" y="1057"/>
                  </a:cubicBezTo>
                  <a:cubicBezTo>
                    <a:pt x="1553" y="1062"/>
                    <a:pt x="1553" y="1062"/>
                    <a:pt x="1553" y="1062"/>
                  </a:cubicBezTo>
                  <a:moveTo>
                    <a:pt x="1558" y="1053"/>
                  </a:moveTo>
                  <a:cubicBezTo>
                    <a:pt x="1551" y="1023"/>
                    <a:pt x="1551" y="1023"/>
                    <a:pt x="1551" y="1023"/>
                  </a:cubicBezTo>
                  <a:cubicBezTo>
                    <a:pt x="1554" y="1017"/>
                    <a:pt x="1554" y="1017"/>
                    <a:pt x="1554" y="1017"/>
                  </a:cubicBezTo>
                  <a:cubicBezTo>
                    <a:pt x="1562" y="1047"/>
                    <a:pt x="1562" y="1047"/>
                    <a:pt x="1562" y="1047"/>
                  </a:cubicBezTo>
                  <a:cubicBezTo>
                    <a:pt x="1558" y="1053"/>
                    <a:pt x="1558" y="1053"/>
                    <a:pt x="1558" y="1053"/>
                  </a:cubicBezTo>
                  <a:moveTo>
                    <a:pt x="1564" y="1043"/>
                  </a:moveTo>
                  <a:cubicBezTo>
                    <a:pt x="1557" y="1013"/>
                    <a:pt x="1557" y="1013"/>
                    <a:pt x="1557" y="1013"/>
                  </a:cubicBezTo>
                  <a:cubicBezTo>
                    <a:pt x="1560" y="1008"/>
                    <a:pt x="1560" y="1008"/>
                    <a:pt x="1560" y="1008"/>
                  </a:cubicBezTo>
                  <a:cubicBezTo>
                    <a:pt x="1567" y="1038"/>
                    <a:pt x="1567" y="1038"/>
                    <a:pt x="1567" y="1038"/>
                  </a:cubicBezTo>
                  <a:cubicBezTo>
                    <a:pt x="1564" y="1043"/>
                    <a:pt x="1564" y="1043"/>
                    <a:pt x="1564" y="1043"/>
                  </a:cubicBezTo>
                  <a:moveTo>
                    <a:pt x="1570" y="1034"/>
                  </a:moveTo>
                  <a:cubicBezTo>
                    <a:pt x="1562" y="1004"/>
                    <a:pt x="1562" y="1004"/>
                    <a:pt x="1562" y="1004"/>
                  </a:cubicBezTo>
                  <a:cubicBezTo>
                    <a:pt x="1566" y="998"/>
                    <a:pt x="1566" y="998"/>
                    <a:pt x="1566" y="998"/>
                  </a:cubicBezTo>
                  <a:cubicBezTo>
                    <a:pt x="1573" y="1028"/>
                    <a:pt x="1573" y="1028"/>
                    <a:pt x="1573" y="1028"/>
                  </a:cubicBezTo>
                  <a:cubicBezTo>
                    <a:pt x="1570" y="1034"/>
                    <a:pt x="1570" y="1034"/>
                    <a:pt x="1570" y="1034"/>
                  </a:cubicBezTo>
                  <a:moveTo>
                    <a:pt x="1576" y="1024"/>
                  </a:moveTo>
                  <a:cubicBezTo>
                    <a:pt x="1568" y="994"/>
                    <a:pt x="1568" y="994"/>
                    <a:pt x="1568" y="994"/>
                  </a:cubicBezTo>
                  <a:cubicBezTo>
                    <a:pt x="1571" y="989"/>
                    <a:pt x="1571" y="989"/>
                    <a:pt x="1571" y="989"/>
                  </a:cubicBezTo>
                  <a:cubicBezTo>
                    <a:pt x="1579" y="1019"/>
                    <a:pt x="1579" y="1019"/>
                    <a:pt x="1579" y="1019"/>
                  </a:cubicBezTo>
                  <a:cubicBezTo>
                    <a:pt x="1576" y="1024"/>
                    <a:pt x="1576" y="1024"/>
                    <a:pt x="1576" y="1024"/>
                  </a:cubicBezTo>
                  <a:moveTo>
                    <a:pt x="1581" y="1015"/>
                  </a:moveTo>
                  <a:cubicBezTo>
                    <a:pt x="1574" y="985"/>
                    <a:pt x="1574" y="985"/>
                    <a:pt x="1574" y="985"/>
                  </a:cubicBezTo>
                  <a:cubicBezTo>
                    <a:pt x="1577" y="979"/>
                    <a:pt x="1577" y="979"/>
                    <a:pt x="1577" y="979"/>
                  </a:cubicBezTo>
                  <a:cubicBezTo>
                    <a:pt x="1585" y="1009"/>
                    <a:pt x="1585" y="1009"/>
                    <a:pt x="1585" y="1009"/>
                  </a:cubicBezTo>
                  <a:cubicBezTo>
                    <a:pt x="1581" y="1015"/>
                    <a:pt x="1581" y="1015"/>
                    <a:pt x="1581" y="1015"/>
                  </a:cubicBezTo>
                  <a:moveTo>
                    <a:pt x="1587" y="1005"/>
                  </a:moveTo>
                  <a:cubicBezTo>
                    <a:pt x="1580" y="975"/>
                    <a:pt x="1580" y="975"/>
                    <a:pt x="1580" y="975"/>
                  </a:cubicBezTo>
                  <a:cubicBezTo>
                    <a:pt x="1583" y="970"/>
                    <a:pt x="1583" y="970"/>
                    <a:pt x="1583" y="970"/>
                  </a:cubicBezTo>
                  <a:cubicBezTo>
                    <a:pt x="1590" y="1000"/>
                    <a:pt x="1590" y="1000"/>
                    <a:pt x="1590" y="1000"/>
                  </a:cubicBezTo>
                  <a:cubicBezTo>
                    <a:pt x="1587" y="1005"/>
                    <a:pt x="1587" y="1005"/>
                    <a:pt x="1587" y="1005"/>
                  </a:cubicBezTo>
                  <a:moveTo>
                    <a:pt x="1593" y="996"/>
                  </a:moveTo>
                  <a:cubicBezTo>
                    <a:pt x="1585" y="966"/>
                    <a:pt x="1585" y="966"/>
                    <a:pt x="1585" y="966"/>
                  </a:cubicBezTo>
                  <a:cubicBezTo>
                    <a:pt x="1589" y="960"/>
                    <a:pt x="1589" y="960"/>
                    <a:pt x="1589" y="960"/>
                  </a:cubicBezTo>
                  <a:cubicBezTo>
                    <a:pt x="1596" y="990"/>
                    <a:pt x="1596" y="990"/>
                    <a:pt x="1596" y="990"/>
                  </a:cubicBezTo>
                  <a:cubicBezTo>
                    <a:pt x="1593" y="996"/>
                    <a:pt x="1593" y="996"/>
                    <a:pt x="1593" y="996"/>
                  </a:cubicBezTo>
                  <a:moveTo>
                    <a:pt x="1599" y="986"/>
                  </a:moveTo>
                  <a:cubicBezTo>
                    <a:pt x="1591" y="956"/>
                    <a:pt x="1591" y="956"/>
                    <a:pt x="1591" y="956"/>
                  </a:cubicBezTo>
                  <a:cubicBezTo>
                    <a:pt x="1594" y="951"/>
                    <a:pt x="1594" y="951"/>
                    <a:pt x="1594" y="951"/>
                  </a:cubicBezTo>
                  <a:cubicBezTo>
                    <a:pt x="1602" y="981"/>
                    <a:pt x="1602" y="981"/>
                    <a:pt x="1602" y="981"/>
                  </a:cubicBezTo>
                  <a:cubicBezTo>
                    <a:pt x="1599" y="986"/>
                    <a:pt x="1599" y="986"/>
                    <a:pt x="1599" y="986"/>
                  </a:cubicBezTo>
                  <a:moveTo>
                    <a:pt x="1604" y="977"/>
                  </a:moveTo>
                  <a:cubicBezTo>
                    <a:pt x="1597" y="947"/>
                    <a:pt x="1597" y="947"/>
                    <a:pt x="1597" y="947"/>
                  </a:cubicBezTo>
                  <a:cubicBezTo>
                    <a:pt x="1600" y="941"/>
                    <a:pt x="1600" y="941"/>
                    <a:pt x="1600" y="941"/>
                  </a:cubicBezTo>
                  <a:cubicBezTo>
                    <a:pt x="1608" y="971"/>
                    <a:pt x="1608" y="971"/>
                    <a:pt x="1608" y="971"/>
                  </a:cubicBezTo>
                  <a:cubicBezTo>
                    <a:pt x="1604" y="977"/>
                    <a:pt x="1604" y="977"/>
                    <a:pt x="1604" y="977"/>
                  </a:cubicBezTo>
                  <a:moveTo>
                    <a:pt x="1610" y="967"/>
                  </a:moveTo>
                  <a:cubicBezTo>
                    <a:pt x="1603" y="937"/>
                    <a:pt x="1603" y="937"/>
                    <a:pt x="1603" y="937"/>
                  </a:cubicBezTo>
                  <a:cubicBezTo>
                    <a:pt x="1606" y="932"/>
                    <a:pt x="1606" y="932"/>
                    <a:pt x="1606" y="932"/>
                  </a:cubicBezTo>
                  <a:cubicBezTo>
                    <a:pt x="1613" y="962"/>
                    <a:pt x="1613" y="962"/>
                    <a:pt x="1613" y="962"/>
                  </a:cubicBezTo>
                  <a:cubicBezTo>
                    <a:pt x="1610" y="967"/>
                    <a:pt x="1610" y="967"/>
                    <a:pt x="1610" y="967"/>
                  </a:cubicBezTo>
                  <a:moveTo>
                    <a:pt x="1616" y="958"/>
                  </a:moveTo>
                  <a:cubicBezTo>
                    <a:pt x="1608" y="928"/>
                    <a:pt x="1608" y="928"/>
                    <a:pt x="1608" y="928"/>
                  </a:cubicBezTo>
                  <a:cubicBezTo>
                    <a:pt x="1612" y="922"/>
                    <a:pt x="1612" y="922"/>
                    <a:pt x="1612" y="922"/>
                  </a:cubicBezTo>
                  <a:cubicBezTo>
                    <a:pt x="1619" y="952"/>
                    <a:pt x="1619" y="952"/>
                    <a:pt x="1619" y="952"/>
                  </a:cubicBezTo>
                  <a:cubicBezTo>
                    <a:pt x="1616" y="958"/>
                    <a:pt x="1616" y="958"/>
                    <a:pt x="1616" y="958"/>
                  </a:cubicBezTo>
                  <a:moveTo>
                    <a:pt x="1622" y="948"/>
                  </a:moveTo>
                  <a:cubicBezTo>
                    <a:pt x="1614" y="918"/>
                    <a:pt x="1614" y="918"/>
                    <a:pt x="1614" y="918"/>
                  </a:cubicBezTo>
                  <a:cubicBezTo>
                    <a:pt x="1617" y="913"/>
                    <a:pt x="1617" y="913"/>
                    <a:pt x="1617" y="913"/>
                  </a:cubicBezTo>
                  <a:cubicBezTo>
                    <a:pt x="1625" y="943"/>
                    <a:pt x="1625" y="943"/>
                    <a:pt x="1625" y="943"/>
                  </a:cubicBezTo>
                  <a:cubicBezTo>
                    <a:pt x="1622" y="948"/>
                    <a:pt x="1622" y="948"/>
                    <a:pt x="1622" y="948"/>
                  </a:cubicBezTo>
                  <a:moveTo>
                    <a:pt x="1627" y="938"/>
                  </a:moveTo>
                  <a:cubicBezTo>
                    <a:pt x="1620" y="909"/>
                    <a:pt x="1620" y="909"/>
                    <a:pt x="1620" y="909"/>
                  </a:cubicBezTo>
                  <a:cubicBezTo>
                    <a:pt x="1623" y="903"/>
                    <a:pt x="1623" y="903"/>
                    <a:pt x="1623" y="903"/>
                  </a:cubicBezTo>
                  <a:cubicBezTo>
                    <a:pt x="1631" y="933"/>
                    <a:pt x="1631" y="933"/>
                    <a:pt x="1631" y="933"/>
                  </a:cubicBezTo>
                  <a:cubicBezTo>
                    <a:pt x="1627" y="938"/>
                    <a:pt x="1627" y="938"/>
                    <a:pt x="1627" y="938"/>
                  </a:cubicBezTo>
                  <a:moveTo>
                    <a:pt x="1633" y="929"/>
                  </a:moveTo>
                  <a:cubicBezTo>
                    <a:pt x="1626" y="899"/>
                    <a:pt x="1626" y="899"/>
                    <a:pt x="1626" y="899"/>
                  </a:cubicBezTo>
                  <a:cubicBezTo>
                    <a:pt x="1629" y="894"/>
                    <a:pt x="1629" y="894"/>
                    <a:pt x="1629" y="894"/>
                  </a:cubicBezTo>
                  <a:cubicBezTo>
                    <a:pt x="1636" y="924"/>
                    <a:pt x="1636" y="924"/>
                    <a:pt x="1636" y="924"/>
                  </a:cubicBezTo>
                  <a:cubicBezTo>
                    <a:pt x="1633" y="929"/>
                    <a:pt x="1633" y="929"/>
                    <a:pt x="1633" y="929"/>
                  </a:cubicBezTo>
                  <a:moveTo>
                    <a:pt x="1639" y="919"/>
                  </a:moveTo>
                  <a:cubicBezTo>
                    <a:pt x="1631" y="890"/>
                    <a:pt x="1631" y="890"/>
                    <a:pt x="1631" y="890"/>
                  </a:cubicBezTo>
                  <a:cubicBezTo>
                    <a:pt x="1635" y="884"/>
                    <a:pt x="1635" y="884"/>
                    <a:pt x="1635" y="884"/>
                  </a:cubicBezTo>
                  <a:cubicBezTo>
                    <a:pt x="1642" y="914"/>
                    <a:pt x="1642" y="914"/>
                    <a:pt x="1642" y="914"/>
                  </a:cubicBezTo>
                  <a:cubicBezTo>
                    <a:pt x="1639" y="919"/>
                    <a:pt x="1639" y="919"/>
                    <a:pt x="1639" y="919"/>
                  </a:cubicBezTo>
                  <a:moveTo>
                    <a:pt x="1645" y="910"/>
                  </a:moveTo>
                  <a:cubicBezTo>
                    <a:pt x="1637" y="880"/>
                    <a:pt x="1637" y="880"/>
                    <a:pt x="1637" y="880"/>
                  </a:cubicBezTo>
                  <a:cubicBezTo>
                    <a:pt x="1641" y="875"/>
                    <a:pt x="1641" y="875"/>
                    <a:pt x="1641" y="875"/>
                  </a:cubicBezTo>
                  <a:cubicBezTo>
                    <a:pt x="1648" y="905"/>
                    <a:pt x="1648" y="905"/>
                    <a:pt x="1648" y="905"/>
                  </a:cubicBezTo>
                  <a:cubicBezTo>
                    <a:pt x="1645" y="910"/>
                    <a:pt x="1645" y="910"/>
                    <a:pt x="1645" y="910"/>
                  </a:cubicBezTo>
                  <a:moveTo>
                    <a:pt x="1650" y="900"/>
                  </a:moveTo>
                  <a:cubicBezTo>
                    <a:pt x="1643" y="871"/>
                    <a:pt x="1643" y="871"/>
                    <a:pt x="1643" y="871"/>
                  </a:cubicBezTo>
                  <a:cubicBezTo>
                    <a:pt x="1646" y="865"/>
                    <a:pt x="1646" y="865"/>
                    <a:pt x="1646" y="865"/>
                  </a:cubicBezTo>
                  <a:cubicBezTo>
                    <a:pt x="1654" y="895"/>
                    <a:pt x="1654" y="895"/>
                    <a:pt x="1654" y="895"/>
                  </a:cubicBezTo>
                  <a:cubicBezTo>
                    <a:pt x="1650" y="900"/>
                    <a:pt x="1650" y="900"/>
                    <a:pt x="1650" y="900"/>
                  </a:cubicBezTo>
                  <a:moveTo>
                    <a:pt x="1656" y="891"/>
                  </a:moveTo>
                  <a:cubicBezTo>
                    <a:pt x="1649" y="861"/>
                    <a:pt x="1649" y="861"/>
                    <a:pt x="1649" y="861"/>
                  </a:cubicBezTo>
                  <a:cubicBezTo>
                    <a:pt x="1652" y="856"/>
                    <a:pt x="1652" y="856"/>
                    <a:pt x="1652" y="856"/>
                  </a:cubicBezTo>
                  <a:cubicBezTo>
                    <a:pt x="1659" y="886"/>
                    <a:pt x="1659" y="886"/>
                    <a:pt x="1659" y="886"/>
                  </a:cubicBezTo>
                  <a:cubicBezTo>
                    <a:pt x="1656" y="891"/>
                    <a:pt x="1656" y="891"/>
                    <a:pt x="1656" y="891"/>
                  </a:cubicBezTo>
                  <a:moveTo>
                    <a:pt x="1673" y="862"/>
                  </a:moveTo>
                  <a:cubicBezTo>
                    <a:pt x="1671" y="852"/>
                    <a:pt x="1671" y="852"/>
                    <a:pt x="1671" y="852"/>
                  </a:cubicBezTo>
                  <a:cubicBezTo>
                    <a:pt x="1676" y="855"/>
                    <a:pt x="1676" y="855"/>
                    <a:pt x="1676" y="855"/>
                  </a:cubicBezTo>
                  <a:cubicBezTo>
                    <a:pt x="1677" y="857"/>
                    <a:pt x="1677" y="857"/>
                    <a:pt x="1677" y="857"/>
                  </a:cubicBezTo>
                  <a:cubicBezTo>
                    <a:pt x="1673" y="862"/>
                    <a:pt x="1673" y="862"/>
                    <a:pt x="1673" y="862"/>
                  </a:cubicBezTo>
                  <a:moveTo>
                    <a:pt x="1668" y="872"/>
                  </a:moveTo>
                  <a:cubicBezTo>
                    <a:pt x="1661" y="846"/>
                    <a:pt x="1661" y="846"/>
                    <a:pt x="1661" y="846"/>
                  </a:cubicBezTo>
                  <a:cubicBezTo>
                    <a:pt x="1667" y="849"/>
                    <a:pt x="1667" y="849"/>
                    <a:pt x="1667" y="849"/>
                  </a:cubicBezTo>
                  <a:cubicBezTo>
                    <a:pt x="1671" y="866"/>
                    <a:pt x="1671" y="866"/>
                    <a:pt x="1671" y="866"/>
                  </a:cubicBezTo>
                  <a:cubicBezTo>
                    <a:pt x="1668" y="872"/>
                    <a:pt x="1668" y="872"/>
                    <a:pt x="1668" y="872"/>
                  </a:cubicBezTo>
                  <a:moveTo>
                    <a:pt x="1662" y="881"/>
                  </a:moveTo>
                  <a:cubicBezTo>
                    <a:pt x="1654" y="851"/>
                    <a:pt x="1654" y="851"/>
                    <a:pt x="1654" y="851"/>
                  </a:cubicBezTo>
                  <a:cubicBezTo>
                    <a:pt x="1658" y="846"/>
                    <a:pt x="1658" y="846"/>
                    <a:pt x="1658" y="846"/>
                  </a:cubicBezTo>
                  <a:cubicBezTo>
                    <a:pt x="1665" y="876"/>
                    <a:pt x="1665" y="876"/>
                    <a:pt x="1665" y="876"/>
                  </a:cubicBezTo>
                  <a:cubicBezTo>
                    <a:pt x="1662" y="881"/>
                    <a:pt x="1662" y="881"/>
                    <a:pt x="1662" y="881"/>
                  </a:cubicBezTo>
                  <a:moveTo>
                    <a:pt x="1608" y="810"/>
                  </a:moveTo>
                  <a:cubicBezTo>
                    <a:pt x="1597" y="803"/>
                    <a:pt x="1597" y="803"/>
                    <a:pt x="1597" y="803"/>
                  </a:cubicBezTo>
                  <a:cubicBezTo>
                    <a:pt x="1604" y="791"/>
                    <a:pt x="1604" y="791"/>
                    <a:pt x="1604" y="791"/>
                  </a:cubicBezTo>
                  <a:cubicBezTo>
                    <a:pt x="1612" y="779"/>
                    <a:pt x="1612" y="779"/>
                    <a:pt x="1612" y="779"/>
                  </a:cubicBezTo>
                  <a:cubicBezTo>
                    <a:pt x="1622" y="786"/>
                    <a:pt x="1622" y="786"/>
                    <a:pt x="1622" y="786"/>
                  </a:cubicBezTo>
                  <a:cubicBezTo>
                    <a:pt x="1608" y="810"/>
                    <a:pt x="1608" y="810"/>
                    <a:pt x="1608" y="810"/>
                  </a:cubicBezTo>
                  <a:moveTo>
                    <a:pt x="1612" y="776"/>
                  </a:moveTo>
                  <a:cubicBezTo>
                    <a:pt x="1607" y="780"/>
                    <a:pt x="1607" y="780"/>
                    <a:pt x="1607" y="780"/>
                  </a:cubicBezTo>
                  <a:cubicBezTo>
                    <a:pt x="1602" y="788"/>
                    <a:pt x="1602" y="788"/>
                    <a:pt x="1602" y="788"/>
                  </a:cubicBezTo>
                  <a:cubicBezTo>
                    <a:pt x="1600" y="787"/>
                    <a:pt x="1600" y="787"/>
                    <a:pt x="1600" y="787"/>
                  </a:cubicBezTo>
                  <a:cubicBezTo>
                    <a:pt x="1598" y="789"/>
                    <a:pt x="1598" y="789"/>
                    <a:pt x="1598" y="789"/>
                  </a:cubicBezTo>
                  <a:cubicBezTo>
                    <a:pt x="1601" y="791"/>
                    <a:pt x="1601" y="791"/>
                    <a:pt x="1601" y="791"/>
                  </a:cubicBezTo>
                  <a:cubicBezTo>
                    <a:pt x="1594" y="802"/>
                    <a:pt x="1594" y="802"/>
                    <a:pt x="1594" y="802"/>
                  </a:cubicBezTo>
                  <a:cubicBezTo>
                    <a:pt x="1589" y="798"/>
                    <a:pt x="1589" y="798"/>
                    <a:pt x="1589" y="798"/>
                  </a:cubicBezTo>
                  <a:cubicBezTo>
                    <a:pt x="1586" y="801"/>
                    <a:pt x="1586" y="801"/>
                    <a:pt x="1586" y="801"/>
                  </a:cubicBezTo>
                  <a:cubicBezTo>
                    <a:pt x="1594" y="805"/>
                    <a:pt x="1594" y="805"/>
                    <a:pt x="1594" y="805"/>
                  </a:cubicBezTo>
                  <a:cubicBezTo>
                    <a:pt x="1607" y="814"/>
                    <a:pt x="1607" y="814"/>
                    <a:pt x="1607" y="814"/>
                  </a:cubicBezTo>
                  <a:cubicBezTo>
                    <a:pt x="1628" y="826"/>
                    <a:pt x="1628" y="826"/>
                    <a:pt x="1628" y="826"/>
                  </a:cubicBezTo>
                  <a:cubicBezTo>
                    <a:pt x="1653" y="841"/>
                    <a:pt x="1653" y="841"/>
                    <a:pt x="1653" y="841"/>
                  </a:cubicBezTo>
                  <a:cubicBezTo>
                    <a:pt x="1647" y="851"/>
                    <a:pt x="1647" y="851"/>
                    <a:pt x="1647" y="851"/>
                  </a:cubicBezTo>
                  <a:cubicBezTo>
                    <a:pt x="1626" y="885"/>
                    <a:pt x="1626" y="885"/>
                    <a:pt x="1626" y="885"/>
                  </a:cubicBezTo>
                  <a:cubicBezTo>
                    <a:pt x="1523" y="1056"/>
                    <a:pt x="1523" y="1056"/>
                    <a:pt x="1523" y="1056"/>
                  </a:cubicBezTo>
                  <a:cubicBezTo>
                    <a:pt x="1502" y="1090"/>
                    <a:pt x="1502" y="1090"/>
                    <a:pt x="1502" y="1090"/>
                  </a:cubicBezTo>
                  <a:cubicBezTo>
                    <a:pt x="1482" y="1125"/>
                    <a:pt x="1482" y="1125"/>
                    <a:pt x="1482" y="1125"/>
                  </a:cubicBezTo>
                  <a:cubicBezTo>
                    <a:pt x="1461" y="1159"/>
                    <a:pt x="1461" y="1159"/>
                    <a:pt x="1461" y="1159"/>
                  </a:cubicBezTo>
                  <a:cubicBezTo>
                    <a:pt x="1455" y="1169"/>
                    <a:pt x="1455" y="1169"/>
                    <a:pt x="1455" y="1169"/>
                  </a:cubicBezTo>
                  <a:cubicBezTo>
                    <a:pt x="1466" y="1169"/>
                    <a:pt x="1466" y="1169"/>
                    <a:pt x="1466" y="1169"/>
                  </a:cubicBezTo>
                  <a:cubicBezTo>
                    <a:pt x="1465" y="1166"/>
                    <a:pt x="1465" y="1166"/>
                    <a:pt x="1465" y="1166"/>
                  </a:cubicBezTo>
                  <a:cubicBezTo>
                    <a:pt x="1468" y="1160"/>
                    <a:pt x="1468" y="1160"/>
                    <a:pt x="1468" y="1160"/>
                  </a:cubicBezTo>
                  <a:cubicBezTo>
                    <a:pt x="1470" y="1169"/>
                    <a:pt x="1470" y="1169"/>
                    <a:pt x="1470" y="1169"/>
                  </a:cubicBezTo>
                  <a:cubicBezTo>
                    <a:pt x="1474" y="1169"/>
                    <a:pt x="1474" y="1169"/>
                    <a:pt x="1474" y="1169"/>
                  </a:cubicBezTo>
                  <a:cubicBezTo>
                    <a:pt x="1470" y="1156"/>
                    <a:pt x="1470" y="1156"/>
                    <a:pt x="1470" y="1156"/>
                  </a:cubicBezTo>
                  <a:cubicBezTo>
                    <a:pt x="1474" y="1151"/>
                    <a:pt x="1474" y="1151"/>
                    <a:pt x="1474" y="1151"/>
                  </a:cubicBezTo>
                  <a:cubicBezTo>
                    <a:pt x="1478" y="1169"/>
                    <a:pt x="1478" y="1169"/>
                    <a:pt x="1478" y="1169"/>
                  </a:cubicBezTo>
                  <a:cubicBezTo>
                    <a:pt x="1482" y="1169"/>
                    <a:pt x="1482" y="1169"/>
                    <a:pt x="1482" y="1169"/>
                  </a:cubicBezTo>
                  <a:cubicBezTo>
                    <a:pt x="1476" y="1146"/>
                    <a:pt x="1476" y="1146"/>
                    <a:pt x="1476" y="1146"/>
                  </a:cubicBezTo>
                  <a:cubicBezTo>
                    <a:pt x="1479" y="1141"/>
                    <a:pt x="1479" y="1141"/>
                    <a:pt x="1479" y="1141"/>
                  </a:cubicBezTo>
                  <a:cubicBezTo>
                    <a:pt x="1486" y="1169"/>
                    <a:pt x="1486" y="1169"/>
                    <a:pt x="1486" y="1169"/>
                  </a:cubicBezTo>
                  <a:cubicBezTo>
                    <a:pt x="1496" y="1169"/>
                    <a:pt x="1496" y="1169"/>
                    <a:pt x="1496" y="1169"/>
                  </a:cubicBezTo>
                  <a:cubicBezTo>
                    <a:pt x="1536" y="1101"/>
                    <a:pt x="1536" y="1101"/>
                    <a:pt x="1536" y="1101"/>
                  </a:cubicBezTo>
                  <a:cubicBezTo>
                    <a:pt x="1648" y="1169"/>
                    <a:pt x="1648" y="1169"/>
                    <a:pt x="1648" y="1169"/>
                  </a:cubicBezTo>
                  <a:cubicBezTo>
                    <a:pt x="1655" y="1169"/>
                    <a:pt x="1655" y="1169"/>
                    <a:pt x="1655" y="1169"/>
                  </a:cubicBezTo>
                  <a:cubicBezTo>
                    <a:pt x="1538" y="1098"/>
                    <a:pt x="1538" y="1098"/>
                    <a:pt x="1538" y="1098"/>
                  </a:cubicBezTo>
                  <a:cubicBezTo>
                    <a:pt x="1684" y="858"/>
                    <a:pt x="1684" y="858"/>
                    <a:pt x="1684" y="858"/>
                  </a:cubicBezTo>
                  <a:cubicBezTo>
                    <a:pt x="1690" y="848"/>
                    <a:pt x="1690" y="848"/>
                    <a:pt x="1690" y="848"/>
                  </a:cubicBezTo>
                  <a:cubicBezTo>
                    <a:pt x="1687" y="845"/>
                    <a:pt x="1687" y="845"/>
                    <a:pt x="1687" y="845"/>
                  </a:cubicBezTo>
                  <a:cubicBezTo>
                    <a:pt x="1682" y="855"/>
                    <a:pt x="1682" y="855"/>
                    <a:pt x="1682" y="855"/>
                  </a:cubicBezTo>
                  <a:cubicBezTo>
                    <a:pt x="1681" y="854"/>
                    <a:pt x="1681" y="854"/>
                    <a:pt x="1681" y="854"/>
                  </a:cubicBezTo>
                  <a:cubicBezTo>
                    <a:pt x="1659" y="841"/>
                    <a:pt x="1659" y="841"/>
                    <a:pt x="1659" y="841"/>
                  </a:cubicBezTo>
                  <a:cubicBezTo>
                    <a:pt x="1658" y="840"/>
                    <a:pt x="1658" y="840"/>
                    <a:pt x="1658" y="840"/>
                  </a:cubicBezTo>
                  <a:cubicBezTo>
                    <a:pt x="1667" y="825"/>
                    <a:pt x="1667" y="825"/>
                    <a:pt x="1667" y="825"/>
                  </a:cubicBezTo>
                  <a:cubicBezTo>
                    <a:pt x="1664" y="822"/>
                    <a:pt x="1664" y="822"/>
                    <a:pt x="1664" y="822"/>
                  </a:cubicBezTo>
                  <a:cubicBezTo>
                    <a:pt x="1655" y="838"/>
                    <a:pt x="1655" y="838"/>
                    <a:pt x="1655" y="838"/>
                  </a:cubicBezTo>
                  <a:cubicBezTo>
                    <a:pt x="1631" y="824"/>
                    <a:pt x="1631" y="824"/>
                    <a:pt x="1631" y="824"/>
                  </a:cubicBezTo>
                  <a:cubicBezTo>
                    <a:pt x="1644" y="802"/>
                    <a:pt x="1644" y="802"/>
                    <a:pt x="1644" y="802"/>
                  </a:cubicBezTo>
                  <a:cubicBezTo>
                    <a:pt x="1642" y="799"/>
                    <a:pt x="1642" y="799"/>
                    <a:pt x="1642" y="799"/>
                  </a:cubicBezTo>
                  <a:cubicBezTo>
                    <a:pt x="1628" y="822"/>
                    <a:pt x="1628" y="822"/>
                    <a:pt x="1628" y="822"/>
                  </a:cubicBezTo>
                  <a:cubicBezTo>
                    <a:pt x="1611" y="812"/>
                    <a:pt x="1611" y="812"/>
                    <a:pt x="1611" y="812"/>
                  </a:cubicBezTo>
                  <a:cubicBezTo>
                    <a:pt x="1626" y="786"/>
                    <a:pt x="1626" y="786"/>
                    <a:pt x="1626" y="786"/>
                  </a:cubicBezTo>
                  <a:cubicBezTo>
                    <a:pt x="1627" y="785"/>
                    <a:pt x="1627" y="785"/>
                    <a:pt x="1627" y="785"/>
                  </a:cubicBezTo>
                  <a:cubicBezTo>
                    <a:pt x="1624" y="782"/>
                    <a:pt x="1624" y="782"/>
                    <a:pt x="1624" y="782"/>
                  </a:cubicBezTo>
                  <a:cubicBezTo>
                    <a:pt x="1624" y="783"/>
                    <a:pt x="1624" y="783"/>
                    <a:pt x="1624" y="783"/>
                  </a:cubicBezTo>
                  <a:cubicBezTo>
                    <a:pt x="1612" y="776"/>
                    <a:pt x="1612" y="776"/>
                    <a:pt x="1612" y="776"/>
                  </a:cubicBezTo>
                  <a:cubicBezTo>
                    <a:pt x="1612" y="776"/>
                    <a:pt x="1612" y="776"/>
                    <a:pt x="1612" y="776"/>
                  </a:cubicBezTo>
                  <a:moveTo>
                    <a:pt x="1573" y="774"/>
                  </a:moveTo>
                  <a:cubicBezTo>
                    <a:pt x="1573" y="774"/>
                    <a:pt x="1573" y="774"/>
                    <a:pt x="1573" y="774"/>
                  </a:cubicBezTo>
                  <a:cubicBezTo>
                    <a:pt x="1573" y="775"/>
                    <a:pt x="1573" y="775"/>
                    <a:pt x="1573" y="775"/>
                  </a:cubicBezTo>
                  <a:cubicBezTo>
                    <a:pt x="1573" y="774"/>
                    <a:pt x="1573" y="774"/>
                    <a:pt x="1573" y="774"/>
                  </a:cubicBezTo>
                  <a:moveTo>
                    <a:pt x="1577" y="773"/>
                  </a:moveTo>
                  <a:cubicBezTo>
                    <a:pt x="1577" y="777"/>
                    <a:pt x="1577" y="777"/>
                    <a:pt x="1577" y="777"/>
                  </a:cubicBezTo>
                  <a:cubicBezTo>
                    <a:pt x="1581" y="779"/>
                    <a:pt x="1581" y="779"/>
                    <a:pt x="1581" y="779"/>
                  </a:cubicBezTo>
                  <a:cubicBezTo>
                    <a:pt x="1581" y="776"/>
                    <a:pt x="1581" y="776"/>
                    <a:pt x="1581" y="776"/>
                  </a:cubicBezTo>
                  <a:cubicBezTo>
                    <a:pt x="1577" y="773"/>
                    <a:pt x="1577" y="773"/>
                    <a:pt x="1577" y="773"/>
                  </a:cubicBezTo>
                  <a:moveTo>
                    <a:pt x="1600" y="769"/>
                  </a:moveTo>
                  <a:cubicBezTo>
                    <a:pt x="1600" y="773"/>
                    <a:pt x="1600" y="773"/>
                    <a:pt x="1600" y="773"/>
                  </a:cubicBezTo>
                  <a:cubicBezTo>
                    <a:pt x="1604" y="774"/>
                    <a:pt x="1604" y="774"/>
                    <a:pt x="1604" y="774"/>
                  </a:cubicBezTo>
                  <a:cubicBezTo>
                    <a:pt x="1605" y="773"/>
                    <a:pt x="1605" y="773"/>
                    <a:pt x="1605" y="773"/>
                  </a:cubicBezTo>
                  <a:cubicBezTo>
                    <a:pt x="1605" y="771"/>
                    <a:pt x="1605" y="771"/>
                    <a:pt x="1605" y="771"/>
                  </a:cubicBezTo>
                  <a:cubicBezTo>
                    <a:pt x="1600" y="769"/>
                    <a:pt x="1600" y="769"/>
                    <a:pt x="1600" y="769"/>
                  </a:cubicBezTo>
                  <a:moveTo>
                    <a:pt x="1593" y="764"/>
                  </a:moveTo>
                  <a:cubicBezTo>
                    <a:pt x="1593" y="768"/>
                    <a:pt x="1593" y="768"/>
                    <a:pt x="1593" y="768"/>
                  </a:cubicBezTo>
                  <a:cubicBezTo>
                    <a:pt x="1593" y="768"/>
                    <a:pt x="1593" y="768"/>
                    <a:pt x="1593" y="768"/>
                  </a:cubicBezTo>
                  <a:cubicBezTo>
                    <a:pt x="1597" y="771"/>
                    <a:pt x="1597" y="771"/>
                    <a:pt x="1597" y="771"/>
                  </a:cubicBezTo>
                  <a:cubicBezTo>
                    <a:pt x="1597" y="767"/>
                    <a:pt x="1597" y="767"/>
                    <a:pt x="1597" y="767"/>
                  </a:cubicBezTo>
                  <a:cubicBezTo>
                    <a:pt x="1594" y="765"/>
                    <a:pt x="1594" y="765"/>
                    <a:pt x="1594" y="765"/>
                  </a:cubicBezTo>
                  <a:cubicBezTo>
                    <a:pt x="1593" y="764"/>
                    <a:pt x="1593" y="764"/>
                    <a:pt x="1593" y="764"/>
                  </a:cubicBezTo>
                  <a:moveTo>
                    <a:pt x="1587" y="760"/>
                  </a:moveTo>
                  <a:cubicBezTo>
                    <a:pt x="1585" y="763"/>
                    <a:pt x="1585" y="763"/>
                    <a:pt x="1585" y="763"/>
                  </a:cubicBezTo>
                  <a:cubicBezTo>
                    <a:pt x="1585" y="763"/>
                    <a:pt x="1585" y="763"/>
                    <a:pt x="1585" y="763"/>
                  </a:cubicBezTo>
                  <a:cubicBezTo>
                    <a:pt x="1589" y="766"/>
                    <a:pt x="1589" y="766"/>
                    <a:pt x="1589" y="766"/>
                  </a:cubicBezTo>
                  <a:cubicBezTo>
                    <a:pt x="1589" y="762"/>
                    <a:pt x="1589" y="762"/>
                    <a:pt x="1589" y="762"/>
                  </a:cubicBezTo>
                  <a:cubicBezTo>
                    <a:pt x="1587" y="760"/>
                    <a:pt x="1587" y="760"/>
                    <a:pt x="1587" y="760"/>
                  </a:cubicBezTo>
                  <a:moveTo>
                    <a:pt x="2389" y="758"/>
                  </a:moveTo>
                  <a:cubicBezTo>
                    <a:pt x="2396" y="764"/>
                    <a:pt x="2396" y="764"/>
                    <a:pt x="2396" y="764"/>
                  </a:cubicBezTo>
                  <a:cubicBezTo>
                    <a:pt x="2483" y="803"/>
                    <a:pt x="2569" y="843"/>
                    <a:pt x="2655" y="885"/>
                  </a:cubicBezTo>
                  <a:cubicBezTo>
                    <a:pt x="2624" y="936"/>
                    <a:pt x="2624" y="936"/>
                    <a:pt x="2624" y="936"/>
                  </a:cubicBezTo>
                  <a:cubicBezTo>
                    <a:pt x="2588" y="919"/>
                    <a:pt x="2552" y="902"/>
                    <a:pt x="2517" y="885"/>
                  </a:cubicBezTo>
                  <a:cubicBezTo>
                    <a:pt x="2524" y="892"/>
                    <a:pt x="2524" y="892"/>
                    <a:pt x="2524" y="892"/>
                  </a:cubicBezTo>
                  <a:cubicBezTo>
                    <a:pt x="2557" y="908"/>
                    <a:pt x="2589" y="923"/>
                    <a:pt x="2622" y="939"/>
                  </a:cubicBezTo>
                  <a:cubicBezTo>
                    <a:pt x="2607" y="963"/>
                    <a:pt x="2607" y="963"/>
                    <a:pt x="2607" y="963"/>
                  </a:cubicBezTo>
                  <a:cubicBezTo>
                    <a:pt x="2599" y="959"/>
                    <a:pt x="2591" y="955"/>
                    <a:pt x="2583" y="951"/>
                  </a:cubicBezTo>
                  <a:cubicBezTo>
                    <a:pt x="2590" y="959"/>
                    <a:pt x="2590" y="959"/>
                    <a:pt x="2590" y="959"/>
                  </a:cubicBezTo>
                  <a:cubicBezTo>
                    <a:pt x="2595" y="961"/>
                    <a:pt x="2600" y="964"/>
                    <a:pt x="2606" y="966"/>
                  </a:cubicBezTo>
                  <a:cubicBezTo>
                    <a:pt x="2603" y="971"/>
                    <a:pt x="2603" y="971"/>
                    <a:pt x="2603" y="971"/>
                  </a:cubicBezTo>
                  <a:cubicBezTo>
                    <a:pt x="2605" y="974"/>
                    <a:pt x="2605" y="974"/>
                    <a:pt x="2605" y="974"/>
                  </a:cubicBezTo>
                  <a:cubicBezTo>
                    <a:pt x="2609" y="968"/>
                    <a:pt x="2609" y="968"/>
                    <a:pt x="2609" y="968"/>
                  </a:cubicBezTo>
                  <a:cubicBezTo>
                    <a:pt x="2610" y="968"/>
                    <a:pt x="2611" y="969"/>
                    <a:pt x="2613" y="970"/>
                  </a:cubicBezTo>
                  <a:cubicBezTo>
                    <a:pt x="2615" y="967"/>
                    <a:pt x="2615" y="967"/>
                    <a:pt x="2615" y="967"/>
                  </a:cubicBezTo>
                  <a:cubicBezTo>
                    <a:pt x="2614" y="966"/>
                    <a:pt x="2612" y="966"/>
                    <a:pt x="2611" y="965"/>
                  </a:cubicBezTo>
                  <a:cubicBezTo>
                    <a:pt x="2625" y="941"/>
                    <a:pt x="2625" y="941"/>
                    <a:pt x="2625" y="941"/>
                  </a:cubicBezTo>
                  <a:cubicBezTo>
                    <a:pt x="2629" y="942"/>
                    <a:pt x="2633" y="944"/>
                    <a:pt x="2636" y="946"/>
                  </a:cubicBezTo>
                  <a:cubicBezTo>
                    <a:pt x="2639" y="944"/>
                    <a:pt x="2639" y="944"/>
                    <a:pt x="2639" y="944"/>
                  </a:cubicBezTo>
                  <a:cubicBezTo>
                    <a:pt x="2635" y="942"/>
                    <a:pt x="2631" y="940"/>
                    <a:pt x="2627" y="938"/>
                  </a:cubicBezTo>
                  <a:cubicBezTo>
                    <a:pt x="2658" y="887"/>
                    <a:pt x="2658" y="887"/>
                    <a:pt x="2658" y="887"/>
                  </a:cubicBezTo>
                  <a:cubicBezTo>
                    <a:pt x="2665" y="890"/>
                    <a:pt x="2672" y="893"/>
                    <a:pt x="2679" y="897"/>
                  </a:cubicBezTo>
                  <a:cubicBezTo>
                    <a:pt x="2671" y="912"/>
                    <a:pt x="2671" y="912"/>
                    <a:pt x="2671" y="912"/>
                  </a:cubicBezTo>
                  <a:cubicBezTo>
                    <a:pt x="2679" y="904"/>
                    <a:pt x="2679" y="904"/>
                    <a:pt x="2679" y="904"/>
                  </a:cubicBezTo>
                  <a:cubicBezTo>
                    <a:pt x="2682" y="898"/>
                    <a:pt x="2682" y="898"/>
                    <a:pt x="2682" y="898"/>
                  </a:cubicBezTo>
                  <a:cubicBezTo>
                    <a:pt x="2683" y="899"/>
                    <a:pt x="2683" y="899"/>
                    <a:pt x="2683" y="899"/>
                  </a:cubicBezTo>
                  <a:cubicBezTo>
                    <a:pt x="2685" y="897"/>
                    <a:pt x="2685" y="897"/>
                    <a:pt x="2685" y="897"/>
                  </a:cubicBezTo>
                  <a:cubicBezTo>
                    <a:pt x="2684" y="896"/>
                    <a:pt x="2683" y="895"/>
                    <a:pt x="2682" y="894"/>
                  </a:cubicBezTo>
                  <a:cubicBezTo>
                    <a:pt x="2682" y="894"/>
                    <a:pt x="2682" y="894"/>
                    <a:pt x="2682" y="894"/>
                  </a:cubicBezTo>
                  <a:cubicBezTo>
                    <a:pt x="2674" y="891"/>
                    <a:pt x="2667" y="887"/>
                    <a:pt x="2660" y="884"/>
                  </a:cubicBezTo>
                  <a:cubicBezTo>
                    <a:pt x="2663" y="878"/>
                    <a:pt x="2663" y="878"/>
                    <a:pt x="2663" y="878"/>
                  </a:cubicBezTo>
                  <a:cubicBezTo>
                    <a:pt x="2662" y="878"/>
                    <a:pt x="2661" y="877"/>
                    <a:pt x="2660" y="876"/>
                  </a:cubicBezTo>
                  <a:cubicBezTo>
                    <a:pt x="2656" y="882"/>
                    <a:pt x="2656" y="882"/>
                    <a:pt x="2656" y="882"/>
                  </a:cubicBezTo>
                  <a:cubicBezTo>
                    <a:pt x="2568" y="839"/>
                    <a:pt x="2479" y="798"/>
                    <a:pt x="2389" y="758"/>
                  </a:cubicBezTo>
                  <a:moveTo>
                    <a:pt x="2283" y="814"/>
                  </a:moveTo>
                  <a:cubicBezTo>
                    <a:pt x="2272" y="809"/>
                    <a:pt x="2272" y="809"/>
                    <a:pt x="2272" y="809"/>
                  </a:cubicBezTo>
                  <a:cubicBezTo>
                    <a:pt x="2283" y="783"/>
                    <a:pt x="2283" y="783"/>
                    <a:pt x="2283" y="783"/>
                  </a:cubicBezTo>
                  <a:cubicBezTo>
                    <a:pt x="2287" y="785"/>
                    <a:pt x="2290" y="787"/>
                    <a:pt x="2294" y="788"/>
                  </a:cubicBezTo>
                  <a:cubicBezTo>
                    <a:pt x="2283" y="814"/>
                    <a:pt x="2283" y="814"/>
                    <a:pt x="2283" y="814"/>
                  </a:cubicBezTo>
                  <a:moveTo>
                    <a:pt x="2231" y="757"/>
                  </a:moveTo>
                  <a:cubicBezTo>
                    <a:pt x="2228" y="760"/>
                    <a:pt x="2228" y="760"/>
                    <a:pt x="2228" y="760"/>
                  </a:cubicBezTo>
                  <a:cubicBezTo>
                    <a:pt x="2246" y="767"/>
                    <a:pt x="2263" y="775"/>
                    <a:pt x="2280" y="782"/>
                  </a:cubicBezTo>
                  <a:cubicBezTo>
                    <a:pt x="2268" y="808"/>
                    <a:pt x="2268" y="808"/>
                    <a:pt x="2268" y="808"/>
                  </a:cubicBezTo>
                  <a:cubicBezTo>
                    <a:pt x="2248" y="799"/>
                    <a:pt x="2228" y="790"/>
                    <a:pt x="2207" y="781"/>
                  </a:cubicBezTo>
                  <a:cubicBezTo>
                    <a:pt x="2204" y="784"/>
                    <a:pt x="2204" y="784"/>
                    <a:pt x="2204" y="784"/>
                  </a:cubicBezTo>
                  <a:cubicBezTo>
                    <a:pt x="2260" y="808"/>
                    <a:pt x="2316" y="832"/>
                    <a:pt x="2371" y="857"/>
                  </a:cubicBezTo>
                  <a:cubicBezTo>
                    <a:pt x="2374" y="854"/>
                    <a:pt x="2374" y="854"/>
                    <a:pt x="2374" y="854"/>
                  </a:cubicBezTo>
                  <a:cubicBezTo>
                    <a:pt x="2344" y="841"/>
                    <a:pt x="2315" y="828"/>
                    <a:pt x="2286" y="815"/>
                  </a:cubicBezTo>
                  <a:cubicBezTo>
                    <a:pt x="2297" y="790"/>
                    <a:pt x="2297" y="790"/>
                    <a:pt x="2297" y="790"/>
                  </a:cubicBezTo>
                  <a:cubicBezTo>
                    <a:pt x="2329" y="804"/>
                    <a:pt x="2361" y="818"/>
                    <a:pt x="2393" y="832"/>
                  </a:cubicBezTo>
                  <a:cubicBezTo>
                    <a:pt x="2392" y="835"/>
                    <a:pt x="2392" y="835"/>
                    <a:pt x="2392" y="835"/>
                  </a:cubicBezTo>
                  <a:cubicBezTo>
                    <a:pt x="2392" y="835"/>
                    <a:pt x="2392" y="835"/>
                    <a:pt x="2392" y="836"/>
                  </a:cubicBezTo>
                  <a:cubicBezTo>
                    <a:pt x="2397" y="830"/>
                    <a:pt x="2397" y="830"/>
                    <a:pt x="2397" y="830"/>
                  </a:cubicBezTo>
                  <a:cubicBezTo>
                    <a:pt x="2397" y="830"/>
                    <a:pt x="2397" y="830"/>
                    <a:pt x="2397" y="830"/>
                  </a:cubicBezTo>
                  <a:cubicBezTo>
                    <a:pt x="2397" y="829"/>
                    <a:pt x="2396" y="829"/>
                    <a:pt x="2396" y="829"/>
                  </a:cubicBezTo>
                  <a:cubicBezTo>
                    <a:pt x="2396" y="829"/>
                    <a:pt x="2396" y="829"/>
                    <a:pt x="2396" y="829"/>
                  </a:cubicBezTo>
                  <a:cubicBezTo>
                    <a:pt x="2363" y="815"/>
                    <a:pt x="2330" y="800"/>
                    <a:pt x="2297" y="786"/>
                  </a:cubicBezTo>
                  <a:cubicBezTo>
                    <a:pt x="2297" y="786"/>
                    <a:pt x="2297" y="786"/>
                    <a:pt x="2297" y="786"/>
                  </a:cubicBezTo>
                  <a:cubicBezTo>
                    <a:pt x="2283" y="779"/>
                    <a:pt x="2283" y="779"/>
                    <a:pt x="2283" y="779"/>
                  </a:cubicBezTo>
                  <a:cubicBezTo>
                    <a:pt x="2282" y="779"/>
                    <a:pt x="2282" y="779"/>
                    <a:pt x="2282" y="779"/>
                  </a:cubicBezTo>
                  <a:cubicBezTo>
                    <a:pt x="2265" y="772"/>
                    <a:pt x="2248" y="765"/>
                    <a:pt x="2231" y="757"/>
                  </a:cubicBezTo>
                  <a:moveTo>
                    <a:pt x="1913" y="958"/>
                  </a:moveTo>
                  <a:cubicBezTo>
                    <a:pt x="1903" y="951"/>
                    <a:pt x="1903" y="951"/>
                    <a:pt x="1903" y="951"/>
                  </a:cubicBezTo>
                  <a:cubicBezTo>
                    <a:pt x="1909" y="941"/>
                    <a:pt x="1909" y="941"/>
                    <a:pt x="1909" y="941"/>
                  </a:cubicBezTo>
                  <a:cubicBezTo>
                    <a:pt x="1920" y="947"/>
                    <a:pt x="1920" y="947"/>
                    <a:pt x="1920" y="947"/>
                  </a:cubicBezTo>
                  <a:cubicBezTo>
                    <a:pt x="1913" y="958"/>
                    <a:pt x="1913" y="958"/>
                    <a:pt x="1913" y="958"/>
                  </a:cubicBezTo>
                  <a:moveTo>
                    <a:pt x="1900" y="950"/>
                  </a:moveTo>
                  <a:cubicBezTo>
                    <a:pt x="1889" y="943"/>
                    <a:pt x="1889" y="943"/>
                    <a:pt x="1889" y="943"/>
                  </a:cubicBezTo>
                  <a:cubicBezTo>
                    <a:pt x="1904" y="919"/>
                    <a:pt x="1904" y="919"/>
                    <a:pt x="1904" y="919"/>
                  </a:cubicBezTo>
                  <a:cubicBezTo>
                    <a:pt x="1914" y="926"/>
                    <a:pt x="1914" y="926"/>
                    <a:pt x="1914" y="926"/>
                  </a:cubicBezTo>
                  <a:cubicBezTo>
                    <a:pt x="1907" y="938"/>
                    <a:pt x="1907" y="938"/>
                    <a:pt x="1907" y="938"/>
                  </a:cubicBezTo>
                  <a:cubicBezTo>
                    <a:pt x="1900" y="950"/>
                    <a:pt x="1900" y="950"/>
                    <a:pt x="1900" y="950"/>
                  </a:cubicBezTo>
                  <a:moveTo>
                    <a:pt x="1886" y="941"/>
                  </a:moveTo>
                  <a:cubicBezTo>
                    <a:pt x="1868" y="930"/>
                    <a:pt x="1868" y="930"/>
                    <a:pt x="1868" y="930"/>
                  </a:cubicBezTo>
                  <a:cubicBezTo>
                    <a:pt x="1862" y="927"/>
                    <a:pt x="1862" y="927"/>
                    <a:pt x="1862" y="927"/>
                  </a:cubicBezTo>
                  <a:cubicBezTo>
                    <a:pt x="1863" y="926"/>
                    <a:pt x="1863" y="926"/>
                    <a:pt x="1863" y="926"/>
                  </a:cubicBezTo>
                  <a:cubicBezTo>
                    <a:pt x="1876" y="904"/>
                    <a:pt x="1876" y="904"/>
                    <a:pt x="1876" y="904"/>
                  </a:cubicBezTo>
                  <a:cubicBezTo>
                    <a:pt x="1877" y="903"/>
                    <a:pt x="1877" y="903"/>
                    <a:pt x="1877" y="903"/>
                  </a:cubicBezTo>
                  <a:cubicBezTo>
                    <a:pt x="1901" y="917"/>
                    <a:pt x="1901" y="917"/>
                    <a:pt x="1901" y="917"/>
                  </a:cubicBezTo>
                  <a:cubicBezTo>
                    <a:pt x="1886" y="941"/>
                    <a:pt x="1886" y="941"/>
                    <a:pt x="1886" y="941"/>
                  </a:cubicBezTo>
                  <a:moveTo>
                    <a:pt x="1868" y="911"/>
                  </a:moveTo>
                  <a:cubicBezTo>
                    <a:pt x="1865" y="900"/>
                    <a:pt x="1865" y="900"/>
                    <a:pt x="1865" y="900"/>
                  </a:cubicBezTo>
                  <a:cubicBezTo>
                    <a:pt x="1871" y="903"/>
                    <a:pt x="1871" y="903"/>
                    <a:pt x="1871" y="903"/>
                  </a:cubicBezTo>
                  <a:cubicBezTo>
                    <a:pt x="1871" y="906"/>
                    <a:pt x="1871" y="906"/>
                    <a:pt x="1871" y="906"/>
                  </a:cubicBezTo>
                  <a:cubicBezTo>
                    <a:pt x="1868" y="911"/>
                    <a:pt x="1868" y="911"/>
                    <a:pt x="1868" y="911"/>
                  </a:cubicBezTo>
                  <a:moveTo>
                    <a:pt x="1862" y="920"/>
                  </a:moveTo>
                  <a:cubicBezTo>
                    <a:pt x="1856" y="894"/>
                    <a:pt x="1856" y="894"/>
                    <a:pt x="1856" y="894"/>
                  </a:cubicBezTo>
                  <a:cubicBezTo>
                    <a:pt x="1861" y="897"/>
                    <a:pt x="1861" y="897"/>
                    <a:pt x="1861" y="897"/>
                  </a:cubicBezTo>
                  <a:cubicBezTo>
                    <a:pt x="1866" y="915"/>
                    <a:pt x="1866" y="915"/>
                    <a:pt x="1866" y="915"/>
                  </a:cubicBezTo>
                  <a:cubicBezTo>
                    <a:pt x="1862" y="920"/>
                    <a:pt x="1862" y="920"/>
                    <a:pt x="1862" y="920"/>
                  </a:cubicBezTo>
                  <a:moveTo>
                    <a:pt x="1859" y="921"/>
                  </a:moveTo>
                  <a:cubicBezTo>
                    <a:pt x="1854" y="918"/>
                    <a:pt x="1854" y="918"/>
                    <a:pt x="1854" y="918"/>
                  </a:cubicBezTo>
                  <a:cubicBezTo>
                    <a:pt x="1846" y="888"/>
                    <a:pt x="1846" y="888"/>
                    <a:pt x="1846" y="888"/>
                  </a:cubicBezTo>
                  <a:cubicBezTo>
                    <a:pt x="1852" y="891"/>
                    <a:pt x="1852" y="891"/>
                    <a:pt x="1852" y="891"/>
                  </a:cubicBezTo>
                  <a:cubicBezTo>
                    <a:pt x="1859" y="921"/>
                    <a:pt x="1859" y="921"/>
                    <a:pt x="1859" y="921"/>
                  </a:cubicBezTo>
                  <a:moveTo>
                    <a:pt x="1850" y="916"/>
                  </a:moveTo>
                  <a:cubicBezTo>
                    <a:pt x="1844" y="912"/>
                    <a:pt x="1844" y="912"/>
                    <a:pt x="1844" y="912"/>
                  </a:cubicBezTo>
                  <a:cubicBezTo>
                    <a:pt x="1837" y="882"/>
                    <a:pt x="1837" y="882"/>
                    <a:pt x="1837" y="882"/>
                  </a:cubicBezTo>
                  <a:cubicBezTo>
                    <a:pt x="1842" y="886"/>
                    <a:pt x="1842" y="886"/>
                    <a:pt x="1842" y="886"/>
                  </a:cubicBezTo>
                  <a:cubicBezTo>
                    <a:pt x="1850" y="916"/>
                    <a:pt x="1850" y="916"/>
                    <a:pt x="1850" y="916"/>
                  </a:cubicBezTo>
                  <a:moveTo>
                    <a:pt x="1840" y="910"/>
                  </a:moveTo>
                  <a:cubicBezTo>
                    <a:pt x="1835" y="907"/>
                    <a:pt x="1835" y="907"/>
                    <a:pt x="1835" y="907"/>
                  </a:cubicBezTo>
                  <a:cubicBezTo>
                    <a:pt x="1827" y="877"/>
                    <a:pt x="1827" y="877"/>
                    <a:pt x="1827" y="877"/>
                  </a:cubicBezTo>
                  <a:cubicBezTo>
                    <a:pt x="1833" y="880"/>
                    <a:pt x="1833" y="880"/>
                    <a:pt x="1833" y="880"/>
                  </a:cubicBezTo>
                  <a:cubicBezTo>
                    <a:pt x="1840" y="910"/>
                    <a:pt x="1840" y="910"/>
                    <a:pt x="1840" y="910"/>
                  </a:cubicBezTo>
                  <a:moveTo>
                    <a:pt x="1831" y="904"/>
                  </a:moveTo>
                  <a:cubicBezTo>
                    <a:pt x="1825" y="901"/>
                    <a:pt x="1825" y="901"/>
                    <a:pt x="1825" y="901"/>
                  </a:cubicBezTo>
                  <a:cubicBezTo>
                    <a:pt x="1818" y="871"/>
                    <a:pt x="1818" y="871"/>
                    <a:pt x="1818" y="871"/>
                  </a:cubicBezTo>
                  <a:cubicBezTo>
                    <a:pt x="1823" y="874"/>
                    <a:pt x="1823" y="874"/>
                    <a:pt x="1823" y="874"/>
                  </a:cubicBezTo>
                  <a:cubicBezTo>
                    <a:pt x="1831" y="904"/>
                    <a:pt x="1831" y="904"/>
                    <a:pt x="1831" y="904"/>
                  </a:cubicBezTo>
                  <a:moveTo>
                    <a:pt x="1821" y="898"/>
                  </a:moveTo>
                  <a:cubicBezTo>
                    <a:pt x="1816" y="895"/>
                    <a:pt x="1816" y="895"/>
                    <a:pt x="1816" y="895"/>
                  </a:cubicBezTo>
                  <a:cubicBezTo>
                    <a:pt x="1808" y="865"/>
                    <a:pt x="1808" y="865"/>
                    <a:pt x="1808" y="865"/>
                  </a:cubicBezTo>
                  <a:cubicBezTo>
                    <a:pt x="1814" y="868"/>
                    <a:pt x="1814" y="868"/>
                    <a:pt x="1814" y="868"/>
                  </a:cubicBezTo>
                  <a:cubicBezTo>
                    <a:pt x="1821" y="898"/>
                    <a:pt x="1821" y="898"/>
                    <a:pt x="1821" y="898"/>
                  </a:cubicBezTo>
                  <a:moveTo>
                    <a:pt x="1812" y="893"/>
                  </a:moveTo>
                  <a:cubicBezTo>
                    <a:pt x="1806" y="889"/>
                    <a:pt x="1806" y="889"/>
                    <a:pt x="1806" y="889"/>
                  </a:cubicBezTo>
                  <a:cubicBezTo>
                    <a:pt x="1799" y="859"/>
                    <a:pt x="1799" y="859"/>
                    <a:pt x="1799" y="859"/>
                  </a:cubicBezTo>
                  <a:cubicBezTo>
                    <a:pt x="1804" y="863"/>
                    <a:pt x="1804" y="863"/>
                    <a:pt x="1804" y="863"/>
                  </a:cubicBezTo>
                  <a:cubicBezTo>
                    <a:pt x="1812" y="893"/>
                    <a:pt x="1812" y="893"/>
                    <a:pt x="1812" y="893"/>
                  </a:cubicBezTo>
                  <a:moveTo>
                    <a:pt x="1802" y="887"/>
                  </a:moveTo>
                  <a:cubicBezTo>
                    <a:pt x="1797" y="884"/>
                    <a:pt x="1797" y="884"/>
                    <a:pt x="1797" y="884"/>
                  </a:cubicBezTo>
                  <a:cubicBezTo>
                    <a:pt x="1789" y="854"/>
                    <a:pt x="1789" y="854"/>
                    <a:pt x="1789" y="854"/>
                  </a:cubicBezTo>
                  <a:cubicBezTo>
                    <a:pt x="1795" y="857"/>
                    <a:pt x="1795" y="857"/>
                    <a:pt x="1795" y="857"/>
                  </a:cubicBezTo>
                  <a:cubicBezTo>
                    <a:pt x="1802" y="887"/>
                    <a:pt x="1802" y="887"/>
                    <a:pt x="1802" y="887"/>
                  </a:cubicBezTo>
                  <a:moveTo>
                    <a:pt x="1793" y="881"/>
                  </a:moveTo>
                  <a:cubicBezTo>
                    <a:pt x="1787" y="878"/>
                    <a:pt x="1787" y="878"/>
                    <a:pt x="1787" y="878"/>
                  </a:cubicBezTo>
                  <a:cubicBezTo>
                    <a:pt x="1780" y="848"/>
                    <a:pt x="1780" y="848"/>
                    <a:pt x="1780" y="848"/>
                  </a:cubicBezTo>
                  <a:cubicBezTo>
                    <a:pt x="1785" y="851"/>
                    <a:pt x="1785" y="851"/>
                    <a:pt x="1785" y="851"/>
                  </a:cubicBezTo>
                  <a:cubicBezTo>
                    <a:pt x="1793" y="881"/>
                    <a:pt x="1793" y="881"/>
                    <a:pt x="1793" y="881"/>
                  </a:cubicBezTo>
                  <a:moveTo>
                    <a:pt x="1783" y="875"/>
                  </a:moveTo>
                  <a:cubicBezTo>
                    <a:pt x="1778" y="872"/>
                    <a:pt x="1778" y="872"/>
                    <a:pt x="1778" y="872"/>
                  </a:cubicBezTo>
                  <a:cubicBezTo>
                    <a:pt x="1770" y="842"/>
                    <a:pt x="1770" y="842"/>
                    <a:pt x="1770" y="842"/>
                  </a:cubicBezTo>
                  <a:cubicBezTo>
                    <a:pt x="1776" y="845"/>
                    <a:pt x="1776" y="845"/>
                    <a:pt x="1776" y="845"/>
                  </a:cubicBezTo>
                  <a:cubicBezTo>
                    <a:pt x="1783" y="875"/>
                    <a:pt x="1783" y="875"/>
                    <a:pt x="1783" y="875"/>
                  </a:cubicBezTo>
                  <a:moveTo>
                    <a:pt x="1774" y="870"/>
                  </a:moveTo>
                  <a:cubicBezTo>
                    <a:pt x="1768" y="866"/>
                    <a:pt x="1768" y="866"/>
                    <a:pt x="1768" y="866"/>
                  </a:cubicBezTo>
                  <a:cubicBezTo>
                    <a:pt x="1761" y="836"/>
                    <a:pt x="1761" y="836"/>
                    <a:pt x="1761" y="836"/>
                  </a:cubicBezTo>
                  <a:cubicBezTo>
                    <a:pt x="1766" y="840"/>
                    <a:pt x="1766" y="840"/>
                    <a:pt x="1766" y="840"/>
                  </a:cubicBezTo>
                  <a:cubicBezTo>
                    <a:pt x="1774" y="870"/>
                    <a:pt x="1774" y="870"/>
                    <a:pt x="1774" y="870"/>
                  </a:cubicBezTo>
                  <a:moveTo>
                    <a:pt x="1764" y="864"/>
                  </a:moveTo>
                  <a:cubicBezTo>
                    <a:pt x="1759" y="861"/>
                    <a:pt x="1759" y="861"/>
                    <a:pt x="1759" y="861"/>
                  </a:cubicBezTo>
                  <a:cubicBezTo>
                    <a:pt x="1751" y="831"/>
                    <a:pt x="1751" y="831"/>
                    <a:pt x="1751" y="831"/>
                  </a:cubicBezTo>
                  <a:cubicBezTo>
                    <a:pt x="1757" y="834"/>
                    <a:pt x="1757" y="834"/>
                    <a:pt x="1757" y="834"/>
                  </a:cubicBezTo>
                  <a:cubicBezTo>
                    <a:pt x="1764" y="864"/>
                    <a:pt x="1764" y="864"/>
                    <a:pt x="1764" y="864"/>
                  </a:cubicBezTo>
                  <a:moveTo>
                    <a:pt x="1754" y="858"/>
                  </a:moveTo>
                  <a:cubicBezTo>
                    <a:pt x="1749" y="855"/>
                    <a:pt x="1749" y="855"/>
                    <a:pt x="1749" y="855"/>
                  </a:cubicBezTo>
                  <a:cubicBezTo>
                    <a:pt x="1742" y="825"/>
                    <a:pt x="1742" y="825"/>
                    <a:pt x="1742" y="825"/>
                  </a:cubicBezTo>
                  <a:cubicBezTo>
                    <a:pt x="1747" y="828"/>
                    <a:pt x="1747" y="828"/>
                    <a:pt x="1747" y="828"/>
                  </a:cubicBezTo>
                  <a:cubicBezTo>
                    <a:pt x="1754" y="858"/>
                    <a:pt x="1754" y="858"/>
                    <a:pt x="1754" y="858"/>
                  </a:cubicBezTo>
                  <a:moveTo>
                    <a:pt x="1707" y="829"/>
                  </a:moveTo>
                  <a:cubicBezTo>
                    <a:pt x="1703" y="827"/>
                    <a:pt x="1703" y="827"/>
                    <a:pt x="1703" y="827"/>
                  </a:cubicBezTo>
                  <a:cubicBezTo>
                    <a:pt x="1705" y="822"/>
                    <a:pt x="1705" y="822"/>
                    <a:pt x="1705" y="822"/>
                  </a:cubicBezTo>
                  <a:cubicBezTo>
                    <a:pt x="1707" y="829"/>
                    <a:pt x="1707" y="829"/>
                    <a:pt x="1707" y="829"/>
                  </a:cubicBezTo>
                  <a:moveTo>
                    <a:pt x="1745" y="852"/>
                  </a:moveTo>
                  <a:cubicBezTo>
                    <a:pt x="1740" y="849"/>
                    <a:pt x="1740" y="849"/>
                    <a:pt x="1740" y="849"/>
                  </a:cubicBezTo>
                  <a:cubicBezTo>
                    <a:pt x="1732" y="819"/>
                    <a:pt x="1732" y="819"/>
                    <a:pt x="1732" y="819"/>
                  </a:cubicBezTo>
                  <a:cubicBezTo>
                    <a:pt x="1738" y="822"/>
                    <a:pt x="1738" y="822"/>
                    <a:pt x="1738" y="822"/>
                  </a:cubicBezTo>
                  <a:cubicBezTo>
                    <a:pt x="1745" y="852"/>
                    <a:pt x="1745" y="852"/>
                    <a:pt x="1745" y="852"/>
                  </a:cubicBezTo>
                  <a:moveTo>
                    <a:pt x="1735" y="847"/>
                  </a:moveTo>
                  <a:cubicBezTo>
                    <a:pt x="1730" y="843"/>
                    <a:pt x="1730" y="843"/>
                    <a:pt x="1730" y="843"/>
                  </a:cubicBezTo>
                  <a:cubicBezTo>
                    <a:pt x="1723" y="813"/>
                    <a:pt x="1723" y="813"/>
                    <a:pt x="1723" y="813"/>
                  </a:cubicBezTo>
                  <a:cubicBezTo>
                    <a:pt x="1728" y="817"/>
                    <a:pt x="1728" y="817"/>
                    <a:pt x="1728" y="817"/>
                  </a:cubicBezTo>
                  <a:cubicBezTo>
                    <a:pt x="1735" y="847"/>
                    <a:pt x="1735" y="847"/>
                    <a:pt x="1735" y="847"/>
                  </a:cubicBezTo>
                  <a:moveTo>
                    <a:pt x="1716" y="835"/>
                  </a:moveTo>
                  <a:cubicBezTo>
                    <a:pt x="1711" y="832"/>
                    <a:pt x="1711" y="832"/>
                    <a:pt x="1711" y="832"/>
                  </a:cubicBezTo>
                  <a:cubicBezTo>
                    <a:pt x="1708" y="818"/>
                    <a:pt x="1708" y="818"/>
                    <a:pt x="1708" y="818"/>
                  </a:cubicBezTo>
                  <a:cubicBezTo>
                    <a:pt x="1711" y="813"/>
                    <a:pt x="1711" y="813"/>
                    <a:pt x="1711" y="813"/>
                  </a:cubicBezTo>
                  <a:cubicBezTo>
                    <a:pt x="1716" y="835"/>
                    <a:pt x="1716" y="835"/>
                    <a:pt x="1716" y="835"/>
                  </a:cubicBezTo>
                  <a:moveTo>
                    <a:pt x="1726" y="841"/>
                  </a:moveTo>
                  <a:cubicBezTo>
                    <a:pt x="1720" y="837"/>
                    <a:pt x="1720" y="837"/>
                    <a:pt x="1720" y="837"/>
                  </a:cubicBezTo>
                  <a:cubicBezTo>
                    <a:pt x="1713" y="809"/>
                    <a:pt x="1713" y="809"/>
                    <a:pt x="1713" y="809"/>
                  </a:cubicBezTo>
                  <a:cubicBezTo>
                    <a:pt x="1714" y="808"/>
                    <a:pt x="1714" y="808"/>
                    <a:pt x="1714" y="808"/>
                  </a:cubicBezTo>
                  <a:cubicBezTo>
                    <a:pt x="1719" y="811"/>
                    <a:pt x="1719" y="811"/>
                    <a:pt x="1719" y="811"/>
                  </a:cubicBezTo>
                  <a:cubicBezTo>
                    <a:pt x="1726" y="841"/>
                    <a:pt x="1726" y="841"/>
                    <a:pt x="1726" y="841"/>
                  </a:cubicBezTo>
                  <a:moveTo>
                    <a:pt x="1635" y="753"/>
                  </a:moveTo>
                  <a:cubicBezTo>
                    <a:pt x="1632" y="755"/>
                    <a:pt x="1632" y="755"/>
                    <a:pt x="1632" y="755"/>
                  </a:cubicBezTo>
                  <a:cubicBezTo>
                    <a:pt x="1639" y="759"/>
                    <a:pt x="1639" y="759"/>
                    <a:pt x="1639" y="759"/>
                  </a:cubicBezTo>
                  <a:cubicBezTo>
                    <a:pt x="1626" y="779"/>
                    <a:pt x="1626" y="779"/>
                    <a:pt x="1626" y="779"/>
                  </a:cubicBezTo>
                  <a:cubicBezTo>
                    <a:pt x="1629" y="782"/>
                    <a:pt x="1629" y="782"/>
                    <a:pt x="1629" y="782"/>
                  </a:cubicBezTo>
                  <a:cubicBezTo>
                    <a:pt x="1641" y="761"/>
                    <a:pt x="1641" y="761"/>
                    <a:pt x="1641" y="761"/>
                  </a:cubicBezTo>
                  <a:cubicBezTo>
                    <a:pt x="1659" y="771"/>
                    <a:pt x="1659" y="771"/>
                    <a:pt x="1659" y="771"/>
                  </a:cubicBezTo>
                  <a:cubicBezTo>
                    <a:pt x="1644" y="795"/>
                    <a:pt x="1644" y="795"/>
                    <a:pt x="1644" y="795"/>
                  </a:cubicBezTo>
                  <a:cubicBezTo>
                    <a:pt x="1639" y="792"/>
                    <a:pt x="1639" y="792"/>
                    <a:pt x="1639" y="792"/>
                  </a:cubicBezTo>
                  <a:cubicBezTo>
                    <a:pt x="1649" y="802"/>
                    <a:pt x="1649" y="802"/>
                    <a:pt x="1649" y="802"/>
                  </a:cubicBezTo>
                  <a:cubicBezTo>
                    <a:pt x="1661" y="809"/>
                    <a:pt x="1661" y="809"/>
                    <a:pt x="1661" y="809"/>
                  </a:cubicBezTo>
                  <a:cubicBezTo>
                    <a:pt x="1661" y="809"/>
                    <a:pt x="1662" y="809"/>
                    <a:pt x="1662" y="809"/>
                  </a:cubicBezTo>
                  <a:cubicBezTo>
                    <a:pt x="1662" y="809"/>
                    <a:pt x="1663" y="809"/>
                    <a:pt x="1663" y="809"/>
                  </a:cubicBezTo>
                  <a:cubicBezTo>
                    <a:pt x="1664" y="808"/>
                    <a:pt x="1664" y="807"/>
                    <a:pt x="1663" y="806"/>
                  </a:cubicBezTo>
                  <a:cubicBezTo>
                    <a:pt x="1647" y="797"/>
                    <a:pt x="1647" y="797"/>
                    <a:pt x="1647" y="797"/>
                  </a:cubicBezTo>
                  <a:cubicBezTo>
                    <a:pt x="1662" y="773"/>
                    <a:pt x="1662" y="773"/>
                    <a:pt x="1662" y="773"/>
                  </a:cubicBezTo>
                  <a:cubicBezTo>
                    <a:pt x="1713" y="804"/>
                    <a:pt x="1713" y="804"/>
                    <a:pt x="1713" y="804"/>
                  </a:cubicBezTo>
                  <a:cubicBezTo>
                    <a:pt x="1712" y="805"/>
                    <a:pt x="1712" y="805"/>
                    <a:pt x="1712" y="805"/>
                  </a:cubicBezTo>
                  <a:cubicBezTo>
                    <a:pt x="1699" y="826"/>
                    <a:pt x="1699" y="826"/>
                    <a:pt x="1699" y="826"/>
                  </a:cubicBezTo>
                  <a:cubicBezTo>
                    <a:pt x="1698" y="828"/>
                    <a:pt x="1698" y="828"/>
                    <a:pt x="1698" y="828"/>
                  </a:cubicBezTo>
                  <a:cubicBezTo>
                    <a:pt x="1697" y="827"/>
                    <a:pt x="1697" y="827"/>
                    <a:pt x="1697" y="827"/>
                  </a:cubicBezTo>
                  <a:cubicBezTo>
                    <a:pt x="1697" y="827"/>
                    <a:pt x="1696" y="827"/>
                    <a:pt x="1696" y="827"/>
                  </a:cubicBezTo>
                  <a:cubicBezTo>
                    <a:pt x="1695" y="827"/>
                    <a:pt x="1695" y="827"/>
                    <a:pt x="1695" y="828"/>
                  </a:cubicBezTo>
                  <a:cubicBezTo>
                    <a:pt x="1694" y="828"/>
                    <a:pt x="1694" y="829"/>
                    <a:pt x="1695" y="830"/>
                  </a:cubicBezTo>
                  <a:cubicBezTo>
                    <a:pt x="1696" y="830"/>
                    <a:pt x="1696" y="830"/>
                    <a:pt x="1696" y="830"/>
                  </a:cubicBezTo>
                  <a:cubicBezTo>
                    <a:pt x="1689" y="842"/>
                    <a:pt x="1689" y="842"/>
                    <a:pt x="1689" y="842"/>
                  </a:cubicBezTo>
                  <a:cubicBezTo>
                    <a:pt x="1692" y="845"/>
                    <a:pt x="1692" y="845"/>
                    <a:pt x="1692" y="845"/>
                  </a:cubicBezTo>
                  <a:cubicBezTo>
                    <a:pt x="1699" y="832"/>
                    <a:pt x="1699" y="832"/>
                    <a:pt x="1699" y="832"/>
                  </a:cubicBezTo>
                  <a:cubicBezTo>
                    <a:pt x="1859" y="929"/>
                    <a:pt x="1859" y="929"/>
                    <a:pt x="1859" y="929"/>
                  </a:cubicBezTo>
                  <a:cubicBezTo>
                    <a:pt x="1866" y="933"/>
                    <a:pt x="1866" y="933"/>
                    <a:pt x="1866" y="933"/>
                  </a:cubicBezTo>
                  <a:cubicBezTo>
                    <a:pt x="1886" y="945"/>
                    <a:pt x="1886" y="945"/>
                    <a:pt x="1886" y="945"/>
                  </a:cubicBezTo>
                  <a:cubicBezTo>
                    <a:pt x="1900" y="953"/>
                    <a:pt x="1900" y="953"/>
                    <a:pt x="1900" y="953"/>
                  </a:cubicBezTo>
                  <a:cubicBezTo>
                    <a:pt x="1900" y="954"/>
                    <a:pt x="1900" y="954"/>
                    <a:pt x="1900" y="954"/>
                  </a:cubicBezTo>
                  <a:cubicBezTo>
                    <a:pt x="1913" y="962"/>
                    <a:pt x="1913" y="962"/>
                    <a:pt x="1913" y="962"/>
                  </a:cubicBezTo>
                  <a:cubicBezTo>
                    <a:pt x="1934" y="975"/>
                    <a:pt x="1934" y="975"/>
                    <a:pt x="1934" y="975"/>
                  </a:cubicBezTo>
                  <a:cubicBezTo>
                    <a:pt x="1969" y="995"/>
                    <a:pt x="1969" y="995"/>
                    <a:pt x="1969" y="995"/>
                  </a:cubicBezTo>
                  <a:cubicBezTo>
                    <a:pt x="1975" y="999"/>
                    <a:pt x="1975" y="999"/>
                    <a:pt x="1975" y="999"/>
                  </a:cubicBezTo>
                  <a:cubicBezTo>
                    <a:pt x="1977" y="996"/>
                    <a:pt x="1977" y="996"/>
                    <a:pt x="1977" y="996"/>
                  </a:cubicBezTo>
                  <a:cubicBezTo>
                    <a:pt x="1970" y="992"/>
                    <a:pt x="1970" y="992"/>
                    <a:pt x="1970" y="992"/>
                  </a:cubicBezTo>
                  <a:cubicBezTo>
                    <a:pt x="1936" y="972"/>
                    <a:pt x="1936" y="972"/>
                    <a:pt x="1936" y="972"/>
                  </a:cubicBezTo>
                  <a:cubicBezTo>
                    <a:pt x="1916" y="960"/>
                    <a:pt x="1916" y="960"/>
                    <a:pt x="1916" y="960"/>
                  </a:cubicBezTo>
                  <a:cubicBezTo>
                    <a:pt x="1919" y="956"/>
                    <a:pt x="1919" y="956"/>
                    <a:pt x="1919" y="956"/>
                  </a:cubicBezTo>
                  <a:cubicBezTo>
                    <a:pt x="1980" y="993"/>
                    <a:pt x="1980" y="993"/>
                    <a:pt x="1980" y="993"/>
                  </a:cubicBezTo>
                  <a:cubicBezTo>
                    <a:pt x="1983" y="991"/>
                    <a:pt x="1983" y="991"/>
                    <a:pt x="1983" y="991"/>
                  </a:cubicBezTo>
                  <a:cubicBezTo>
                    <a:pt x="1920" y="953"/>
                    <a:pt x="1920" y="953"/>
                    <a:pt x="1920" y="953"/>
                  </a:cubicBezTo>
                  <a:cubicBezTo>
                    <a:pt x="1923" y="949"/>
                    <a:pt x="1923" y="949"/>
                    <a:pt x="1923" y="949"/>
                  </a:cubicBezTo>
                  <a:cubicBezTo>
                    <a:pt x="1986" y="987"/>
                    <a:pt x="1986" y="987"/>
                    <a:pt x="1986" y="987"/>
                  </a:cubicBezTo>
                  <a:cubicBezTo>
                    <a:pt x="1988" y="985"/>
                    <a:pt x="1988" y="985"/>
                    <a:pt x="1988" y="985"/>
                  </a:cubicBezTo>
                  <a:cubicBezTo>
                    <a:pt x="1923" y="945"/>
                    <a:pt x="1923" y="945"/>
                    <a:pt x="1923" y="945"/>
                  </a:cubicBezTo>
                  <a:cubicBezTo>
                    <a:pt x="1911" y="938"/>
                    <a:pt x="1911" y="938"/>
                    <a:pt x="1911" y="938"/>
                  </a:cubicBezTo>
                  <a:cubicBezTo>
                    <a:pt x="1917" y="927"/>
                    <a:pt x="1917" y="927"/>
                    <a:pt x="1917" y="927"/>
                  </a:cubicBezTo>
                  <a:cubicBezTo>
                    <a:pt x="1998" y="976"/>
                    <a:pt x="1998" y="976"/>
                    <a:pt x="1998" y="976"/>
                  </a:cubicBezTo>
                  <a:cubicBezTo>
                    <a:pt x="2000" y="973"/>
                    <a:pt x="2000" y="973"/>
                    <a:pt x="2000" y="973"/>
                  </a:cubicBezTo>
                  <a:cubicBezTo>
                    <a:pt x="1918" y="924"/>
                    <a:pt x="1918" y="924"/>
                    <a:pt x="1918" y="924"/>
                  </a:cubicBezTo>
                  <a:cubicBezTo>
                    <a:pt x="1904" y="915"/>
                    <a:pt x="1904" y="915"/>
                    <a:pt x="1904" y="915"/>
                  </a:cubicBezTo>
                  <a:cubicBezTo>
                    <a:pt x="1877" y="899"/>
                    <a:pt x="1877" y="899"/>
                    <a:pt x="1877" y="899"/>
                  </a:cubicBezTo>
                  <a:cubicBezTo>
                    <a:pt x="1716" y="802"/>
                    <a:pt x="1716" y="802"/>
                    <a:pt x="1716" y="802"/>
                  </a:cubicBezTo>
                  <a:cubicBezTo>
                    <a:pt x="1662" y="769"/>
                    <a:pt x="1662" y="769"/>
                    <a:pt x="1662" y="769"/>
                  </a:cubicBezTo>
                  <a:cubicBezTo>
                    <a:pt x="1642" y="757"/>
                    <a:pt x="1642" y="757"/>
                    <a:pt x="1642" y="757"/>
                  </a:cubicBezTo>
                  <a:cubicBezTo>
                    <a:pt x="1635" y="753"/>
                    <a:pt x="1635" y="753"/>
                    <a:pt x="1635" y="753"/>
                  </a:cubicBezTo>
                  <a:moveTo>
                    <a:pt x="1624" y="746"/>
                  </a:moveTo>
                  <a:cubicBezTo>
                    <a:pt x="1624" y="750"/>
                    <a:pt x="1624" y="750"/>
                    <a:pt x="1624" y="750"/>
                  </a:cubicBezTo>
                  <a:cubicBezTo>
                    <a:pt x="1627" y="752"/>
                    <a:pt x="1627" y="752"/>
                    <a:pt x="1627" y="752"/>
                  </a:cubicBezTo>
                  <a:cubicBezTo>
                    <a:pt x="1629" y="750"/>
                    <a:pt x="1629" y="750"/>
                    <a:pt x="1629" y="750"/>
                  </a:cubicBezTo>
                  <a:cubicBezTo>
                    <a:pt x="1629" y="749"/>
                    <a:pt x="1629" y="749"/>
                    <a:pt x="1629" y="749"/>
                  </a:cubicBezTo>
                  <a:cubicBezTo>
                    <a:pt x="1624" y="746"/>
                    <a:pt x="1624" y="746"/>
                    <a:pt x="1624" y="746"/>
                  </a:cubicBezTo>
                  <a:moveTo>
                    <a:pt x="1616" y="741"/>
                  </a:moveTo>
                  <a:cubicBezTo>
                    <a:pt x="1616" y="745"/>
                    <a:pt x="1616" y="745"/>
                    <a:pt x="1616" y="745"/>
                  </a:cubicBezTo>
                  <a:cubicBezTo>
                    <a:pt x="1621" y="748"/>
                    <a:pt x="1621" y="748"/>
                    <a:pt x="1621" y="748"/>
                  </a:cubicBezTo>
                  <a:cubicBezTo>
                    <a:pt x="1621" y="744"/>
                    <a:pt x="1621" y="744"/>
                    <a:pt x="1621" y="744"/>
                  </a:cubicBezTo>
                  <a:cubicBezTo>
                    <a:pt x="1616" y="741"/>
                    <a:pt x="1616" y="741"/>
                    <a:pt x="1616" y="741"/>
                  </a:cubicBezTo>
                  <a:moveTo>
                    <a:pt x="1610" y="738"/>
                  </a:moveTo>
                  <a:cubicBezTo>
                    <a:pt x="1608" y="739"/>
                    <a:pt x="1608" y="739"/>
                    <a:pt x="1608" y="739"/>
                  </a:cubicBezTo>
                  <a:cubicBezTo>
                    <a:pt x="1608" y="741"/>
                    <a:pt x="1608" y="741"/>
                    <a:pt x="1608" y="741"/>
                  </a:cubicBezTo>
                  <a:cubicBezTo>
                    <a:pt x="1613" y="743"/>
                    <a:pt x="1613" y="743"/>
                    <a:pt x="1613" y="743"/>
                  </a:cubicBezTo>
                  <a:cubicBezTo>
                    <a:pt x="1613" y="739"/>
                    <a:pt x="1613" y="739"/>
                    <a:pt x="1613" y="739"/>
                  </a:cubicBezTo>
                  <a:cubicBezTo>
                    <a:pt x="1610" y="738"/>
                    <a:pt x="1610" y="738"/>
                    <a:pt x="1610" y="738"/>
                  </a:cubicBezTo>
                  <a:moveTo>
                    <a:pt x="2055" y="718"/>
                  </a:moveTo>
                  <a:cubicBezTo>
                    <a:pt x="2061" y="725"/>
                    <a:pt x="2061" y="725"/>
                    <a:pt x="2061" y="725"/>
                  </a:cubicBezTo>
                  <a:cubicBezTo>
                    <a:pt x="2105" y="743"/>
                    <a:pt x="2150" y="761"/>
                    <a:pt x="2194" y="780"/>
                  </a:cubicBezTo>
                  <a:cubicBezTo>
                    <a:pt x="2196" y="777"/>
                    <a:pt x="2196" y="777"/>
                    <a:pt x="2196" y="777"/>
                  </a:cubicBezTo>
                  <a:cubicBezTo>
                    <a:pt x="2149" y="757"/>
                    <a:pt x="2102" y="737"/>
                    <a:pt x="2055" y="718"/>
                  </a:cubicBezTo>
                  <a:moveTo>
                    <a:pt x="2279" y="710"/>
                  </a:moveTo>
                  <a:cubicBezTo>
                    <a:pt x="2276" y="712"/>
                    <a:pt x="2276" y="712"/>
                    <a:pt x="2276" y="712"/>
                  </a:cubicBezTo>
                  <a:cubicBezTo>
                    <a:pt x="2307" y="725"/>
                    <a:pt x="2338" y="739"/>
                    <a:pt x="2369" y="753"/>
                  </a:cubicBezTo>
                  <a:cubicBezTo>
                    <a:pt x="2363" y="746"/>
                    <a:pt x="2363" y="746"/>
                    <a:pt x="2363" y="746"/>
                  </a:cubicBezTo>
                  <a:cubicBezTo>
                    <a:pt x="2335" y="734"/>
                    <a:pt x="2307" y="722"/>
                    <a:pt x="2279" y="710"/>
                  </a:cubicBezTo>
                  <a:moveTo>
                    <a:pt x="2015" y="706"/>
                  </a:moveTo>
                  <a:cubicBezTo>
                    <a:pt x="2015" y="706"/>
                    <a:pt x="2015" y="706"/>
                    <a:pt x="2015" y="706"/>
                  </a:cubicBezTo>
                  <a:cubicBezTo>
                    <a:pt x="2015" y="706"/>
                    <a:pt x="2015" y="706"/>
                    <a:pt x="2016" y="707"/>
                  </a:cubicBezTo>
                  <a:cubicBezTo>
                    <a:pt x="2015" y="706"/>
                    <a:pt x="2015" y="706"/>
                    <a:pt x="2015" y="706"/>
                  </a:cubicBezTo>
                  <a:moveTo>
                    <a:pt x="2018" y="704"/>
                  </a:moveTo>
                  <a:cubicBezTo>
                    <a:pt x="2024" y="710"/>
                    <a:pt x="2024" y="710"/>
                    <a:pt x="2024" y="710"/>
                  </a:cubicBezTo>
                  <a:cubicBezTo>
                    <a:pt x="2033" y="714"/>
                    <a:pt x="2043" y="717"/>
                    <a:pt x="2053" y="721"/>
                  </a:cubicBezTo>
                  <a:cubicBezTo>
                    <a:pt x="2047" y="715"/>
                    <a:pt x="2047" y="715"/>
                    <a:pt x="2047" y="715"/>
                  </a:cubicBezTo>
                  <a:cubicBezTo>
                    <a:pt x="2037" y="711"/>
                    <a:pt x="2027" y="707"/>
                    <a:pt x="2018" y="704"/>
                  </a:cubicBezTo>
                  <a:moveTo>
                    <a:pt x="2001" y="697"/>
                  </a:moveTo>
                  <a:cubicBezTo>
                    <a:pt x="1999" y="700"/>
                    <a:pt x="1999" y="700"/>
                    <a:pt x="1999" y="700"/>
                  </a:cubicBezTo>
                  <a:cubicBezTo>
                    <a:pt x="2003" y="702"/>
                    <a:pt x="2007" y="703"/>
                    <a:pt x="2011" y="705"/>
                  </a:cubicBezTo>
                  <a:cubicBezTo>
                    <a:pt x="2014" y="702"/>
                    <a:pt x="2014" y="702"/>
                    <a:pt x="2014" y="702"/>
                  </a:cubicBezTo>
                  <a:cubicBezTo>
                    <a:pt x="2014" y="702"/>
                    <a:pt x="2014" y="702"/>
                    <a:pt x="2014" y="702"/>
                  </a:cubicBezTo>
                  <a:cubicBezTo>
                    <a:pt x="2010" y="700"/>
                    <a:pt x="2006" y="699"/>
                    <a:pt x="2001" y="697"/>
                  </a:cubicBezTo>
                  <a:moveTo>
                    <a:pt x="1981" y="689"/>
                  </a:moveTo>
                  <a:cubicBezTo>
                    <a:pt x="1987" y="695"/>
                    <a:pt x="1987" y="695"/>
                    <a:pt x="1987" y="695"/>
                  </a:cubicBezTo>
                  <a:cubicBezTo>
                    <a:pt x="1990" y="696"/>
                    <a:pt x="1993" y="697"/>
                    <a:pt x="1995" y="699"/>
                  </a:cubicBezTo>
                  <a:cubicBezTo>
                    <a:pt x="1998" y="696"/>
                    <a:pt x="1998" y="696"/>
                    <a:pt x="1998" y="696"/>
                  </a:cubicBezTo>
                  <a:cubicBezTo>
                    <a:pt x="1992" y="694"/>
                    <a:pt x="1986" y="691"/>
                    <a:pt x="1981" y="689"/>
                  </a:cubicBezTo>
                  <a:moveTo>
                    <a:pt x="1998" y="662"/>
                  </a:moveTo>
                  <a:cubicBezTo>
                    <a:pt x="2004" y="668"/>
                    <a:pt x="2004" y="668"/>
                    <a:pt x="2004" y="668"/>
                  </a:cubicBezTo>
                  <a:cubicBezTo>
                    <a:pt x="2076" y="696"/>
                    <a:pt x="2147" y="725"/>
                    <a:pt x="2218" y="755"/>
                  </a:cubicBezTo>
                  <a:cubicBezTo>
                    <a:pt x="2220" y="753"/>
                    <a:pt x="2220" y="753"/>
                    <a:pt x="2220" y="753"/>
                  </a:cubicBezTo>
                  <a:cubicBezTo>
                    <a:pt x="2147" y="722"/>
                    <a:pt x="2073" y="691"/>
                    <a:pt x="1998" y="662"/>
                  </a:cubicBezTo>
                  <a:moveTo>
                    <a:pt x="1993" y="661"/>
                  </a:moveTo>
                  <a:cubicBezTo>
                    <a:pt x="1992" y="662"/>
                    <a:pt x="1992" y="662"/>
                    <a:pt x="1992" y="662"/>
                  </a:cubicBezTo>
                  <a:cubicBezTo>
                    <a:pt x="1991" y="663"/>
                    <a:pt x="1991" y="663"/>
                    <a:pt x="1991" y="663"/>
                  </a:cubicBezTo>
                  <a:cubicBezTo>
                    <a:pt x="1993" y="664"/>
                    <a:pt x="1995" y="664"/>
                    <a:pt x="1996" y="665"/>
                  </a:cubicBezTo>
                  <a:cubicBezTo>
                    <a:pt x="1993" y="661"/>
                    <a:pt x="1993" y="661"/>
                    <a:pt x="1993" y="661"/>
                  </a:cubicBezTo>
                  <a:moveTo>
                    <a:pt x="1982" y="656"/>
                  </a:moveTo>
                  <a:cubicBezTo>
                    <a:pt x="1982" y="660"/>
                    <a:pt x="1982" y="660"/>
                    <a:pt x="1982" y="660"/>
                  </a:cubicBezTo>
                  <a:cubicBezTo>
                    <a:pt x="1984" y="660"/>
                    <a:pt x="1985" y="661"/>
                    <a:pt x="1987" y="661"/>
                  </a:cubicBezTo>
                  <a:cubicBezTo>
                    <a:pt x="1987" y="660"/>
                    <a:pt x="1987" y="660"/>
                    <a:pt x="1987" y="660"/>
                  </a:cubicBezTo>
                  <a:cubicBezTo>
                    <a:pt x="1983" y="656"/>
                    <a:pt x="1983" y="656"/>
                    <a:pt x="1983" y="656"/>
                  </a:cubicBezTo>
                  <a:cubicBezTo>
                    <a:pt x="1983" y="656"/>
                    <a:pt x="1983" y="656"/>
                    <a:pt x="1982" y="656"/>
                  </a:cubicBezTo>
                  <a:moveTo>
                    <a:pt x="1975" y="653"/>
                  </a:moveTo>
                  <a:cubicBezTo>
                    <a:pt x="1975" y="656"/>
                    <a:pt x="1975" y="656"/>
                    <a:pt x="1975" y="656"/>
                  </a:cubicBezTo>
                  <a:cubicBezTo>
                    <a:pt x="1976" y="657"/>
                    <a:pt x="1978" y="658"/>
                    <a:pt x="1979" y="658"/>
                  </a:cubicBezTo>
                  <a:cubicBezTo>
                    <a:pt x="1979" y="655"/>
                    <a:pt x="1979" y="655"/>
                    <a:pt x="1979" y="655"/>
                  </a:cubicBezTo>
                  <a:cubicBezTo>
                    <a:pt x="1978" y="654"/>
                    <a:pt x="1976" y="653"/>
                    <a:pt x="1975" y="653"/>
                  </a:cubicBezTo>
                  <a:moveTo>
                    <a:pt x="1967" y="650"/>
                  </a:moveTo>
                  <a:cubicBezTo>
                    <a:pt x="1967" y="653"/>
                    <a:pt x="1967" y="653"/>
                    <a:pt x="1967" y="653"/>
                  </a:cubicBezTo>
                  <a:cubicBezTo>
                    <a:pt x="1968" y="654"/>
                    <a:pt x="1970" y="655"/>
                    <a:pt x="1971" y="655"/>
                  </a:cubicBezTo>
                  <a:cubicBezTo>
                    <a:pt x="1971" y="651"/>
                    <a:pt x="1971" y="651"/>
                    <a:pt x="1971" y="651"/>
                  </a:cubicBezTo>
                  <a:cubicBezTo>
                    <a:pt x="1970" y="651"/>
                    <a:pt x="1968" y="650"/>
                    <a:pt x="1967" y="650"/>
                  </a:cubicBezTo>
                  <a:moveTo>
                    <a:pt x="1959" y="647"/>
                  </a:moveTo>
                  <a:cubicBezTo>
                    <a:pt x="1959" y="650"/>
                    <a:pt x="1959" y="650"/>
                    <a:pt x="1959" y="650"/>
                  </a:cubicBezTo>
                  <a:cubicBezTo>
                    <a:pt x="1960" y="651"/>
                    <a:pt x="1962" y="652"/>
                    <a:pt x="1963" y="652"/>
                  </a:cubicBezTo>
                  <a:cubicBezTo>
                    <a:pt x="1963" y="648"/>
                    <a:pt x="1963" y="648"/>
                    <a:pt x="1963" y="648"/>
                  </a:cubicBezTo>
                  <a:cubicBezTo>
                    <a:pt x="1962" y="648"/>
                    <a:pt x="1960" y="647"/>
                    <a:pt x="1959" y="647"/>
                  </a:cubicBezTo>
                  <a:moveTo>
                    <a:pt x="1951" y="644"/>
                  </a:moveTo>
                  <a:cubicBezTo>
                    <a:pt x="1951" y="647"/>
                    <a:pt x="1951" y="647"/>
                    <a:pt x="1951" y="647"/>
                  </a:cubicBezTo>
                  <a:cubicBezTo>
                    <a:pt x="1952" y="648"/>
                    <a:pt x="1954" y="648"/>
                    <a:pt x="1955" y="649"/>
                  </a:cubicBezTo>
                  <a:cubicBezTo>
                    <a:pt x="1955" y="645"/>
                    <a:pt x="1955" y="645"/>
                    <a:pt x="1955" y="645"/>
                  </a:cubicBezTo>
                  <a:cubicBezTo>
                    <a:pt x="1954" y="645"/>
                    <a:pt x="1952" y="644"/>
                    <a:pt x="1951" y="644"/>
                  </a:cubicBezTo>
                  <a:moveTo>
                    <a:pt x="1943" y="641"/>
                  </a:moveTo>
                  <a:cubicBezTo>
                    <a:pt x="1943" y="644"/>
                    <a:pt x="1943" y="644"/>
                    <a:pt x="1943" y="644"/>
                  </a:cubicBezTo>
                  <a:cubicBezTo>
                    <a:pt x="1945" y="645"/>
                    <a:pt x="1946" y="645"/>
                    <a:pt x="1948" y="646"/>
                  </a:cubicBezTo>
                  <a:cubicBezTo>
                    <a:pt x="1948" y="642"/>
                    <a:pt x="1948" y="642"/>
                    <a:pt x="1948" y="642"/>
                  </a:cubicBezTo>
                  <a:cubicBezTo>
                    <a:pt x="1946" y="642"/>
                    <a:pt x="1945" y="641"/>
                    <a:pt x="1943" y="641"/>
                  </a:cubicBezTo>
                  <a:moveTo>
                    <a:pt x="1935" y="638"/>
                  </a:moveTo>
                  <a:cubicBezTo>
                    <a:pt x="1935" y="639"/>
                    <a:pt x="1935" y="639"/>
                    <a:pt x="1935" y="639"/>
                  </a:cubicBezTo>
                  <a:cubicBezTo>
                    <a:pt x="1939" y="643"/>
                    <a:pt x="1939" y="643"/>
                    <a:pt x="1939" y="643"/>
                  </a:cubicBezTo>
                  <a:cubicBezTo>
                    <a:pt x="1939" y="643"/>
                    <a:pt x="1939" y="643"/>
                    <a:pt x="1940" y="643"/>
                  </a:cubicBezTo>
                  <a:cubicBezTo>
                    <a:pt x="1940" y="639"/>
                    <a:pt x="1940" y="639"/>
                    <a:pt x="1940" y="639"/>
                  </a:cubicBezTo>
                  <a:cubicBezTo>
                    <a:pt x="1938" y="639"/>
                    <a:pt x="1937" y="638"/>
                    <a:pt x="1935" y="638"/>
                  </a:cubicBezTo>
                  <a:moveTo>
                    <a:pt x="2074" y="625"/>
                  </a:moveTo>
                  <a:cubicBezTo>
                    <a:pt x="2071" y="627"/>
                    <a:pt x="2071" y="627"/>
                    <a:pt x="2071" y="627"/>
                  </a:cubicBezTo>
                  <a:cubicBezTo>
                    <a:pt x="2137" y="653"/>
                    <a:pt x="2201" y="680"/>
                    <a:pt x="2266" y="708"/>
                  </a:cubicBezTo>
                  <a:cubicBezTo>
                    <a:pt x="2268" y="705"/>
                    <a:pt x="2268" y="705"/>
                    <a:pt x="2268" y="705"/>
                  </a:cubicBezTo>
                  <a:cubicBezTo>
                    <a:pt x="2204" y="678"/>
                    <a:pt x="2139" y="651"/>
                    <a:pt x="2074" y="625"/>
                  </a:cubicBezTo>
                  <a:moveTo>
                    <a:pt x="1392" y="680"/>
                  </a:moveTo>
                  <a:cubicBezTo>
                    <a:pt x="1382" y="673"/>
                    <a:pt x="1382" y="673"/>
                    <a:pt x="1382" y="673"/>
                  </a:cubicBezTo>
                  <a:cubicBezTo>
                    <a:pt x="1388" y="663"/>
                    <a:pt x="1388" y="663"/>
                    <a:pt x="1388" y="663"/>
                  </a:cubicBezTo>
                  <a:cubicBezTo>
                    <a:pt x="1399" y="669"/>
                    <a:pt x="1399" y="669"/>
                    <a:pt x="1399" y="669"/>
                  </a:cubicBezTo>
                  <a:cubicBezTo>
                    <a:pt x="1392" y="680"/>
                    <a:pt x="1392" y="680"/>
                    <a:pt x="1392" y="680"/>
                  </a:cubicBezTo>
                  <a:moveTo>
                    <a:pt x="1401" y="666"/>
                  </a:moveTo>
                  <a:cubicBezTo>
                    <a:pt x="1390" y="660"/>
                    <a:pt x="1390" y="660"/>
                    <a:pt x="1390" y="660"/>
                  </a:cubicBezTo>
                  <a:cubicBezTo>
                    <a:pt x="1396" y="649"/>
                    <a:pt x="1396" y="649"/>
                    <a:pt x="1396" y="649"/>
                  </a:cubicBezTo>
                  <a:cubicBezTo>
                    <a:pt x="1407" y="656"/>
                    <a:pt x="1407" y="656"/>
                    <a:pt x="1407" y="656"/>
                  </a:cubicBezTo>
                  <a:cubicBezTo>
                    <a:pt x="1401" y="666"/>
                    <a:pt x="1401" y="666"/>
                    <a:pt x="1401" y="666"/>
                  </a:cubicBezTo>
                  <a:moveTo>
                    <a:pt x="1361" y="624"/>
                  </a:moveTo>
                  <a:cubicBezTo>
                    <a:pt x="1371" y="634"/>
                    <a:pt x="1371" y="634"/>
                    <a:pt x="1371" y="634"/>
                  </a:cubicBezTo>
                  <a:cubicBezTo>
                    <a:pt x="1388" y="644"/>
                    <a:pt x="1388" y="644"/>
                    <a:pt x="1388" y="644"/>
                  </a:cubicBezTo>
                  <a:cubicBezTo>
                    <a:pt x="1393" y="647"/>
                    <a:pt x="1393" y="647"/>
                    <a:pt x="1393" y="647"/>
                  </a:cubicBezTo>
                  <a:cubicBezTo>
                    <a:pt x="1391" y="651"/>
                    <a:pt x="1391" y="651"/>
                    <a:pt x="1391" y="651"/>
                  </a:cubicBezTo>
                  <a:cubicBezTo>
                    <a:pt x="1383" y="646"/>
                    <a:pt x="1383" y="646"/>
                    <a:pt x="1383" y="646"/>
                  </a:cubicBezTo>
                  <a:cubicBezTo>
                    <a:pt x="1383" y="647"/>
                    <a:pt x="1382" y="647"/>
                    <a:pt x="1382" y="647"/>
                  </a:cubicBezTo>
                  <a:cubicBezTo>
                    <a:pt x="1381" y="649"/>
                    <a:pt x="1381" y="649"/>
                    <a:pt x="1381" y="649"/>
                  </a:cubicBezTo>
                  <a:cubicBezTo>
                    <a:pt x="1389" y="654"/>
                    <a:pt x="1389" y="654"/>
                    <a:pt x="1389" y="654"/>
                  </a:cubicBezTo>
                  <a:cubicBezTo>
                    <a:pt x="1387" y="658"/>
                    <a:pt x="1387" y="658"/>
                    <a:pt x="1387" y="658"/>
                  </a:cubicBezTo>
                  <a:cubicBezTo>
                    <a:pt x="1377" y="652"/>
                    <a:pt x="1377" y="652"/>
                    <a:pt x="1377" y="652"/>
                  </a:cubicBezTo>
                  <a:cubicBezTo>
                    <a:pt x="1375" y="655"/>
                    <a:pt x="1375" y="655"/>
                    <a:pt x="1375" y="655"/>
                  </a:cubicBezTo>
                  <a:cubicBezTo>
                    <a:pt x="1385" y="661"/>
                    <a:pt x="1385" y="661"/>
                    <a:pt x="1385" y="661"/>
                  </a:cubicBezTo>
                  <a:cubicBezTo>
                    <a:pt x="1379" y="671"/>
                    <a:pt x="1379" y="671"/>
                    <a:pt x="1379" y="671"/>
                  </a:cubicBezTo>
                  <a:cubicBezTo>
                    <a:pt x="1366" y="664"/>
                    <a:pt x="1366" y="664"/>
                    <a:pt x="1366" y="664"/>
                  </a:cubicBezTo>
                  <a:cubicBezTo>
                    <a:pt x="1363" y="666"/>
                    <a:pt x="1363" y="666"/>
                    <a:pt x="1363" y="666"/>
                  </a:cubicBezTo>
                  <a:cubicBezTo>
                    <a:pt x="1379" y="675"/>
                    <a:pt x="1379" y="675"/>
                    <a:pt x="1379" y="675"/>
                  </a:cubicBezTo>
                  <a:cubicBezTo>
                    <a:pt x="1392" y="683"/>
                    <a:pt x="1392" y="683"/>
                    <a:pt x="1392" y="683"/>
                  </a:cubicBezTo>
                  <a:cubicBezTo>
                    <a:pt x="1556" y="782"/>
                    <a:pt x="1556" y="782"/>
                    <a:pt x="1556" y="782"/>
                  </a:cubicBezTo>
                  <a:cubicBezTo>
                    <a:pt x="1556" y="782"/>
                    <a:pt x="1556" y="782"/>
                    <a:pt x="1556" y="782"/>
                  </a:cubicBezTo>
                  <a:cubicBezTo>
                    <a:pt x="1558" y="780"/>
                    <a:pt x="1558" y="780"/>
                    <a:pt x="1558" y="780"/>
                  </a:cubicBezTo>
                  <a:cubicBezTo>
                    <a:pt x="1395" y="681"/>
                    <a:pt x="1395" y="681"/>
                    <a:pt x="1395" y="681"/>
                  </a:cubicBezTo>
                  <a:cubicBezTo>
                    <a:pt x="1398" y="678"/>
                    <a:pt x="1398" y="678"/>
                    <a:pt x="1398" y="678"/>
                  </a:cubicBezTo>
                  <a:cubicBezTo>
                    <a:pt x="1561" y="777"/>
                    <a:pt x="1561" y="777"/>
                    <a:pt x="1561" y="777"/>
                  </a:cubicBezTo>
                  <a:cubicBezTo>
                    <a:pt x="1564" y="774"/>
                    <a:pt x="1564" y="774"/>
                    <a:pt x="1564" y="774"/>
                  </a:cubicBezTo>
                  <a:cubicBezTo>
                    <a:pt x="1399" y="675"/>
                    <a:pt x="1399" y="675"/>
                    <a:pt x="1399" y="675"/>
                  </a:cubicBezTo>
                  <a:cubicBezTo>
                    <a:pt x="1402" y="671"/>
                    <a:pt x="1402" y="671"/>
                    <a:pt x="1402" y="671"/>
                  </a:cubicBezTo>
                  <a:cubicBezTo>
                    <a:pt x="1567" y="771"/>
                    <a:pt x="1567" y="771"/>
                    <a:pt x="1567" y="771"/>
                  </a:cubicBezTo>
                  <a:cubicBezTo>
                    <a:pt x="1570" y="768"/>
                    <a:pt x="1570" y="768"/>
                    <a:pt x="1570" y="768"/>
                  </a:cubicBezTo>
                  <a:cubicBezTo>
                    <a:pt x="1403" y="668"/>
                    <a:pt x="1403" y="668"/>
                    <a:pt x="1403" y="668"/>
                  </a:cubicBezTo>
                  <a:cubicBezTo>
                    <a:pt x="1410" y="657"/>
                    <a:pt x="1410" y="657"/>
                    <a:pt x="1410" y="657"/>
                  </a:cubicBezTo>
                  <a:cubicBezTo>
                    <a:pt x="1422" y="665"/>
                    <a:pt x="1422" y="665"/>
                    <a:pt x="1422" y="665"/>
                  </a:cubicBezTo>
                  <a:cubicBezTo>
                    <a:pt x="1579" y="759"/>
                    <a:pt x="1579" y="759"/>
                    <a:pt x="1579" y="759"/>
                  </a:cubicBezTo>
                  <a:cubicBezTo>
                    <a:pt x="1581" y="757"/>
                    <a:pt x="1581" y="757"/>
                    <a:pt x="1581" y="757"/>
                  </a:cubicBezTo>
                  <a:cubicBezTo>
                    <a:pt x="1424" y="662"/>
                    <a:pt x="1424" y="662"/>
                    <a:pt x="1424" y="662"/>
                  </a:cubicBezTo>
                  <a:cubicBezTo>
                    <a:pt x="1410" y="654"/>
                    <a:pt x="1410" y="654"/>
                    <a:pt x="1410" y="654"/>
                  </a:cubicBezTo>
                  <a:cubicBezTo>
                    <a:pt x="1397" y="645"/>
                    <a:pt x="1397" y="645"/>
                    <a:pt x="1397" y="645"/>
                  </a:cubicBezTo>
                  <a:cubicBezTo>
                    <a:pt x="1389" y="641"/>
                    <a:pt x="1389" y="641"/>
                    <a:pt x="1389" y="641"/>
                  </a:cubicBezTo>
                  <a:cubicBezTo>
                    <a:pt x="1361" y="624"/>
                    <a:pt x="1361" y="624"/>
                    <a:pt x="1361" y="624"/>
                  </a:cubicBezTo>
                  <a:moveTo>
                    <a:pt x="1766" y="608"/>
                  </a:moveTo>
                  <a:cubicBezTo>
                    <a:pt x="1766" y="612"/>
                    <a:pt x="1766" y="612"/>
                    <a:pt x="1766" y="612"/>
                  </a:cubicBezTo>
                  <a:cubicBezTo>
                    <a:pt x="1766" y="612"/>
                    <a:pt x="1766" y="612"/>
                    <a:pt x="1766" y="612"/>
                  </a:cubicBezTo>
                  <a:cubicBezTo>
                    <a:pt x="1769" y="609"/>
                    <a:pt x="1769" y="609"/>
                    <a:pt x="1769" y="609"/>
                  </a:cubicBezTo>
                  <a:cubicBezTo>
                    <a:pt x="1768" y="609"/>
                    <a:pt x="1767" y="608"/>
                    <a:pt x="1766" y="608"/>
                  </a:cubicBezTo>
                  <a:moveTo>
                    <a:pt x="1758" y="605"/>
                  </a:moveTo>
                  <a:cubicBezTo>
                    <a:pt x="1758" y="609"/>
                    <a:pt x="1758" y="609"/>
                    <a:pt x="1758" y="609"/>
                  </a:cubicBezTo>
                  <a:cubicBezTo>
                    <a:pt x="1759" y="609"/>
                    <a:pt x="1761" y="610"/>
                    <a:pt x="1762" y="610"/>
                  </a:cubicBezTo>
                  <a:cubicBezTo>
                    <a:pt x="1762" y="607"/>
                    <a:pt x="1762" y="607"/>
                    <a:pt x="1762" y="607"/>
                  </a:cubicBezTo>
                  <a:cubicBezTo>
                    <a:pt x="1761" y="606"/>
                    <a:pt x="1759" y="606"/>
                    <a:pt x="1758" y="605"/>
                  </a:cubicBezTo>
                  <a:moveTo>
                    <a:pt x="1750" y="602"/>
                  </a:moveTo>
                  <a:cubicBezTo>
                    <a:pt x="1750" y="606"/>
                    <a:pt x="1750" y="606"/>
                    <a:pt x="1750" y="606"/>
                  </a:cubicBezTo>
                  <a:cubicBezTo>
                    <a:pt x="1751" y="606"/>
                    <a:pt x="1753" y="607"/>
                    <a:pt x="1754" y="607"/>
                  </a:cubicBezTo>
                  <a:cubicBezTo>
                    <a:pt x="1754" y="604"/>
                    <a:pt x="1754" y="604"/>
                    <a:pt x="1754" y="604"/>
                  </a:cubicBezTo>
                  <a:cubicBezTo>
                    <a:pt x="1753" y="603"/>
                    <a:pt x="1751" y="603"/>
                    <a:pt x="1750" y="602"/>
                  </a:cubicBezTo>
                  <a:moveTo>
                    <a:pt x="1746" y="601"/>
                  </a:moveTo>
                  <a:cubicBezTo>
                    <a:pt x="1744" y="604"/>
                    <a:pt x="1744" y="604"/>
                    <a:pt x="1744" y="604"/>
                  </a:cubicBezTo>
                  <a:cubicBezTo>
                    <a:pt x="1745" y="604"/>
                    <a:pt x="1745" y="604"/>
                    <a:pt x="1746" y="605"/>
                  </a:cubicBezTo>
                  <a:cubicBezTo>
                    <a:pt x="1746" y="601"/>
                    <a:pt x="1746" y="601"/>
                    <a:pt x="1746" y="601"/>
                  </a:cubicBezTo>
                  <a:cubicBezTo>
                    <a:pt x="1746" y="601"/>
                    <a:pt x="1746" y="601"/>
                    <a:pt x="1746" y="601"/>
                  </a:cubicBezTo>
                  <a:moveTo>
                    <a:pt x="1757" y="677"/>
                  </a:moveTo>
                  <a:cubicBezTo>
                    <a:pt x="1757" y="677"/>
                    <a:pt x="1757" y="677"/>
                    <a:pt x="1757" y="676"/>
                  </a:cubicBezTo>
                  <a:cubicBezTo>
                    <a:pt x="1758" y="675"/>
                    <a:pt x="1758" y="675"/>
                    <a:pt x="1758" y="675"/>
                  </a:cubicBezTo>
                  <a:cubicBezTo>
                    <a:pt x="1760" y="676"/>
                    <a:pt x="1760" y="676"/>
                    <a:pt x="1760" y="676"/>
                  </a:cubicBezTo>
                  <a:cubicBezTo>
                    <a:pt x="1759" y="676"/>
                    <a:pt x="1758" y="677"/>
                    <a:pt x="1757" y="677"/>
                  </a:cubicBezTo>
                  <a:moveTo>
                    <a:pt x="1754" y="675"/>
                  </a:moveTo>
                  <a:cubicBezTo>
                    <a:pt x="1753" y="674"/>
                    <a:pt x="1753" y="673"/>
                    <a:pt x="1753" y="672"/>
                  </a:cubicBezTo>
                  <a:cubicBezTo>
                    <a:pt x="1755" y="673"/>
                    <a:pt x="1755" y="673"/>
                    <a:pt x="1755" y="673"/>
                  </a:cubicBezTo>
                  <a:cubicBezTo>
                    <a:pt x="1754" y="675"/>
                    <a:pt x="1754" y="675"/>
                    <a:pt x="1754" y="675"/>
                  </a:cubicBezTo>
                  <a:moveTo>
                    <a:pt x="1761" y="673"/>
                  </a:moveTo>
                  <a:cubicBezTo>
                    <a:pt x="1759" y="672"/>
                    <a:pt x="1759" y="672"/>
                    <a:pt x="1759" y="672"/>
                  </a:cubicBezTo>
                  <a:cubicBezTo>
                    <a:pt x="1761" y="670"/>
                    <a:pt x="1761" y="670"/>
                    <a:pt x="1761" y="670"/>
                  </a:cubicBezTo>
                  <a:cubicBezTo>
                    <a:pt x="1761" y="671"/>
                    <a:pt x="1761" y="672"/>
                    <a:pt x="1761" y="673"/>
                  </a:cubicBezTo>
                  <a:moveTo>
                    <a:pt x="1757" y="670"/>
                  </a:moveTo>
                  <a:cubicBezTo>
                    <a:pt x="1755" y="669"/>
                    <a:pt x="1755" y="669"/>
                    <a:pt x="1755" y="669"/>
                  </a:cubicBezTo>
                  <a:cubicBezTo>
                    <a:pt x="1755" y="668"/>
                    <a:pt x="1756" y="668"/>
                    <a:pt x="1757" y="668"/>
                  </a:cubicBezTo>
                  <a:cubicBezTo>
                    <a:pt x="1757" y="668"/>
                    <a:pt x="1757" y="668"/>
                    <a:pt x="1758" y="668"/>
                  </a:cubicBezTo>
                  <a:cubicBezTo>
                    <a:pt x="1757" y="670"/>
                    <a:pt x="1757" y="670"/>
                    <a:pt x="1757" y="670"/>
                  </a:cubicBezTo>
                  <a:moveTo>
                    <a:pt x="1800" y="587"/>
                  </a:moveTo>
                  <a:cubicBezTo>
                    <a:pt x="1798" y="590"/>
                    <a:pt x="1798" y="590"/>
                    <a:pt x="1798" y="590"/>
                  </a:cubicBezTo>
                  <a:cubicBezTo>
                    <a:pt x="1837" y="604"/>
                    <a:pt x="1877" y="619"/>
                    <a:pt x="1917" y="634"/>
                  </a:cubicBezTo>
                  <a:cubicBezTo>
                    <a:pt x="1907" y="660"/>
                    <a:pt x="1907" y="660"/>
                    <a:pt x="1907" y="660"/>
                  </a:cubicBezTo>
                  <a:cubicBezTo>
                    <a:pt x="1869" y="646"/>
                    <a:pt x="1830" y="632"/>
                    <a:pt x="1792" y="618"/>
                  </a:cubicBezTo>
                  <a:cubicBezTo>
                    <a:pt x="1795" y="614"/>
                    <a:pt x="1795" y="614"/>
                    <a:pt x="1795" y="614"/>
                  </a:cubicBezTo>
                  <a:cubicBezTo>
                    <a:pt x="1795" y="613"/>
                    <a:pt x="1795" y="612"/>
                    <a:pt x="1794" y="611"/>
                  </a:cubicBezTo>
                  <a:cubicBezTo>
                    <a:pt x="1794" y="611"/>
                    <a:pt x="1793" y="611"/>
                    <a:pt x="1793" y="611"/>
                  </a:cubicBezTo>
                  <a:cubicBezTo>
                    <a:pt x="1793" y="611"/>
                    <a:pt x="1792" y="611"/>
                    <a:pt x="1792" y="612"/>
                  </a:cubicBezTo>
                  <a:cubicBezTo>
                    <a:pt x="1789" y="616"/>
                    <a:pt x="1789" y="616"/>
                    <a:pt x="1789" y="616"/>
                  </a:cubicBezTo>
                  <a:cubicBezTo>
                    <a:pt x="1784" y="615"/>
                    <a:pt x="1780" y="613"/>
                    <a:pt x="1776" y="612"/>
                  </a:cubicBezTo>
                  <a:cubicBezTo>
                    <a:pt x="1773" y="614"/>
                    <a:pt x="1773" y="614"/>
                    <a:pt x="1773" y="614"/>
                  </a:cubicBezTo>
                  <a:cubicBezTo>
                    <a:pt x="1778" y="616"/>
                    <a:pt x="1782" y="618"/>
                    <a:pt x="1787" y="619"/>
                  </a:cubicBezTo>
                  <a:cubicBezTo>
                    <a:pt x="1772" y="645"/>
                    <a:pt x="1772" y="645"/>
                    <a:pt x="1772" y="645"/>
                  </a:cubicBezTo>
                  <a:cubicBezTo>
                    <a:pt x="1762" y="661"/>
                    <a:pt x="1762" y="661"/>
                    <a:pt x="1762" y="661"/>
                  </a:cubicBezTo>
                  <a:cubicBezTo>
                    <a:pt x="1759" y="665"/>
                    <a:pt x="1759" y="665"/>
                    <a:pt x="1759" y="665"/>
                  </a:cubicBezTo>
                  <a:cubicBezTo>
                    <a:pt x="1759" y="665"/>
                    <a:pt x="1758" y="665"/>
                    <a:pt x="1757" y="665"/>
                  </a:cubicBezTo>
                  <a:cubicBezTo>
                    <a:pt x="1755" y="665"/>
                    <a:pt x="1753" y="666"/>
                    <a:pt x="1752" y="667"/>
                  </a:cubicBezTo>
                  <a:cubicBezTo>
                    <a:pt x="1748" y="665"/>
                    <a:pt x="1748" y="665"/>
                    <a:pt x="1748" y="665"/>
                  </a:cubicBezTo>
                  <a:cubicBezTo>
                    <a:pt x="1748" y="665"/>
                    <a:pt x="1747" y="665"/>
                    <a:pt x="1747" y="665"/>
                  </a:cubicBezTo>
                  <a:cubicBezTo>
                    <a:pt x="1746" y="665"/>
                    <a:pt x="1746" y="665"/>
                    <a:pt x="1746" y="665"/>
                  </a:cubicBezTo>
                  <a:cubicBezTo>
                    <a:pt x="1745" y="666"/>
                    <a:pt x="1745" y="667"/>
                    <a:pt x="1746" y="668"/>
                  </a:cubicBezTo>
                  <a:cubicBezTo>
                    <a:pt x="1750" y="670"/>
                    <a:pt x="1750" y="670"/>
                    <a:pt x="1750" y="670"/>
                  </a:cubicBezTo>
                  <a:cubicBezTo>
                    <a:pt x="1749" y="673"/>
                    <a:pt x="1750" y="676"/>
                    <a:pt x="1752" y="678"/>
                  </a:cubicBezTo>
                  <a:cubicBezTo>
                    <a:pt x="1750" y="682"/>
                    <a:pt x="1750" y="682"/>
                    <a:pt x="1750" y="682"/>
                  </a:cubicBezTo>
                  <a:cubicBezTo>
                    <a:pt x="1693" y="775"/>
                    <a:pt x="1693" y="775"/>
                    <a:pt x="1693" y="775"/>
                  </a:cubicBezTo>
                  <a:cubicBezTo>
                    <a:pt x="1688" y="783"/>
                    <a:pt x="1688" y="783"/>
                    <a:pt x="1688" y="783"/>
                  </a:cubicBezTo>
                  <a:cubicBezTo>
                    <a:pt x="1688" y="784"/>
                    <a:pt x="1688" y="785"/>
                    <a:pt x="1689" y="785"/>
                  </a:cubicBezTo>
                  <a:cubicBezTo>
                    <a:pt x="1689" y="785"/>
                    <a:pt x="1690" y="785"/>
                    <a:pt x="1690" y="785"/>
                  </a:cubicBezTo>
                  <a:cubicBezTo>
                    <a:pt x="1690" y="785"/>
                    <a:pt x="1691" y="785"/>
                    <a:pt x="1691" y="784"/>
                  </a:cubicBezTo>
                  <a:cubicBezTo>
                    <a:pt x="1696" y="777"/>
                    <a:pt x="1696" y="777"/>
                    <a:pt x="1696" y="777"/>
                  </a:cubicBezTo>
                  <a:cubicBezTo>
                    <a:pt x="1752" y="683"/>
                    <a:pt x="1752" y="683"/>
                    <a:pt x="1752" y="683"/>
                  </a:cubicBezTo>
                  <a:cubicBezTo>
                    <a:pt x="1755" y="679"/>
                    <a:pt x="1755" y="679"/>
                    <a:pt x="1755" y="679"/>
                  </a:cubicBezTo>
                  <a:cubicBezTo>
                    <a:pt x="1756" y="680"/>
                    <a:pt x="1756" y="680"/>
                    <a:pt x="1757" y="680"/>
                  </a:cubicBezTo>
                  <a:cubicBezTo>
                    <a:pt x="1759" y="680"/>
                    <a:pt x="1761" y="679"/>
                    <a:pt x="1762" y="677"/>
                  </a:cubicBezTo>
                  <a:cubicBezTo>
                    <a:pt x="1766" y="680"/>
                    <a:pt x="1766" y="680"/>
                    <a:pt x="1766" y="680"/>
                  </a:cubicBezTo>
                  <a:cubicBezTo>
                    <a:pt x="1961" y="798"/>
                    <a:pt x="1961" y="798"/>
                    <a:pt x="1961" y="798"/>
                  </a:cubicBezTo>
                  <a:cubicBezTo>
                    <a:pt x="1968" y="802"/>
                    <a:pt x="1968" y="802"/>
                    <a:pt x="1968" y="802"/>
                  </a:cubicBezTo>
                  <a:cubicBezTo>
                    <a:pt x="1966" y="802"/>
                    <a:pt x="1966" y="802"/>
                    <a:pt x="1966" y="802"/>
                  </a:cubicBezTo>
                  <a:cubicBezTo>
                    <a:pt x="1965" y="802"/>
                    <a:pt x="1965" y="803"/>
                    <a:pt x="1965" y="804"/>
                  </a:cubicBezTo>
                  <a:cubicBezTo>
                    <a:pt x="1965" y="805"/>
                    <a:pt x="1966" y="806"/>
                    <a:pt x="1967" y="806"/>
                  </a:cubicBezTo>
                  <a:cubicBezTo>
                    <a:pt x="1967" y="806"/>
                    <a:pt x="1967" y="806"/>
                    <a:pt x="1967" y="806"/>
                  </a:cubicBezTo>
                  <a:cubicBezTo>
                    <a:pt x="1969" y="805"/>
                    <a:pt x="1969" y="805"/>
                    <a:pt x="1969" y="805"/>
                  </a:cubicBezTo>
                  <a:cubicBezTo>
                    <a:pt x="1965" y="812"/>
                    <a:pt x="1965" y="812"/>
                    <a:pt x="1965" y="812"/>
                  </a:cubicBezTo>
                  <a:cubicBezTo>
                    <a:pt x="1910" y="903"/>
                    <a:pt x="1910" y="903"/>
                    <a:pt x="1910" y="903"/>
                  </a:cubicBezTo>
                  <a:cubicBezTo>
                    <a:pt x="1909" y="903"/>
                    <a:pt x="1910" y="904"/>
                    <a:pt x="1910" y="905"/>
                  </a:cubicBezTo>
                  <a:cubicBezTo>
                    <a:pt x="1911" y="905"/>
                    <a:pt x="1911" y="905"/>
                    <a:pt x="1911" y="905"/>
                  </a:cubicBezTo>
                  <a:cubicBezTo>
                    <a:pt x="1912" y="905"/>
                    <a:pt x="1913" y="905"/>
                    <a:pt x="1913" y="904"/>
                  </a:cubicBezTo>
                  <a:cubicBezTo>
                    <a:pt x="1968" y="813"/>
                    <a:pt x="1968" y="813"/>
                    <a:pt x="1968" y="813"/>
                  </a:cubicBezTo>
                  <a:cubicBezTo>
                    <a:pt x="1973" y="805"/>
                    <a:pt x="1973" y="805"/>
                    <a:pt x="1973" y="805"/>
                  </a:cubicBezTo>
                  <a:cubicBezTo>
                    <a:pt x="1982" y="810"/>
                    <a:pt x="1982" y="810"/>
                    <a:pt x="1982" y="810"/>
                  </a:cubicBezTo>
                  <a:cubicBezTo>
                    <a:pt x="1982" y="810"/>
                    <a:pt x="1982" y="810"/>
                    <a:pt x="1982" y="810"/>
                  </a:cubicBezTo>
                  <a:cubicBezTo>
                    <a:pt x="1983" y="810"/>
                    <a:pt x="1984" y="810"/>
                    <a:pt x="1984" y="809"/>
                  </a:cubicBezTo>
                  <a:cubicBezTo>
                    <a:pt x="1984" y="809"/>
                    <a:pt x="1984" y="808"/>
                    <a:pt x="1983" y="807"/>
                  </a:cubicBezTo>
                  <a:cubicBezTo>
                    <a:pt x="1977" y="803"/>
                    <a:pt x="1977" y="803"/>
                    <a:pt x="1977" y="803"/>
                  </a:cubicBezTo>
                  <a:cubicBezTo>
                    <a:pt x="1979" y="803"/>
                    <a:pt x="1979" y="803"/>
                    <a:pt x="1979" y="803"/>
                  </a:cubicBezTo>
                  <a:cubicBezTo>
                    <a:pt x="1979" y="803"/>
                    <a:pt x="1979" y="802"/>
                    <a:pt x="1980" y="802"/>
                  </a:cubicBezTo>
                  <a:cubicBezTo>
                    <a:pt x="1980" y="802"/>
                    <a:pt x="1980" y="801"/>
                    <a:pt x="1980" y="801"/>
                  </a:cubicBezTo>
                  <a:cubicBezTo>
                    <a:pt x="1980" y="800"/>
                    <a:pt x="1979" y="799"/>
                    <a:pt x="1978" y="799"/>
                  </a:cubicBezTo>
                  <a:cubicBezTo>
                    <a:pt x="1978" y="799"/>
                    <a:pt x="1978" y="799"/>
                    <a:pt x="1978" y="799"/>
                  </a:cubicBezTo>
                  <a:cubicBezTo>
                    <a:pt x="1976" y="800"/>
                    <a:pt x="1976" y="800"/>
                    <a:pt x="1976" y="800"/>
                  </a:cubicBezTo>
                  <a:cubicBezTo>
                    <a:pt x="1980" y="793"/>
                    <a:pt x="1980" y="793"/>
                    <a:pt x="1980" y="793"/>
                  </a:cubicBezTo>
                  <a:cubicBezTo>
                    <a:pt x="1990" y="776"/>
                    <a:pt x="1990" y="776"/>
                    <a:pt x="1990" y="776"/>
                  </a:cubicBezTo>
                  <a:cubicBezTo>
                    <a:pt x="1991" y="776"/>
                    <a:pt x="1990" y="775"/>
                    <a:pt x="1990" y="774"/>
                  </a:cubicBezTo>
                  <a:cubicBezTo>
                    <a:pt x="1989" y="774"/>
                    <a:pt x="1989" y="774"/>
                    <a:pt x="1989" y="774"/>
                  </a:cubicBezTo>
                  <a:cubicBezTo>
                    <a:pt x="1988" y="774"/>
                    <a:pt x="1988" y="774"/>
                    <a:pt x="1987" y="775"/>
                  </a:cubicBezTo>
                  <a:cubicBezTo>
                    <a:pt x="1977" y="792"/>
                    <a:pt x="1977" y="792"/>
                    <a:pt x="1977" y="792"/>
                  </a:cubicBezTo>
                  <a:cubicBezTo>
                    <a:pt x="1972" y="800"/>
                    <a:pt x="1972" y="800"/>
                    <a:pt x="1972" y="800"/>
                  </a:cubicBezTo>
                  <a:cubicBezTo>
                    <a:pt x="1963" y="795"/>
                    <a:pt x="1963" y="795"/>
                    <a:pt x="1963" y="795"/>
                  </a:cubicBezTo>
                  <a:cubicBezTo>
                    <a:pt x="1768" y="677"/>
                    <a:pt x="1768" y="677"/>
                    <a:pt x="1768" y="677"/>
                  </a:cubicBezTo>
                  <a:cubicBezTo>
                    <a:pt x="1764" y="675"/>
                    <a:pt x="1764" y="675"/>
                    <a:pt x="1764" y="675"/>
                  </a:cubicBezTo>
                  <a:cubicBezTo>
                    <a:pt x="1765" y="672"/>
                    <a:pt x="1764" y="669"/>
                    <a:pt x="1762" y="667"/>
                  </a:cubicBezTo>
                  <a:cubicBezTo>
                    <a:pt x="1765" y="663"/>
                    <a:pt x="1765" y="663"/>
                    <a:pt x="1765" y="663"/>
                  </a:cubicBezTo>
                  <a:cubicBezTo>
                    <a:pt x="1775" y="646"/>
                    <a:pt x="1775" y="646"/>
                    <a:pt x="1775" y="646"/>
                  </a:cubicBezTo>
                  <a:cubicBezTo>
                    <a:pt x="1790" y="621"/>
                    <a:pt x="1790" y="621"/>
                    <a:pt x="1790" y="621"/>
                  </a:cubicBezTo>
                  <a:cubicBezTo>
                    <a:pt x="1853" y="644"/>
                    <a:pt x="1916" y="668"/>
                    <a:pt x="1979" y="692"/>
                  </a:cubicBezTo>
                  <a:cubicBezTo>
                    <a:pt x="1975" y="688"/>
                    <a:pt x="1975" y="688"/>
                    <a:pt x="1975" y="688"/>
                  </a:cubicBezTo>
                  <a:cubicBezTo>
                    <a:pt x="1973" y="686"/>
                    <a:pt x="1973" y="686"/>
                    <a:pt x="1973" y="686"/>
                  </a:cubicBezTo>
                  <a:cubicBezTo>
                    <a:pt x="1957" y="680"/>
                    <a:pt x="1941" y="673"/>
                    <a:pt x="1925" y="667"/>
                  </a:cubicBezTo>
                  <a:cubicBezTo>
                    <a:pt x="1933" y="646"/>
                    <a:pt x="1933" y="646"/>
                    <a:pt x="1933" y="646"/>
                  </a:cubicBezTo>
                  <a:cubicBezTo>
                    <a:pt x="1930" y="643"/>
                    <a:pt x="1930" y="643"/>
                    <a:pt x="1930" y="643"/>
                  </a:cubicBezTo>
                  <a:cubicBezTo>
                    <a:pt x="1922" y="666"/>
                    <a:pt x="1922" y="666"/>
                    <a:pt x="1922" y="666"/>
                  </a:cubicBezTo>
                  <a:cubicBezTo>
                    <a:pt x="1910" y="662"/>
                    <a:pt x="1910" y="662"/>
                    <a:pt x="1910" y="662"/>
                  </a:cubicBezTo>
                  <a:cubicBezTo>
                    <a:pt x="1920" y="635"/>
                    <a:pt x="1920" y="635"/>
                    <a:pt x="1920" y="635"/>
                  </a:cubicBezTo>
                  <a:cubicBezTo>
                    <a:pt x="1921" y="636"/>
                    <a:pt x="1923" y="636"/>
                    <a:pt x="1924" y="637"/>
                  </a:cubicBezTo>
                  <a:cubicBezTo>
                    <a:pt x="1918" y="631"/>
                    <a:pt x="1918" y="631"/>
                    <a:pt x="1918" y="631"/>
                  </a:cubicBezTo>
                  <a:cubicBezTo>
                    <a:pt x="1879" y="616"/>
                    <a:pt x="1840" y="601"/>
                    <a:pt x="1800" y="587"/>
                  </a:cubicBezTo>
                  <a:moveTo>
                    <a:pt x="1789" y="583"/>
                  </a:moveTo>
                  <a:cubicBezTo>
                    <a:pt x="1789" y="587"/>
                    <a:pt x="1789" y="587"/>
                    <a:pt x="1789" y="587"/>
                  </a:cubicBezTo>
                  <a:cubicBezTo>
                    <a:pt x="1790" y="587"/>
                    <a:pt x="1790" y="587"/>
                    <a:pt x="1791" y="587"/>
                  </a:cubicBezTo>
                  <a:cubicBezTo>
                    <a:pt x="1793" y="585"/>
                    <a:pt x="1793" y="585"/>
                    <a:pt x="1793" y="585"/>
                  </a:cubicBezTo>
                  <a:cubicBezTo>
                    <a:pt x="1792" y="584"/>
                    <a:pt x="1791" y="584"/>
                    <a:pt x="1789" y="583"/>
                  </a:cubicBezTo>
                  <a:moveTo>
                    <a:pt x="1781" y="580"/>
                  </a:moveTo>
                  <a:cubicBezTo>
                    <a:pt x="1781" y="584"/>
                    <a:pt x="1781" y="584"/>
                    <a:pt x="1781" y="584"/>
                  </a:cubicBezTo>
                  <a:cubicBezTo>
                    <a:pt x="1783" y="584"/>
                    <a:pt x="1784" y="585"/>
                    <a:pt x="1786" y="585"/>
                  </a:cubicBezTo>
                  <a:cubicBezTo>
                    <a:pt x="1786" y="582"/>
                    <a:pt x="1786" y="582"/>
                    <a:pt x="1786" y="582"/>
                  </a:cubicBezTo>
                  <a:cubicBezTo>
                    <a:pt x="1784" y="581"/>
                    <a:pt x="1783" y="581"/>
                    <a:pt x="1781" y="580"/>
                  </a:cubicBezTo>
                  <a:moveTo>
                    <a:pt x="1773" y="577"/>
                  </a:moveTo>
                  <a:cubicBezTo>
                    <a:pt x="1773" y="581"/>
                    <a:pt x="1773" y="581"/>
                    <a:pt x="1773" y="581"/>
                  </a:cubicBezTo>
                  <a:cubicBezTo>
                    <a:pt x="1775" y="581"/>
                    <a:pt x="1776" y="582"/>
                    <a:pt x="1778" y="582"/>
                  </a:cubicBezTo>
                  <a:cubicBezTo>
                    <a:pt x="1778" y="579"/>
                    <a:pt x="1778" y="579"/>
                    <a:pt x="1778" y="579"/>
                  </a:cubicBezTo>
                  <a:cubicBezTo>
                    <a:pt x="1776" y="578"/>
                    <a:pt x="1775" y="578"/>
                    <a:pt x="1773" y="577"/>
                  </a:cubicBezTo>
                  <a:moveTo>
                    <a:pt x="1770" y="577"/>
                  </a:moveTo>
                  <a:cubicBezTo>
                    <a:pt x="1768" y="579"/>
                    <a:pt x="1768" y="579"/>
                    <a:pt x="1768" y="579"/>
                  </a:cubicBezTo>
                  <a:cubicBezTo>
                    <a:pt x="1769" y="579"/>
                    <a:pt x="1769" y="579"/>
                    <a:pt x="1770" y="580"/>
                  </a:cubicBezTo>
                  <a:cubicBezTo>
                    <a:pt x="1770" y="577"/>
                    <a:pt x="1770" y="577"/>
                    <a:pt x="1770" y="577"/>
                  </a:cubicBezTo>
                  <a:moveTo>
                    <a:pt x="1211" y="570"/>
                  </a:moveTo>
                  <a:cubicBezTo>
                    <a:pt x="1210" y="571"/>
                    <a:pt x="1209" y="571"/>
                    <a:pt x="1208" y="572"/>
                  </a:cubicBezTo>
                  <a:cubicBezTo>
                    <a:pt x="1360" y="664"/>
                    <a:pt x="1360" y="664"/>
                    <a:pt x="1360" y="664"/>
                  </a:cubicBezTo>
                  <a:cubicBezTo>
                    <a:pt x="1363" y="662"/>
                    <a:pt x="1363" y="662"/>
                    <a:pt x="1363" y="662"/>
                  </a:cubicBezTo>
                  <a:cubicBezTo>
                    <a:pt x="1211" y="570"/>
                    <a:pt x="1211" y="570"/>
                    <a:pt x="1211" y="570"/>
                  </a:cubicBezTo>
                  <a:moveTo>
                    <a:pt x="1229" y="563"/>
                  </a:moveTo>
                  <a:cubicBezTo>
                    <a:pt x="1227" y="565"/>
                    <a:pt x="1227" y="565"/>
                    <a:pt x="1227" y="565"/>
                  </a:cubicBezTo>
                  <a:cubicBezTo>
                    <a:pt x="1372" y="653"/>
                    <a:pt x="1372" y="653"/>
                    <a:pt x="1372" y="653"/>
                  </a:cubicBezTo>
                  <a:cubicBezTo>
                    <a:pt x="1374" y="650"/>
                    <a:pt x="1374" y="650"/>
                    <a:pt x="1374" y="650"/>
                  </a:cubicBezTo>
                  <a:cubicBezTo>
                    <a:pt x="1229" y="563"/>
                    <a:pt x="1229" y="563"/>
                    <a:pt x="1229" y="563"/>
                  </a:cubicBezTo>
                  <a:moveTo>
                    <a:pt x="1222" y="558"/>
                  </a:moveTo>
                  <a:cubicBezTo>
                    <a:pt x="1220" y="561"/>
                    <a:pt x="1220" y="561"/>
                    <a:pt x="1220" y="561"/>
                  </a:cubicBezTo>
                  <a:cubicBezTo>
                    <a:pt x="1224" y="563"/>
                    <a:pt x="1224" y="563"/>
                    <a:pt x="1224" y="563"/>
                  </a:cubicBezTo>
                  <a:cubicBezTo>
                    <a:pt x="1226" y="561"/>
                    <a:pt x="1226" y="561"/>
                    <a:pt x="1226" y="561"/>
                  </a:cubicBezTo>
                  <a:cubicBezTo>
                    <a:pt x="1222" y="558"/>
                    <a:pt x="1222" y="558"/>
                    <a:pt x="1222" y="558"/>
                  </a:cubicBezTo>
                  <a:moveTo>
                    <a:pt x="1234" y="557"/>
                  </a:moveTo>
                  <a:cubicBezTo>
                    <a:pt x="1232" y="559"/>
                    <a:pt x="1232" y="559"/>
                    <a:pt x="1232" y="559"/>
                  </a:cubicBezTo>
                  <a:cubicBezTo>
                    <a:pt x="1378" y="647"/>
                    <a:pt x="1378" y="647"/>
                    <a:pt x="1378" y="647"/>
                  </a:cubicBezTo>
                  <a:cubicBezTo>
                    <a:pt x="1378" y="646"/>
                    <a:pt x="1378" y="646"/>
                    <a:pt x="1378" y="646"/>
                  </a:cubicBezTo>
                  <a:cubicBezTo>
                    <a:pt x="1372" y="640"/>
                    <a:pt x="1372" y="640"/>
                    <a:pt x="1372" y="640"/>
                  </a:cubicBezTo>
                  <a:cubicBezTo>
                    <a:pt x="1234" y="557"/>
                    <a:pt x="1234" y="557"/>
                    <a:pt x="1234" y="557"/>
                  </a:cubicBezTo>
                  <a:moveTo>
                    <a:pt x="1880" y="553"/>
                  </a:moveTo>
                  <a:cubicBezTo>
                    <a:pt x="1880" y="553"/>
                    <a:pt x="1880" y="553"/>
                    <a:pt x="1880" y="553"/>
                  </a:cubicBezTo>
                  <a:cubicBezTo>
                    <a:pt x="1880" y="553"/>
                    <a:pt x="1880" y="553"/>
                    <a:pt x="1880" y="553"/>
                  </a:cubicBezTo>
                  <a:cubicBezTo>
                    <a:pt x="1880" y="553"/>
                    <a:pt x="1880" y="553"/>
                    <a:pt x="1880" y="553"/>
                  </a:cubicBezTo>
                  <a:moveTo>
                    <a:pt x="1889" y="553"/>
                  </a:moveTo>
                  <a:cubicBezTo>
                    <a:pt x="1895" y="559"/>
                    <a:pt x="1895" y="559"/>
                    <a:pt x="1895" y="559"/>
                  </a:cubicBezTo>
                  <a:cubicBezTo>
                    <a:pt x="1953" y="581"/>
                    <a:pt x="2011" y="603"/>
                    <a:pt x="2068" y="626"/>
                  </a:cubicBezTo>
                  <a:cubicBezTo>
                    <a:pt x="2071" y="623"/>
                    <a:pt x="2071" y="623"/>
                    <a:pt x="2071" y="623"/>
                  </a:cubicBezTo>
                  <a:cubicBezTo>
                    <a:pt x="2010" y="599"/>
                    <a:pt x="1950" y="576"/>
                    <a:pt x="1889" y="553"/>
                  </a:cubicBezTo>
                  <a:moveTo>
                    <a:pt x="1228" y="552"/>
                  </a:moveTo>
                  <a:cubicBezTo>
                    <a:pt x="1225" y="555"/>
                    <a:pt x="1225" y="555"/>
                    <a:pt x="1225" y="555"/>
                  </a:cubicBezTo>
                  <a:cubicBezTo>
                    <a:pt x="1229" y="557"/>
                    <a:pt x="1229" y="557"/>
                    <a:pt x="1229" y="557"/>
                  </a:cubicBezTo>
                  <a:cubicBezTo>
                    <a:pt x="1232" y="555"/>
                    <a:pt x="1232" y="555"/>
                    <a:pt x="1232" y="555"/>
                  </a:cubicBezTo>
                  <a:cubicBezTo>
                    <a:pt x="1228" y="552"/>
                    <a:pt x="1228" y="552"/>
                    <a:pt x="1228" y="552"/>
                  </a:cubicBezTo>
                  <a:moveTo>
                    <a:pt x="1240" y="551"/>
                  </a:moveTo>
                  <a:cubicBezTo>
                    <a:pt x="1238" y="553"/>
                    <a:pt x="1238" y="553"/>
                    <a:pt x="1238" y="553"/>
                  </a:cubicBezTo>
                  <a:cubicBezTo>
                    <a:pt x="1319" y="603"/>
                    <a:pt x="1319" y="603"/>
                    <a:pt x="1319" y="603"/>
                  </a:cubicBezTo>
                  <a:cubicBezTo>
                    <a:pt x="1353" y="623"/>
                    <a:pt x="1353" y="623"/>
                    <a:pt x="1353" y="623"/>
                  </a:cubicBezTo>
                  <a:cubicBezTo>
                    <a:pt x="1358" y="626"/>
                    <a:pt x="1358" y="626"/>
                    <a:pt x="1358" y="626"/>
                  </a:cubicBezTo>
                  <a:cubicBezTo>
                    <a:pt x="1349" y="617"/>
                    <a:pt x="1349" y="617"/>
                    <a:pt x="1349" y="617"/>
                  </a:cubicBezTo>
                  <a:cubicBezTo>
                    <a:pt x="1321" y="600"/>
                    <a:pt x="1321" y="600"/>
                    <a:pt x="1321" y="600"/>
                  </a:cubicBezTo>
                  <a:cubicBezTo>
                    <a:pt x="1240" y="551"/>
                    <a:pt x="1240" y="551"/>
                    <a:pt x="1240" y="551"/>
                  </a:cubicBezTo>
                  <a:moveTo>
                    <a:pt x="1872" y="547"/>
                  </a:moveTo>
                  <a:cubicBezTo>
                    <a:pt x="1872" y="550"/>
                    <a:pt x="1872" y="550"/>
                    <a:pt x="1872" y="550"/>
                  </a:cubicBezTo>
                  <a:cubicBezTo>
                    <a:pt x="1874" y="551"/>
                    <a:pt x="1875" y="551"/>
                    <a:pt x="1877" y="552"/>
                  </a:cubicBezTo>
                  <a:cubicBezTo>
                    <a:pt x="1877" y="550"/>
                    <a:pt x="1877" y="550"/>
                    <a:pt x="1877" y="550"/>
                  </a:cubicBezTo>
                  <a:cubicBezTo>
                    <a:pt x="1875" y="548"/>
                    <a:pt x="1875" y="548"/>
                    <a:pt x="1875" y="548"/>
                  </a:cubicBezTo>
                  <a:cubicBezTo>
                    <a:pt x="1874" y="547"/>
                    <a:pt x="1873" y="547"/>
                    <a:pt x="1872" y="547"/>
                  </a:cubicBezTo>
                  <a:moveTo>
                    <a:pt x="1233" y="547"/>
                  </a:moveTo>
                  <a:cubicBezTo>
                    <a:pt x="1231" y="549"/>
                    <a:pt x="1231" y="549"/>
                    <a:pt x="1231" y="549"/>
                  </a:cubicBezTo>
                  <a:cubicBezTo>
                    <a:pt x="1235" y="551"/>
                    <a:pt x="1235" y="551"/>
                    <a:pt x="1235" y="551"/>
                  </a:cubicBezTo>
                  <a:cubicBezTo>
                    <a:pt x="1237" y="549"/>
                    <a:pt x="1237" y="549"/>
                    <a:pt x="1237" y="549"/>
                  </a:cubicBezTo>
                  <a:cubicBezTo>
                    <a:pt x="1233" y="547"/>
                    <a:pt x="1233" y="547"/>
                    <a:pt x="1233" y="547"/>
                  </a:cubicBezTo>
                  <a:moveTo>
                    <a:pt x="1864" y="544"/>
                  </a:moveTo>
                  <a:cubicBezTo>
                    <a:pt x="1864" y="547"/>
                    <a:pt x="1864" y="547"/>
                    <a:pt x="1864" y="547"/>
                  </a:cubicBezTo>
                  <a:cubicBezTo>
                    <a:pt x="1866" y="548"/>
                    <a:pt x="1867" y="548"/>
                    <a:pt x="1869" y="549"/>
                  </a:cubicBezTo>
                  <a:cubicBezTo>
                    <a:pt x="1869" y="545"/>
                    <a:pt x="1869" y="545"/>
                    <a:pt x="1869" y="545"/>
                  </a:cubicBezTo>
                  <a:cubicBezTo>
                    <a:pt x="1867" y="545"/>
                    <a:pt x="1866" y="544"/>
                    <a:pt x="1864" y="544"/>
                  </a:cubicBezTo>
                  <a:moveTo>
                    <a:pt x="1857" y="541"/>
                  </a:moveTo>
                  <a:cubicBezTo>
                    <a:pt x="1857" y="544"/>
                    <a:pt x="1857" y="544"/>
                    <a:pt x="1857" y="544"/>
                  </a:cubicBezTo>
                  <a:cubicBezTo>
                    <a:pt x="1858" y="545"/>
                    <a:pt x="1860" y="546"/>
                    <a:pt x="1861" y="546"/>
                  </a:cubicBezTo>
                  <a:cubicBezTo>
                    <a:pt x="1861" y="543"/>
                    <a:pt x="1861" y="543"/>
                    <a:pt x="1861" y="543"/>
                  </a:cubicBezTo>
                  <a:cubicBezTo>
                    <a:pt x="1860" y="542"/>
                    <a:pt x="1858" y="541"/>
                    <a:pt x="1857" y="541"/>
                  </a:cubicBezTo>
                  <a:moveTo>
                    <a:pt x="1849" y="538"/>
                  </a:moveTo>
                  <a:cubicBezTo>
                    <a:pt x="1849" y="539"/>
                    <a:pt x="1849" y="539"/>
                    <a:pt x="1849" y="539"/>
                  </a:cubicBezTo>
                  <a:cubicBezTo>
                    <a:pt x="1849" y="542"/>
                    <a:pt x="1849" y="542"/>
                    <a:pt x="1849" y="542"/>
                  </a:cubicBezTo>
                  <a:cubicBezTo>
                    <a:pt x="1850" y="542"/>
                    <a:pt x="1852" y="543"/>
                    <a:pt x="1853" y="543"/>
                  </a:cubicBezTo>
                  <a:cubicBezTo>
                    <a:pt x="1853" y="540"/>
                    <a:pt x="1853" y="540"/>
                    <a:pt x="1853" y="540"/>
                  </a:cubicBezTo>
                  <a:cubicBezTo>
                    <a:pt x="1852" y="539"/>
                    <a:pt x="1850" y="539"/>
                    <a:pt x="1849" y="538"/>
                  </a:cubicBezTo>
                  <a:moveTo>
                    <a:pt x="1268" y="531"/>
                  </a:moveTo>
                  <a:cubicBezTo>
                    <a:pt x="1278" y="541"/>
                    <a:pt x="1278" y="541"/>
                    <a:pt x="1278" y="541"/>
                  </a:cubicBezTo>
                  <a:cubicBezTo>
                    <a:pt x="1602" y="736"/>
                    <a:pt x="1602" y="736"/>
                    <a:pt x="1602" y="736"/>
                  </a:cubicBezTo>
                  <a:cubicBezTo>
                    <a:pt x="1604" y="734"/>
                    <a:pt x="1604" y="734"/>
                    <a:pt x="1604" y="734"/>
                  </a:cubicBezTo>
                  <a:cubicBezTo>
                    <a:pt x="1268" y="531"/>
                    <a:pt x="1268" y="531"/>
                    <a:pt x="1268" y="531"/>
                  </a:cubicBezTo>
                  <a:moveTo>
                    <a:pt x="1260" y="528"/>
                  </a:moveTo>
                  <a:cubicBezTo>
                    <a:pt x="1259" y="530"/>
                    <a:pt x="1259" y="530"/>
                    <a:pt x="1259" y="530"/>
                  </a:cubicBezTo>
                  <a:cubicBezTo>
                    <a:pt x="1266" y="534"/>
                    <a:pt x="1266" y="534"/>
                    <a:pt x="1266" y="534"/>
                  </a:cubicBezTo>
                  <a:cubicBezTo>
                    <a:pt x="1260" y="528"/>
                    <a:pt x="1260" y="528"/>
                    <a:pt x="1260" y="528"/>
                  </a:cubicBezTo>
                  <a:moveTo>
                    <a:pt x="1146" y="525"/>
                  </a:moveTo>
                  <a:cubicBezTo>
                    <a:pt x="1143" y="529"/>
                    <a:pt x="1143" y="529"/>
                    <a:pt x="1143" y="529"/>
                  </a:cubicBezTo>
                  <a:cubicBezTo>
                    <a:pt x="1139" y="526"/>
                    <a:pt x="1139" y="526"/>
                    <a:pt x="1139" y="526"/>
                  </a:cubicBezTo>
                  <a:cubicBezTo>
                    <a:pt x="1149" y="536"/>
                    <a:pt x="1149" y="536"/>
                    <a:pt x="1149" y="536"/>
                  </a:cubicBezTo>
                  <a:cubicBezTo>
                    <a:pt x="1163" y="545"/>
                    <a:pt x="1163" y="545"/>
                    <a:pt x="1163" y="545"/>
                  </a:cubicBezTo>
                  <a:cubicBezTo>
                    <a:pt x="1170" y="549"/>
                    <a:pt x="1170" y="549"/>
                    <a:pt x="1170" y="549"/>
                  </a:cubicBezTo>
                  <a:cubicBezTo>
                    <a:pt x="1160" y="539"/>
                    <a:pt x="1160" y="539"/>
                    <a:pt x="1160" y="539"/>
                  </a:cubicBezTo>
                  <a:cubicBezTo>
                    <a:pt x="1146" y="531"/>
                    <a:pt x="1146" y="531"/>
                    <a:pt x="1146" y="531"/>
                  </a:cubicBezTo>
                  <a:cubicBezTo>
                    <a:pt x="1148" y="527"/>
                    <a:pt x="1148" y="527"/>
                    <a:pt x="1148" y="527"/>
                  </a:cubicBezTo>
                  <a:cubicBezTo>
                    <a:pt x="1146" y="525"/>
                    <a:pt x="1146" y="525"/>
                    <a:pt x="1146" y="525"/>
                  </a:cubicBezTo>
                  <a:moveTo>
                    <a:pt x="1254" y="523"/>
                  </a:moveTo>
                  <a:cubicBezTo>
                    <a:pt x="1252" y="525"/>
                    <a:pt x="1252" y="525"/>
                    <a:pt x="1252" y="525"/>
                  </a:cubicBezTo>
                  <a:cubicBezTo>
                    <a:pt x="1256" y="528"/>
                    <a:pt x="1256" y="528"/>
                    <a:pt x="1256" y="528"/>
                  </a:cubicBezTo>
                  <a:cubicBezTo>
                    <a:pt x="1258" y="526"/>
                    <a:pt x="1258" y="526"/>
                    <a:pt x="1258" y="526"/>
                  </a:cubicBezTo>
                  <a:cubicBezTo>
                    <a:pt x="1256" y="523"/>
                    <a:pt x="1256" y="523"/>
                    <a:pt x="1256" y="523"/>
                  </a:cubicBezTo>
                  <a:cubicBezTo>
                    <a:pt x="1254" y="523"/>
                    <a:pt x="1254" y="523"/>
                    <a:pt x="1254" y="523"/>
                  </a:cubicBezTo>
                  <a:moveTo>
                    <a:pt x="1115" y="516"/>
                  </a:moveTo>
                  <a:cubicBezTo>
                    <a:pt x="1109" y="526"/>
                    <a:pt x="1109" y="526"/>
                    <a:pt x="1109" y="526"/>
                  </a:cubicBezTo>
                  <a:cubicBezTo>
                    <a:pt x="1108" y="526"/>
                    <a:pt x="1109" y="528"/>
                    <a:pt x="1109" y="528"/>
                  </a:cubicBezTo>
                  <a:cubicBezTo>
                    <a:pt x="1110" y="528"/>
                    <a:pt x="1110" y="528"/>
                    <a:pt x="1110" y="528"/>
                  </a:cubicBezTo>
                  <a:cubicBezTo>
                    <a:pt x="1111" y="528"/>
                    <a:pt x="1111" y="528"/>
                    <a:pt x="1112" y="527"/>
                  </a:cubicBezTo>
                  <a:cubicBezTo>
                    <a:pt x="1117" y="518"/>
                    <a:pt x="1117" y="518"/>
                    <a:pt x="1117" y="518"/>
                  </a:cubicBezTo>
                  <a:cubicBezTo>
                    <a:pt x="1115" y="516"/>
                    <a:pt x="1115" y="516"/>
                    <a:pt x="1115" y="516"/>
                  </a:cubicBezTo>
                  <a:moveTo>
                    <a:pt x="1784" y="514"/>
                  </a:moveTo>
                  <a:cubicBezTo>
                    <a:pt x="1781" y="517"/>
                    <a:pt x="1781" y="517"/>
                    <a:pt x="1781" y="517"/>
                  </a:cubicBezTo>
                  <a:cubicBezTo>
                    <a:pt x="1791" y="520"/>
                    <a:pt x="1801" y="524"/>
                    <a:pt x="1811" y="528"/>
                  </a:cubicBezTo>
                  <a:cubicBezTo>
                    <a:pt x="1811" y="527"/>
                    <a:pt x="1811" y="527"/>
                    <a:pt x="1811" y="527"/>
                  </a:cubicBezTo>
                  <a:cubicBezTo>
                    <a:pt x="1812" y="527"/>
                    <a:pt x="1812" y="527"/>
                    <a:pt x="1813" y="528"/>
                  </a:cubicBezTo>
                  <a:cubicBezTo>
                    <a:pt x="1813" y="528"/>
                    <a:pt x="1813" y="528"/>
                    <a:pt x="1813" y="528"/>
                  </a:cubicBezTo>
                  <a:cubicBezTo>
                    <a:pt x="1823" y="532"/>
                    <a:pt x="1833" y="536"/>
                    <a:pt x="1843" y="539"/>
                  </a:cubicBezTo>
                  <a:cubicBezTo>
                    <a:pt x="1846" y="537"/>
                    <a:pt x="1846" y="537"/>
                    <a:pt x="1846" y="537"/>
                  </a:cubicBezTo>
                  <a:cubicBezTo>
                    <a:pt x="1825" y="529"/>
                    <a:pt x="1805" y="522"/>
                    <a:pt x="1784" y="514"/>
                  </a:cubicBezTo>
                  <a:moveTo>
                    <a:pt x="1118" y="510"/>
                  </a:moveTo>
                  <a:cubicBezTo>
                    <a:pt x="1117" y="513"/>
                    <a:pt x="1117" y="513"/>
                    <a:pt x="1117" y="513"/>
                  </a:cubicBezTo>
                  <a:cubicBezTo>
                    <a:pt x="1116" y="513"/>
                    <a:pt x="1116" y="513"/>
                    <a:pt x="1116" y="513"/>
                  </a:cubicBezTo>
                  <a:cubicBezTo>
                    <a:pt x="1126" y="523"/>
                    <a:pt x="1126" y="523"/>
                    <a:pt x="1126" y="523"/>
                  </a:cubicBezTo>
                  <a:cubicBezTo>
                    <a:pt x="1137" y="529"/>
                    <a:pt x="1137" y="529"/>
                    <a:pt x="1137" y="529"/>
                  </a:cubicBezTo>
                  <a:cubicBezTo>
                    <a:pt x="1127" y="519"/>
                    <a:pt x="1127" y="519"/>
                    <a:pt x="1127" y="519"/>
                  </a:cubicBezTo>
                  <a:cubicBezTo>
                    <a:pt x="1119" y="515"/>
                    <a:pt x="1119" y="515"/>
                    <a:pt x="1119" y="515"/>
                  </a:cubicBezTo>
                  <a:cubicBezTo>
                    <a:pt x="1121" y="513"/>
                    <a:pt x="1121" y="513"/>
                    <a:pt x="1121" y="513"/>
                  </a:cubicBezTo>
                  <a:cubicBezTo>
                    <a:pt x="1118" y="510"/>
                    <a:pt x="1118" y="510"/>
                    <a:pt x="1118" y="510"/>
                  </a:cubicBezTo>
                  <a:moveTo>
                    <a:pt x="1759" y="506"/>
                  </a:moveTo>
                  <a:cubicBezTo>
                    <a:pt x="1757" y="508"/>
                    <a:pt x="1757" y="508"/>
                    <a:pt x="1757" y="508"/>
                  </a:cubicBezTo>
                  <a:cubicBezTo>
                    <a:pt x="1764" y="511"/>
                    <a:pt x="1771" y="513"/>
                    <a:pt x="1778" y="516"/>
                  </a:cubicBezTo>
                  <a:cubicBezTo>
                    <a:pt x="1780" y="513"/>
                    <a:pt x="1780" y="513"/>
                    <a:pt x="1780" y="513"/>
                  </a:cubicBezTo>
                  <a:cubicBezTo>
                    <a:pt x="1773" y="511"/>
                    <a:pt x="1766" y="508"/>
                    <a:pt x="1759" y="506"/>
                  </a:cubicBezTo>
                  <a:moveTo>
                    <a:pt x="1123" y="502"/>
                  </a:moveTo>
                  <a:cubicBezTo>
                    <a:pt x="1120" y="507"/>
                    <a:pt x="1120" y="507"/>
                    <a:pt x="1120" y="507"/>
                  </a:cubicBezTo>
                  <a:cubicBezTo>
                    <a:pt x="1122" y="510"/>
                    <a:pt x="1122" y="510"/>
                    <a:pt x="1122" y="510"/>
                  </a:cubicBezTo>
                  <a:cubicBezTo>
                    <a:pt x="1126" y="505"/>
                    <a:pt x="1126" y="505"/>
                    <a:pt x="1126" y="505"/>
                  </a:cubicBezTo>
                  <a:cubicBezTo>
                    <a:pt x="1123" y="502"/>
                    <a:pt x="1123" y="502"/>
                    <a:pt x="1123" y="502"/>
                  </a:cubicBezTo>
                  <a:moveTo>
                    <a:pt x="1749" y="502"/>
                  </a:moveTo>
                  <a:cubicBezTo>
                    <a:pt x="1754" y="506"/>
                    <a:pt x="1754" y="506"/>
                    <a:pt x="1754" y="506"/>
                  </a:cubicBezTo>
                  <a:cubicBezTo>
                    <a:pt x="1756" y="504"/>
                    <a:pt x="1756" y="504"/>
                    <a:pt x="1756" y="504"/>
                  </a:cubicBezTo>
                  <a:cubicBezTo>
                    <a:pt x="1754" y="504"/>
                    <a:pt x="1751" y="503"/>
                    <a:pt x="1749" y="502"/>
                  </a:cubicBezTo>
                  <a:moveTo>
                    <a:pt x="1092" y="493"/>
                  </a:moveTo>
                  <a:cubicBezTo>
                    <a:pt x="1089" y="498"/>
                    <a:pt x="1089" y="498"/>
                    <a:pt x="1089" y="498"/>
                  </a:cubicBezTo>
                  <a:cubicBezTo>
                    <a:pt x="1088" y="499"/>
                    <a:pt x="1088" y="500"/>
                    <a:pt x="1089" y="500"/>
                  </a:cubicBezTo>
                  <a:cubicBezTo>
                    <a:pt x="1114" y="515"/>
                    <a:pt x="1114" y="515"/>
                    <a:pt x="1114" y="515"/>
                  </a:cubicBezTo>
                  <a:cubicBezTo>
                    <a:pt x="1104" y="505"/>
                    <a:pt x="1104" y="505"/>
                    <a:pt x="1104" y="505"/>
                  </a:cubicBezTo>
                  <a:cubicBezTo>
                    <a:pt x="1092" y="498"/>
                    <a:pt x="1092" y="498"/>
                    <a:pt x="1092" y="498"/>
                  </a:cubicBezTo>
                  <a:cubicBezTo>
                    <a:pt x="1094" y="495"/>
                    <a:pt x="1094" y="495"/>
                    <a:pt x="1094" y="495"/>
                  </a:cubicBezTo>
                  <a:cubicBezTo>
                    <a:pt x="1092" y="493"/>
                    <a:pt x="1092" y="493"/>
                    <a:pt x="1092" y="493"/>
                  </a:cubicBezTo>
                  <a:moveTo>
                    <a:pt x="1131" y="491"/>
                  </a:moveTo>
                  <a:cubicBezTo>
                    <a:pt x="1130" y="491"/>
                    <a:pt x="1130" y="491"/>
                    <a:pt x="1129" y="492"/>
                  </a:cubicBezTo>
                  <a:cubicBezTo>
                    <a:pt x="1125" y="499"/>
                    <a:pt x="1125" y="499"/>
                    <a:pt x="1125" y="499"/>
                  </a:cubicBezTo>
                  <a:cubicBezTo>
                    <a:pt x="1127" y="502"/>
                    <a:pt x="1127" y="502"/>
                    <a:pt x="1127" y="502"/>
                  </a:cubicBezTo>
                  <a:cubicBezTo>
                    <a:pt x="1132" y="493"/>
                    <a:pt x="1132" y="493"/>
                    <a:pt x="1132" y="493"/>
                  </a:cubicBezTo>
                  <a:cubicBezTo>
                    <a:pt x="1133" y="492"/>
                    <a:pt x="1133" y="491"/>
                    <a:pt x="1132" y="491"/>
                  </a:cubicBezTo>
                  <a:cubicBezTo>
                    <a:pt x="1131" y="491"/>
                    <a:pt x="1131" y="491"/>
                    <a:pt x="1131" y="491"/>
                  </a:cubicBezTo>
                  <a:moveTo>
                    <a:pt x="1095" y="487"/>
                  </a:moveTo>
                  <a:cubicBezTo>
                    <a:pt x="1094" y="490"/>
                    <a:pt x="1094" y="490"/>
                    <a:pt x="1094" y="490"/>
                  </a:cubicBezTo>
                  <a:cubicBezTo>
                    <a:pt x="1096" y="493"/>
                    <a:pt x="1096" y="493"/>
                    <a:pt x="1096" y="493"/>
                  </a:cubicBezTo>
                  <a:cubicBezTo>
                    <a:pt x="1098" y="490"/>
                    <a:pt x="1098" y="490"/>
                    <a:pt x="1098" y="490"/>
                  </a:cubicBezTo>
                  <a:cubicBezTo>
                    <a:pt x="1095" y="487"/>
                    <a:pt x="1095" y="487"/>
                    <a:pt x="1095" y="487"/>
                  </a:cubicBezTo>
                  <a:moveTo>
                    <a:pt x="1112" y="473"/>
                  </a:moveTo>
                  <a:cubicBezTo>
                    <a:pt x="1111" y="474"/>
                    <a:pt x="1111" y="475"/>
                    <a:pt x="1111" y="477"/>
                  </a:cubicBezTo>
                  <a:cubicBezTo>
                    <a:pt x="1114" y="479"/>
                    <a:pt x="1114" y="479"/>
                    <a:pt x="1114" y="479"/>
                  </a:cubicBezTo>
                  <a:cubicBezTo>
                    <a:pt x="1114" y="479"/>
                    <a:pt x="1115" y="479"/>
                    <a:pt x="1115" y="479"/>
                  </a:cubicBezTo>
                  <a:cubicBezTo>
                    <a:pt x="1116" y="479"/>
                    <a:pt x="1116" y="479"/>
                    <a:pt x="1116" y="478"/>
                  </a:cubicBezTo>
                  <a:cubicBezTo>
                    <a:pt x="1117" y="477"/>
                    <a:pt x="1117" y="476"/>
                    <a:pt x="1116" y="476"/>
                  </a:cubicBezTo>
                  <a:cubicBezTo>
                    <a:pt x="1112" y="473"/>
                    <a:pt x="1112" y="473"/>
                    <a:pt x="1112" y="473"/>
                  </a:cubicBezTo>
                  <a:moveTo>
                    <a:pt x="1057" y="458"/>
                  </a:moveTo>
                  <a:cubicBezTo>
                    <a:pt x="1052" y="467"/>
                    <a:pt x="1052" y="467"/>
                    <a:pt x="1052" y="467"/>
                  </a:cubicBezTo>
                  <a:cubicBezTo>
                    <a:pt x="1052" y="468"/>
                    <a:pt x="1052" y="469"/>
                    <a:pt x="1053" y="469"/>
                  </a:cubicBezTo>
                  <a:cubicBezTo>
                    <a:pt x="1053" y="469"/>
                    <a:pt x="1053" y="469"/>
                    <a:pt x="1054" y="469"/>
                  </a:cubicBezTo>
                  <a:cubicBezTo>
                    <a:pt x="1054" y="469"/>
                    <a:pt x="1055" y="469"/>
                    <a:pt x="1055" y="468"/>
                  </a:cubicBezTo>
                  <a:cubicBezTo>
                    <a:pt x="1060" y="461"/>
                    <a:pt x="1060" y="461"/>
                    <a:pt x="1060" y="461"/>
                  </a:cubicBezTo>
                  <a:cubicBezTo>
                    <a:pt x="1057" y="458"/>
                    <a:pt x="1057" y="458"/>
                    <a:pt x="1057" y="458"/>
                  </a:cubicBezTo>
                  <a:moveTo>
                    <a:pt x="1119" y="455"/>
                  </a:moveTo>
                  <a:cubicBezTo>
                    <a:pt x="1111" y="462"/>
                    <a:pt x="1111" y="462"/>
                    <a:pt x="1111" y="462"/>
                  </a:cubicBezTo>
                  <a:cubicBezTo>
                    <a:pt x="1113" y="464"/>
                    <a:pt x="1113" y="464"/>
                    <a:pt x="1113" y="464"/>
                  </a:cubicBezTo>
                  <a:cubicBezTo>
                    <a:pt x="1119" y="455"/>
                    <a:pt x="1119" y="455"/>
                    <a:pt x="1119" y="455"/>
                  </a:cubicBezTo>
                  <a:moveTo>
                    <a:pt x="1060" y="453"/>
                  </a:moveTo>
                  <a:cubicBezTo>
                    <a:pt x="1059" y="455"/>
                    <a:pt x="1059" y="455"/>
                    <a:pt x="1059" y="455"/>
                  </a:cubicBezTo>
                  <a:cubicBezTo>
                    <a:pt x="1061" y="458"/>
                    <a:pt x="1061" y="458"/>
                    <a:pt x="1061" y="458"/>
                  </a:cubicBezTo>
                  <a:cubicBezTo>
                    <a:pt x="1063" y="455"/>
                    <a:pt x="1063" y="455"/>
                    <a:pt x="1063" y="455"/>
                  </a:cubicBezTo>
                  <a:cubicBezTo>
                    <a:pt x="1060" y="453"/>
                    <a:pt x="1060" y="453"/>
                    <a:pt x="1060" y="453"/>
                  </a:cubicBezTo>
                  <a:moveTo>
                    <a:pt x="1293" y="452"/>
                  </a:moveTo>
                  <a:cubicBezTo>
                    <a:pt x="1294" y="453"/>
                    <a:pt x="1295" y="454"/>
                    <a:pt x="1296" y="456"/>
                  </a:cubicBezTo>
                  <a:cubicBezTo>
                    <a:pt x="1297" y="456"/>
                    <a:pt x="1298" y="456"/>
                    <a:pt x="1299" y="457"/>
                  </a:cubicBezTo>
                  <a:cubicBezTo>
                    <a:pt x="1294" y="452"/>
                    <a:pt x="1294" y="452"/>
                    <a:pt x="1294" y="452"/>
                  </a:cubicBezTo>
                  <a:cubicBezTo>
                    <a:pt x="1294" y="452"/>
                    <a:pt x="1294" y="452"/>
                    <a:pt x="1293" y="452"/>
                  </a:cubicBezTo>
                  <a:moveTo>
                    <a:pt x="1128" y="446"/>
                  </a:moveTo>
                  <a:cubicBezTo>
                    <a:pt x="1125" y="449"/>
                    <a:pt x="1125" y="449"/>
                    <a:pt x="1125" y="449"/>
                  </a:cubicBezTo>
                  <a:cubicBezTo>
                    <a:pt x="1129" y="451"/>
                    <a:pt x="1129" y="451"/>
                    <a:pt x="1129" y="451"/>
                  </a:cubicBezTo>
                  <a:cubicBezTo>
                    <a:pt x="1132" y="449"/>
                    <a:pt x="1132" y="449"/>
                    <a:pt x="1132" y="449"/>
                  </a:cubicBezTo>
                  <a:cubicBezTo>
                    <a:pt x="1128" y="446"/>
                    <a:pt x="1128" y="446"/>
                    <a:pt x="1128" y="446"/>
                  </a:cubicBezTo>
                  <a:moveTo>
                    <a:pt x="1245" y="437"/>
                  </a:moveTo>
                  <a:cubicBezTo>
                    <a:pt x="1246" y="439"/>
                    <a:pt x="1248" y="441"/>
                    <a:pt x="1250" y="442"/>
                  </a:cubicBezTo>
                  <a:cubicBezTo>
                    <a:pt x="1264" y="446"/>
                    <a:pt x="1277" y="450"/>
                    <a:pt x="1291" y="454"/>
                  </a:cubicBezTo>
                  <a:cubicBezTo>
                    <a:pt x="1290" y="453"/>
                    <a:pt x="1289" y="452"/>
                    <a:pt x="1288" y="450"/>
                  </a:cubicBezTo>
                  <a:cubicBezTo>
                    <a:pt x="1274" y="446"/>
                    <a:pt x="1259" y="442"/>
                    <a:pt x="1245" y="437"/>
                  </a:cubicBezTo>
                  <a:moveTo>
                    <a:pt x="1066" y="452"/>
                  </a:moveTo>
                  <a:cubicBezTo>
                    <a:pt x="1066" y="452"/>
                    <a:pt x="1065" y="452"/>
                    <a:pt x="1065" y="452"/>
                  </a:cubicBezTo>
                  <a:cubicBezTo>
                    <a:pt x="1066" y="450"/>
                    <a:pt x="1066" y="450"/>
                    <a:pt x="1066" y="450"/>
                  </a:cubicBezTo>
                  <a:cubicBezTo>
                    <a:pt x="1068" y="451"/>
                    <a:pt x="1068" y="451"/>
                    <a:pt x="1068" y="451"/>
                  </a:cubicBezTo>
                  <a:cubicBezTo>
                    <a:pt x="1067" y="451"/>
                    <a:pt x="1067" y="452"/>
                    <a:pt x="1066" y="452"/>
                  </a:cubicBezTo>
                  <a:moveTo>
                    <a:pt x="1062" y="450"/>
                  </a:moveTo>
                  <a:cubicBezTo>
                    <a:pt x="1062" y="449"/>
                    <a:pt x="1061" y="448"/>
                    <a:pt x="1062" y="447"/>
                  </a:cubicBezTo>
                  <a:cubicBezTo>
                    <a:pt x="1063" y="448"/>
                    <a:pt x="1063" y="448"/>
                    <a:pt x="1063" y="448"/>
                  </a:cubicBezTo>
                  <a:cubicBezTo>
                    <a:pt x="1062" y="450"/>
                    <a:pt x="1062" y="450"/>
                    <a:pt x="1062" y="450"/>
                  </a:cubicBezTo>
                  <a:moveTo>
                    <a:pt x="1070" y="448"/>
                  </a:moveTo>
                  <a:cubicBezTo>
                    <a:pt x="1068" y="447"/>
                    <a:pt x="1068" y="447"/>
                    <a:pt x="1068" y="447"/>
                  </a:cubicBezTo>
                  <a:cubicBezTo>
                    <a:pt x="1069" y="445"/>
                    <a:pt x="1069" y="445"/>
                    <a:pt x="1069" y="445"/>
                  </a:cubicBezTo>
                  <a:cubicBezTo>
                    <a:pt x="1070" y="446"/>
                    <a:pt x="1070" y="447"/>
                    <a:pt x="1070" y="448"/>
                  </a:cubicBezTo>
                  <a:moveTo>
                    <a:pt x="1065" y="445"/>
                  </a:moveTo>
                  <a:cubicBezTo>
                    <a:pt x="1063" y="444"/>
                    <a:pt x="1063" y="444"/>
                    <a:pt x="1063" y="444"/>
                  </a:cubicBezTo>
                  <a:cubicBezTo>
                    <a:pt x="1064" y="444"/>
                    <a:pt x="1065" y="443"/>
                    <a:pt x="1066" y="443"/>
                  </a:cubicBezTo>
                  <a:cubicBezTo>
                    <a:pt x="1066" y="443"/>
                    <a:pt x="1066" y="443"/>
                    <a:pt x="1066" y="443"/>
                  </a:cubicBezTo>
                  <a:cubicBezTo>
                    <a:pt x="1065" y="445"/>
                    <a:pt x="1065" y="445"/>
                    <a:pt x="1065" y="445"/>
                  </a:cubicBezTo>
                  <a:moveTo>
                    <a:pt x="1050" y="433"/>
                  </a:moveTo>
                  <a:cubicBezTo>
                    <a:pt x="1048" y="435"/>
                    <a:pt x="1048" y="435"/>
                    <a:pt x="1048" y="435"/>
                  </a:cubicBezTo>
                  <a:cubicBezTo>
                    <a:pt x="1047" y="434"/>
                    <a:pt x="1047" y="434"/>
                    <a:pt x="1047" y="434"/>
                  </a:cubicBezTo>
                  <a:cubicBezTo>
                    <a:pt x="1046" y="433"/>
                    <a:pt x="1046" y="433"/>
                    <a:pt x="1046" y="433"/>
                  </a:cubicBezTo>
                  <a:cubicBezTo>
                    <a:pt x="1056" y="443"/>
                    <a:pt x="1056" y="443"/>
                    <a:pt x="1056" y="443"/>
                  </a:cubicBezTo>
                  <a:cubicBezTo>
                    <a:pt x="1059" y="445"/>
                    <a:pt x="1059" y="445"/>
                    <a:pt x="1059" y="445"/>
                  </a:cubicBezTo>
                  <a:cubicBezTo>
                    <a:pt x="1059" y="445"/>
                    <a:pt x="1058" y="446"/>
                    <a:pt x="1058" y="446"/>
                  </a:cubicBezTo>
                  <a:cubicBezTo>
                    <a:pt x="1067" y="455"/>
                    <a:pt x="1067" y="455"/>
                    <a:pt x="1067" y="455"/>
                  </a:cubicBezTo>
                  <a:cubicBezTo>
                    <a:pt x="1069" y="454"/>
                    <a:pt x="1070" y="454"/>
                    <a:pt x="1071" y="453"/>
                  </a:cubicBezTo>
                  <a:cubicBezTo>
                    <a:pt x="1075" y="455"/>
                    <a:pt x="1075" y="455"/>
                    <a:pt x="1075" y="455"/>
                  </a:cubicBezTo>
                  <a:cubicBezTo>
                    <a:pt x="1080" y="458"/>
                    <a:pt x="1080" y="458"/>
                    <a:pt x="1080" y="458"/>
                  </a:cubicBezTo>
                  <a:cubicBezTo>
                    <a:pt x="1092" y="465"/>
                    <a:pt x="1092" y="465"/>
                    <a:pt x="1092" y="465"/>
                  </a:cubicBezTo>
                  <a:cubicBezTo>
                    <a:pt x="1104" y="473"/>
                    <a:pt x="1104" y="473"/>
                    <a:pt x="1104" y="473"/>
                  </a:cubicBezTo>
                  <a:cubicBezTo>
                    <a:pt x="1097" y="485"/>
                    <a:pt x="1097" y="485"/>
                    <a:pt x="1097" y="485"/>
                  </a:cubicBezTo>
                  <a:cubicBezTo>
                    <a:pt x="1099" y="487"/>
                    <a:pt x="1099" y="487"/>
                    <a:pt x="1099" y="487"/>
                  </a:cubicBezTo>
                  <a:cubicBezTo>
                    <a:pt x="1107" y="474"/>
                    <a:pt x="1107" y="474"/>
                    <a:pt x="1107" y="474"/>
                  </a:cubicBezTo>
                  <a:cubicBezTo>
                    <a:pt x="1108" y="475"/>
                    <a:pt x="1108" y="475"/>
                    <a:pt x="1108" y="475"/>
                  </a:cubicBezTo>
                  <a:cubicBezTo>
                    <a:pt x="1108" y="474"/>
                    <a:pt x="1108" y="473"/>
                    <a:pt x="1109" y="472"/>
                  </a:cubicBezTo>
                  <a:cubicBezTo>
                    <a:pt x="1109" y="472"/>
                    <a:pt x="1109" y="472"/>
                    <a:pt x="1109" y="472"/>
                  </a:cubicBezTo>
                  <a:cubicBezTo>
                    <a:pt x="1111" y="467"/>
                    <a:pt x="1111" y="467"/>
                    <a:pt x="1111" y="467"/>
                  </a:cubicBezTo>
                  <a:cubicBezTo>
                    <a:pt x="1109" y="464"/>
                    <a:pt x="1109" y="464"/>
                    <a:pt x="1109" y="464"/>
                  </a:cubicBezTo>
                  <a:cubicBezTo>
                    <a:pt x="1106" y="470"/>
                    <a:pt x="1106" y="470"/>
                    <a:pt x="1106" y="470"/>
                  </a:cubicBezTo>
                  <a:cubicBezTo>
                    <a:pt x="1094" y="462"/>
                    <a:pt x="1094" y="462"/>
                    <a:pt x="1094" y="462"/>
                  </a:cubicBezTo>
                  <a:cubicBezTo>
                    <a:pt x="1082" y="455"/>
                    <a:pt x="1082" y="455"/>
                    <a:pt x="1082" y="455"/>
                  </a:cubicBezTo>
                  <a:cubicBezTo>
                    <a:pt x="1077" y="452"/>
                    <a:pt x="1077" y="452"/>
                    <a:pt x="1077" y="452"/>
                  </a:cubicBezTo>
                  <a:cubicBezTo>
                    <a:pt x="1073" y="450"/>
                    <a:pt x="1073" y="450"/>
                    <a:pt x="1073" y="450"/>
                  </a:cubicBezTo>
                  <a:cubicBezTo>
                    <a:pt x="1074" y="447"/>
                    <a:pt x="1073" y="444"/>
                    <a:pt x="1071" y="442"/>
                  </a:cubicBezTo>
                  <a:cubicBezTo>
                    <a:pt x="1073" y="438"/>
                    <a:pt x="1073" y="438"/>
                    <a:pt x="1073" y="438"/>
                  </a:cubicBezTo>
                  <a:cubicBezTo>
                    <a:pt x="1074" y="437"/>
                    <a:pt x="1073" y="436"/>
                    <a:pt x="1073" y="436"/>
                  </a:cubicBezTo>
                  <a:cubicBezTo>
                    <a:pt x="1072" y="436"/>
                    <a:pt x="1072" y="436"/>
                    <a:pt x="1072" y="436"/>
                  </a:cubicBezTo>
                  <a:cubicBezTo>
                    <a:pt x="1071" y="436"/>
                    <a:pt x="1071" y="436"/>
                    <a:pt x="1070" y="436"/>
                  </a:cubicBezTo>
                  <a:cubicBezTo>
                    <a:pt x="1068" y="440"/>
                    <a:pt x="1068" y="440"/>
                    <a:pt x="1068" y="440"/>
                  </a:cubicBezTo>
                  <a:cubicBezTo>
                    <a:pt x="1067" y="440"/>
                    <a:pt x="1066" y="440"/>
                    <a:pt x="1066" y="440"/>
                  </a:cubicBezTo>
                  <a:cubicBezTo>
                    <a:pt x="1064" y="440"/>
                    <a:pt x="1062" y="441"/>
                    <a:pt x="1060" y="442"/>
                  </a:cubicBezTo>
                  <a:cubicBezTo>
                    <a:pt x="1057" y="440"/>
                    <a:pt x="1057" y="440"/>
                    <a:pt x="1057" y="440"/>
                  </a:cubicBezTo>
                  <a:cubicBezTo>
                    <a:pt x="1052" y="437"/>
                    <a:pt x="1052" y="437"/>
                    <a:pt x="1052" y="437"/>
                  </a:cubicBezTo>
                  <a:cubicBezTo>
                    <a:pt x="1054" y="435"/>
                    <a:pt x="1054" y="435"/>
                    <a:pt x="1054" y="435"/>
                  </a:cubicBezTo>
                  <a:cubicBezTo>
                    <a:pt x="1050" y="433"/>
                    <a:pt x="1050" y="433"/>
                    <a:pt x="1050" y="433"/>
                  </a:cubicBezTo>
                  <a:moveTo>
                    <a:pt x="1199" y="544"/>
                  </a:moveTo>
                  <a:cubicBezTo>
                    <a:pt x="1188" y="538"/>
                    <a:pt x="1188" y="538"/>
                    <a:pt x="1188" y="538"/>
                  </a:cubicBezTo>
                  <a:cubicBezTo>
                    <a:pt x="1194" y="527"/>
                    <a:pt x="1194" y="527"/>
                    <a:pt x="1194" y="527"/>
                  </a:cubicBezTo>
                  <a:cubicBezTo>
                    <a:pt x="1205" y="534"/>
                    <a:pt x="1205" y="534"/>
                    <a:pt x="1205" y="534"/>
                  </a:cubicBezTo>
                  <a:cubicBezTo>
                    <a:pt x="1199" y="544"/>
                    <a:pt x="1199" y="544"/>
                    <a:pt x="1199" y="544"/>
                  </a:cubicBezTo>
                  <a:moveTo>
                    <a:pt x="1180" y="514"/>
                  </a:moveTo>
                  <a:cubicBezTo>
                    <a:pt x="1163" y="504"/>
                    <a:pt x="1163" y="504"/>
                    <a:pt x="1163" y="504"/>
                  </a:cubicBezTo>
                  <a:cubicBezTo>
                    <a:pt x="1177" y="480"/>
                    <a:pt x="1177" y="480"/>
                    <a:pt x="1177" y="480"/>
                  </a:cubicBezTo>
                  <a:cubicBezTo>
                    <a:pt x="1194" y="490"/>
                    <a:pt x="1194" y="490"/>
                    <a:pt x="1194" y="490"/>
                  </a:cubicBezTo>
                  <a:cubicBezTo>
                    <a:pt x="1180" y="514"/>
                    <a:pt x="1180" y="514"/>
                    <a:pt x="1180" y="514"/>
                  </a:cubicBezTo>
                  <a:moveTo>
                    <a:pt x="1165" y="433"/>
                  </a:moveTo>
                  <a:cubicBezTo>
                    <a:pt x="1150" y="457"/>
                    <a:pt x="1150" y="457"/>
                    <a:pt x="1150" y="457"/>
                  </a:cubicBezTo>
                  <a:cubicBezTo>
                    <a:pt x="1149" y="459"/>
                    <a:pt x="1149" y="459"/>
                    <a:pt x="1149" y="459"/>
                  </a:cubicBezTo>
                  <a:cubicBezTo>
                    <a:pt x="1135" y="451"/>
                    <a:pt x="1135" y="451"/>
                    <a:pt x="1135" y="451"/>
                  </a:cubicBezTo>
                  <a:cubicBezTo>
                    <a:pt x="1132" y="453"/>
                    <a:pt x="1132" y="453"/>
                    <a:pt x="1132" y="453"/>
                  </a:cubicBezTo>
                  <a:cubicBezTo>
                    <a:pt x="1149" y="463"/>
                    <a:pt x="1149" y="463"/>
                    <a:pt x="1149" y="463"/>
                  </a:cubicBezTo>
                  <a:cubicBezTo>
                    <a:pt x="1174" y="478"/>
                    <a:pt x="1174" y="478"/>
                    <a:pt x="1174" y="478"/>
                  </a:cubicBezTo>
                  <a:cubicBezTo>
                    <a:pt x="1160" y="502"/>
                    <a:pt x="1160" y="502"/>
                    <a:pt x="1160" y="502"/>
                  </a:cubicBezTo>
                  <a:cubicBezTo>
                    <a:pt x="1150" y="496"/>
                    <a:pt x="1150" y="496"/>
                    <a:pt x="1150" y="496"/>
                  </a:cubicBezTo>
                  <a:cubicBezTo>
                    <a:pt x="1150" y="496"/>
                    <a:pt x="1149" y="496"/>
                    <a:pt x="1149" y="496"/>
                  </a:cubicBezTo>
                  <a:cubicBezTo>
                    <a:pt x="1149" y="496"/>
                    <a:pt x="1148" y="496"/>
                    <a:pt x="1148" y="497"/>
                  </a:cubicBezTo>
                  <a:cubicBezTo>
                    <a:pt x="1147" y="498"/>
                    <a:pt x="1147" y="499"/>
                    <a:pt x="1148" y="499"/>
                  </a:cubicBezTo>
                  <a:cubicBezTo>
                    <a:pt x="1158" y="505"/>
                    <a:pt x="1158" y="505"/>
                    <a:pt x="1158" y="505"/>
                  </a:cubicBezTo>
                  <a:cubicBezTo>
                    <a:pt x="1148" y="522"/>
                    <a:pt x="1148" y="522"/>
                    <a:pt x="1148" y="522"/>
                  </a:cubicBezTo>
                  <a:cubicBezTo>
                    <a:pt x="1150" y="524"/>
                    <a:pt x="1150" y="524"/>
                    <a:pt x="1150" y="524"/>
                  </a:cubicBezTo>
                  <a:cubicBezTo>
                    <a:pt x="1161" y="507"/>
                    <a:pt x="1161" y="507"/>
                    <a:pt x="1161" y="507"/>
                  </a:cubicBezTo>
                  <a:cubicBezTo>
                    <a:pt x="1178" y="517"/>
                    <a:pt x="1178" y="517"/>
                    <a:pt x="1178" y="517"/>
                  </a:cubicBezTo>
                  <a:cubicBezTo>
                    <a:pt x="1165" y="539"/>
                    <a:pt x="1165" y="539"/>
                    <a:pt x="1165" y="539"/>
                  </a:cubicBezTo>
                  <a:cubicBezTo>
                    <a:pt x="1167" y="542"/>
                    <a:pt x="1167" y="542"/>
                    <a:pt x="1167" y="542"/>
                  </a:cubicBezTo>
                  <a:cubicBezTo>
                    <a:pt x="1181" y="519"/>
                    <a:pt x="1181" y="519"/>
                    <a:pt x="1181" y="519"/>
                  </a:cubicBezTo>
                  <a:cubicBezTo>
                    <a:pt x="1192" y="525"/>
                    <a:pt x="1192" y="525"/>
                    <a:pt x="1192" y="525"/>
                  </a:cubicBezTo>
                  <a:cubicBezTo>
                    <a:pt x="1184" y="538"/>
                    <a:pt x="1184" y="538"/>
                    <a:pt x="1184" y="538"/>
                  </a:cubicBezTo>
                  <a:cubicBezTo>
                    <a:pt x="1177" y="550"/>
                    <a:pt x="1177" y="550"/>
                    <a:pt x="1177" y="550"/>
                  </a:cubicBezTo>
                  <a:cubicBezTo>
                    <a:pt x="1173" y="547"/>
                    <a:pt x="1173" y="547"/>
                    <a:pt x="1173" y="547"/>
                  </a:cubicBezTo>
                  <a:cubicBezTo>
                    <a:pt x="1182" y="557"/>
                    <a:pt x="1182" y="557"/>
                    <a:pt x="1182" y="557"/>
                  </a:cubicBezTo>
                  <a:cubicBezTo>
                    <a:pt x="1204" y="569"/>
                    <a:pt x="1204" y="569"/>
                    <a:pt x="1204" y="569"/>
                  </a:cubicBezTo>
                  <a:cubicBezTo>
                    <a:pt x="1205" y="569"/>
                    <a:pt x="1206" y="569"/>
                    <a:pt x="1208" y="568"/>
                  </a:cubicBezTo>
                  <a:cubicBezTo>
                    <a:pt x="1180" y="551"/>
                    <a:pt x="1180" y="551"/>
                    <a:pt x="1180" y="551"/>
                  </a:cubicBezTo>
                  <a:cubicBezTo>
                    <a:pt x="1186" y="541"/>
                    <a:pt x="1186" y="541"/>
                    <a:pt x="1186" y="541"/>
                  </a:cubicBezTo>
                  <a:cubicBezTo>
                    <a:pt x="1198" y="548"/>
                    <a:pt x="1198" y="548"/>
                    <a:pt x="1198" y="548"/>
                  </a:cubicBezTo>
                  <a:cubicBezTo>
                    <a:pt x="1217" y="559"/>
                    <a:pt x="1217" y="559"/>
                    <a:pt x="1217" y="559"/>
                  </a:cubicBezTo>
                  <a:cubicBezTo>
                    <a:pt x="1219" y="557"/>
                    <a:pt x="1219" y="557"/>
                    <a:pt x="1219" y="557"/>
                  </a:cubicBezTo>
                  <a:cubicBezTo>
                    <a:pt x="1202" y="546"/>
                    <a:pt x="1202" y="546"/>
                    <a:pt x="1202" y="546"/>
                  </a:cubicBezTo>
                  <a:cubicBezTo>
                    <a:pt x="1204" y="542"/>
                    <a:pt x="1204" y="542"/>
                    <a:pt x="1204" y="542"/>
                  </a:cubicBezTo>
                  <a:cubicBezTo>
                    <a:pt x="1222" y="553"/>
                    <a:pt x="1222" y="553"/>
                    <a:pt x="1222" y="553"/>
                  </a:cubicBezTo>
                  <a:cubicBezTo>
                    <a:pt x="1225" y="551"/>
                    <a:pt x="1225" y="551"/>
                    <a:pt x="1225" y="551"/>
                  </a:cubicBezTo>
                  <a:cubicBezTo>
                    <a:pt x="1206" y="539"/>
                    <a:pt x="1206" y="539"/>
                    <a:pt x="1206" y="539"/>
                  </a:cubicBezTo>
                  <a:cubicBezTo>
                    <a:pt x="1208" y="535"/>
                    <a:pt x="1208" y="535"/>
                    <a:pt x="1208" y="535"/>
                  </a:cubicBezTo>
                  <a:cubicBezTo>
                    <a:pt x="1228" y="547"/>
                    <a:pt x="1228" y="547"/>
                    <a:pt x="1228" y="547"/>
                  </a:cubicBezTo>
                  <a:cubicBezTo>
                    <a:pt x="1230" y="545"/>
                    <a:pt x="1230" y="545"/>
                    <a:pt x="1230" y="545"/>
                  </a:cubicBezTo>
                  <a:cubicBezTo>
                    <a:pt x="1208" y="532"/>
                    <a:pt x="1208" y="532"/>
                    <a:pt x="1208" y="532"/>
                  </a:cubicBezTo>
                  <a:cubicBezTo>
                    <a:pt x="1195" y="523"/>
                    <a:pt x="1195" y="523"/>
                    <a:pt x="1195" y="523"/>
                  </a:cubicBezTo>
                  <a:cubicBezTo>
                    <a:pt x="1183" y="516"/>
                    <a:pt x="1183" y="516"/>
                    <a:pt x="1183" y="516"/>
                  </a:cubicBezTo>
                  <a:cubicBezTo>
                    <a:pt x="1197" y="492"/>
                    <a:pt x="1197" y="492"/>
                    <a:pt x="1197" y="492"/>
                  </a:cubicBezTo>
                  <a:cubicBezTo>
                    <a:pt x="1249" y="524"/>
                    <a:pt x="1249" y="524"/>
                    <a:pt x="1249" y="524"/>
                  </a:cubicBezTo>
                  <a:cubicBezTo>
                    <a:pt x="1252" y="521"/>
                    <a:pt x="1252" y="521"/>
                    <a:pt x="1252" y="521"/>
                  </a:cubicBezTo>
                  <a:cubicBezTo>
                    <a:pt x="1198" y="488"/>
                    <a:pt x="1198" y="488"/>
                    <a:pt x="1198" y="488"/>
                  </a:cubicBezTo>
                  <a:cubicBezTo>
                    <a:pt x="1177" y="476"/>
                    <a:pt x="1177" y="476"/>
                    <a:pt x="1177" y="476"/>
                  </a:cubicBezTo>
                  <a:cubicBezTo>
                    <a:pt x="1152" y="461"/>
                    <a:pt x="1152" y="461"/>
                    <a:pt x="1152" y="461"/>
                  </a:cubicBezTo>
                  <a:cubicBezTo>
                    <a:pt x="1153" y="459"/>
                    <a:pt x="1153" y="459"/>
                    <a:pt x="1153" y="459"/>
                  </a:cubicBezTo>
                  <a:cubicBezTo>
                    <a:pt x="1167" y="435"/>
                    <a:pt x="1167" y="435"/>
                    <a:pt x="1167" y="435"/>
                  </a:cubicBezTo>
                  <a:cubicBezTo>
                    <a:pt x="1165" y="433"/>
                    <a:pt x="1165" y="433"/>
                    <a:pt x="1165" y="433"/>
                  </a:cubicBezTo>
                  <a:moveTo>
                    <a:pt x="1034" y="426"/>
                  </a:moveTo>
                  <a:cubicBezTo>
                    <a:pt x="1031" y="429"/>
                    <a:pt x="1031" y="429"/>
                    <a:pt x="1031" y="429"/>
                  </a:cubicBezTo>
                  <a:cubicBezTo>
                    <a:pt x="1038" y="433"/>
                    <a:pt x="1038" y="433"/>
                    <a:pt x="1038" y="433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34" y="426"/>
                    <a:pt x="1034" y="426"/>
                    <a:pt x="1034" y="426"/>
                  </a:cubicBezTo>
                  <a:cubicBezTo>
                    <a:pt x="1034" y="426"/>
                    <a:pt x="1034" y="426"/>
                    <a:pt x="1034" y="426"/>
                  </a:cubicBezTo>
                  <a:moveTo>
                    <a:pt x="1030" y="424"/>
                  </a:moveTo>
                  <a:cubicBezTo>
                    <a:pt x="1027" y="426"/>
                    <a:pt x="1027" y="426"/>
                    <a:pt x="1027" y="426"/>
                  </a:cubicBezTo>
                  <a:cubicBezTo>
                    <a:pt x="1029" y="427"/>
                    <a:pt x="1029" y="427"/>
                    <a:pt x="1029" y="427"/>
                  </a:cubicBezTo>
                  <a:cubicBezTo>
                    <a:pt x="1031" y="425"/>
                    <a:pt x="1031" y="425"/>
                    <a:pt x="1031" y="425"/>
                  </a:cubicBezTo>
                  <a:cubicBezTo>
                    <a:pt x="1030" y="424"/>
                    <a:pt x="1030" y="424"/>
                    <a:pt x="1030" y="424"/>
                  </a:cubicBezTo>
                  <a:moveTo>
                    <a:pt x="1555" y="535"/>
                  </a:moveTo>
                  <a:cubicBezTo>
                    <a:pt x="1544" y="531"/>
                    <a:pt x="1544" y="531"/>
                    <a:pt x="1544" y="531"/>
                  </a:cubicBezTo>
                  <a:cubicBezTo>
                    <a:pt x="1552" y="504"/>
                    <a:pt x="1552" y="504"/>
                    <a:pt x="1552" y="504"/>
                  </a:cubicBezTo>
                  <a:cubicBezTo>
                    <a:pt x="1556" y="505"/>
                    <a:pt x="1560" y="507"/>
                    <a:pt x="1564" y="508"/>
                  </a:cubicBezTo>
                  <a:cubicBezTo>
                    <a:pt x="1555" y="535"/>
                    <a:pt x="1555" y="535"/>
                    <a:pt x="1555" y="535"/>
                  </a:cubicBezTo>
                  <a:moveTo>
                    <a:pt x="1271" y="412"/>
                  </a:moveTo>
                  <a:cubicBezTo>
                    <a:pt x="1273" y="414"/>
                    <a:pt x="1275" y="416"/>
                    <a:pt x="1276" y="417"/>
                  </a:cubicBezTo>
                  <a:cubicBezTo>
                    <a:pt x="1368" y="444"/>
                    <a:pt x="1459" y="473"/>
                    <a:pt x="1549" y="503"/>
                  </a:cubicBezTo>
                  <a:cubicBezTo>
                    <a:pt x="1540" y="530"/>
                    <a:pt x="1540" y="530"/>
                    <a:pt x="1540" y="530"/>
                  </a:cubicBezTo>
                  <a:cubicBezTo>
                    <a:pt x="1462" y="504"/>
                    <a:pt x="1384" y="479"/>
                    <a:pt x="1305" y="455"/>
                  </a:cubicBezTo>
                  <a:cubicBezTo>
                    <a:pt x="1305" y="456"/>
                    <a:pt x="1306" y="456"/>
                    <a:pt x="1306" y="457"/>
                  </a:cubicBezTo>
                  <a:cubicBezTo>
                    <a:pt x="1306" y="457"/>
                    <a:pt x="1306" y="457"/>
                    <a:pt x="1306" y="457"/>
                  </a:cubicBezTo>
                  <a:cubicBezTo>
                    <a:pt x="1306" y="457"/>
                    <a:pt x="1306" y="457"/>
                    <a:pt x="1306" y="457"/>
                  </a:cubicBezTo>
                  <a:cubicBezTo>
                    <a:pt x="1306" y="457"/>
                    <a:pt x="1306" y="457"/>
                    <a:pt x="1306" y="457"/>
                  </a:cubicBezTo>
                  <a:cubicBezTo>
                    <a:pt x="1306" y="457"/>
                    <a:pt x="1306" y="457"/>
                    <a:pt x="1306" y="457"/>
                  </a:cubicBezTo>
                  <a:cubicBezTo>
                    <a:pt x="1307" y="458"/>
                    <a:pt x="1307" y="459"/>
                    <a:pt x="1307" y="459"/>
                  </a:cubicBezTo>
                  <a:cubicBezTo>
                    <a:pt x="1452" y="503"/>
                    <a:pt x="1595" y="550"/>
                    <a:pt x="1737" y="601"/>
                  </a:cubicBezTo>
                  <a:cubicBezTo>
                    <a:pt x="1740" y="599"/>
                    <a:pt x="1740" y="599"/>
                    <a:pt x="1740" y="599"/>
                  </a:cubicBezTo>
                  <a:cubicBezTo>
                    <a:pt x="1679" y="577"/>
                    <a:pt x="1619" y="556"/>
                    <a:pt x="1559" y="536"/>
                  </a:cubicBezTo>
                  <a:cubicBezTo>
                    <a:pt x="1567" y="509"/>
                    <a:pt x="1567" y="509"/>
                    <a:pt x="1567" y="509"/>
                  </a:cubicBezTo>
                  <a:cubicBezTo>
                    <a:pt x="1632" y="531"/>
                    <a:pt x="1697" y="553"/>
                    <a:pt x="1762" y="577"/>
                  </a:cubicBezTo>
                  <a:cubicBezTo>
                    <a:pt x="1764" y="574"/>
                    <a:pt x="1764" y="574"/>
                    <a:pt x="1764" y="574"/>
                  </a:cubicBezTo>
                  <a:cubicBezTo>
                    <a:pt x="1699" y="550"/>
                    <a:pt x="1633" y="528"/>
                    <a:pt x="1567" y="505"/>
                  </a:cubicBezTo>
                  <a:cubicBezTo>
                    <a:pt x="1567" y="505"/>
                    <a:pt x="1567" y="505"/>
                    <a:pt x="1567" y="505"/>
                  </a:cubicBezTo>
                  <a:cubicBezTo>
                    <a:pt x="1567" y="505"/>
                    <a:pt x="1567" y="505"/>
                    <a:pt x="1567" y="505"/>
                  </a:cubicBezTo>
                  <a:cubicBezTo>
                    <a:pt x="1552" y="500"/>
                    <a:pt x="1552" y="500"/>
                    <a:pt x="1552" y="500"/>
                  </a:cubicBezTo>
                  <a:cubicBezTo>
                    <a:pt x="1552" y="500"/>
                    <a:pt x="1552" y="500"/>
                    <a:pt x="1552" y="500"/>
                  </a:cubicBezTo>
                  <a:cubicBezTo>
                    <a:pt x="1459" y="469"/>
                    <a:pt x="1365" y="440"/>
                    <a:pt x="1271" y="412"/>
                  </a:cubicBezTo>
                  <a:moveTo>
                    <a:pt x="1255" y="407"/>
                  </a:moveTo>
                  <a:cubicBezTo>
                    <a:pt x="1257" y="409"/>
                    <a:pt x="1259" y="411"/>
                    <a:pt x="1260" y="413"/>
                  </a:cubicBezTo>
                  <a:cubicBezTo>
                    <a:pt x="1263" y="413"/>
                    <a:pt x="1266" y="414"/>
                    <a:pt x="1269" y="415"/>
                  </a:cubicBezTo>
                  <a:cubicBezTo>
                    <a:pt x="1268" y="414"/>
                    <a:pt x="1266" y="412"/>
                    <a:pt x="1264" y="410"/>
                  </a:cubicBezTo>
                  <a:cubicBezTo>
                    <a:pt x="1261" y="409"/>
                    <a:pt x="1258" y="408"/>
                    <a:pt x="1255" y="407"/>
                  </a:cubicBezTo>
                  <a:moveTo>
                    <a:pt x="1211" y="394"/>
                  </a:moveTo>
                  <a:cubicBezTo>
                    <a:pt x="1211" y="396"/>
                    <a:pt x="1212" y="397"/>
                    <a:pt x="1213" y="399"/>
                  </a:cubicBezTo>
                  <a:cubicBezTo>
                    <a:pt x="1213" y="399"/>
                    <a:pt x="1214" y="399"/>
                    <a:pt x="1214" y="399"/>
                  </a:cubicBezTo>
                  <a:cubicBezTo>
                    <a:pt x="1214" y="399"/>
                    <a:pt x="1214" y="399"/>
                    <a:pt x="1214" y="399"/>
                  </a:cubicBezTo>
                  <a:cubicBezTo>
                    <a:pt x="1214" y="400"/>
                    <a:pt x="1215" y="402"/>
                    <a:pt x="1216" y="403"/>
                  </a:cubicBezTo>
                  <a:cubicBezTo>
                    <a:pt x="1217" y="400"/>
                    <a:pt x="1217" y="400"/>
                    <a:pt x="1217" y="400"/>
                  </a:cubicBezTo>
                  <a:cubicBezTo>
                    <a:pt x="1229" y="403"/>
                    <a:pt x="1241" y="407"/>
                    <a:pt x="1252" y="410"/>
                  </a:cubicBezTo>
                  <a:cubicBezTo>
                    <a:pt x="1249" y="407"/>
                    <a:pt x="1249" y="407"/>
                    <a:pt x="1249" y="407"/>
                  </a:cubicBezTo>
                  <a:cubicBezTo>
                    <a:pt x="1248" y="406"/>
                    <a:pt x="1248" y="406"/>
                    <a:pt x="1247" y="405"/>
                  </a:cubicBezTo>
                  <a:cubicBezTo>
                    <a:pt x="1237" y="402"/>
                    <a:pt x="1227" y="399"/>
                    <a:pt x="1217" y="396"/>
                  </a:cubicBezTo>
                  <a:cubicBezTo>
                    <a:pt x="1216" y="396"/>
                    <a:pt x="1216" y="396"/>
                    <a:pt x="1216" y="396"/>
                  </a:cubicBezTo>
                  <a:cubicBezTo>
                    <a:pt x="1211" y="394"/>
                    <a:pt x="1211" y="394"/>
                    <a:pt x="1211" y="394"/>
                  </a:cubicBezTo>
                  <a:moveTo>
                    <a:pt x="1200" y="392"/>
                  </a:moveTo>
                  <a:cubicBezTo>
                    <a:pt x="1197" y="394"/>
                    <a:pt x="1197" y="394"/>
                    <a:pt x="1197" y="394"/>
                  </a:cubicBezTo>
                  <a:cubicBezTo>
                    <a:pt x="1198" y="394"/>
                    <a:pt x="1198" y="394"/>
                    <a:pt x="1199" y="395"/>
                  </a:cubicBezTo>
                  <a:cubicBezTo>
                    <a:pt x="1191" y="422"/>
                    <a:pt x="1191" y="422"/>
                    <a:pt x="1191" y="422"/>
                  </a:cubicBezTo>
                  <a:cubicBezTo>
                    <a:pt x="1178" y="418"/>
                    <a:pt x="1178" y="418"/>
                    <a:pt x="1178" y="418"/>
                  </a:cubicBezTo>
                  <a:cubicBezTo>
                    <a:pt x="1186" y="404"/>
                    <a:pt x="1186" y="404"/>
                    <a:pt x="1186" y="404"/>
                  </a:cubicBezTo>
                  <a:cubicBezTo>
                    <a:pt x="1177" y="412"/>
                    <a:pt x="1177" y="412"/>
                    <a:pt x="1177" y="412"/>
                  </a:cubicBezTo>
                  <a:cubicBezTo>
                    <a:pt x="1174" y="418"/>
                    <a:pt x="1174" y="418"/>
                    <a:pt x="1174" y="418"/>
                  </a:cubicBezTo>
                  <a:cubicBezTo>
                    <a:pt x="1167" y="430"/>
                    <a:pt x="1167" y="430"/>
                    <a:pt x="1167" y="430"/>
                  </a:cubicBezTo>
                  <a:cubicBezTo>
                    <a:pt x="1169" y="432"/>
                    <a:pt x="1169" y="432"/>
                    <a:pt x="1169" y="432"/>
                  </a:cubicBezTo>
                  <a:cubicBezTo>
                    <a:pt x="1176" y="421"/>
                    <a:pt x="1176" y="421"/>
                    <a:pt x="1176" y="421"/>
                  </a:cubicBezTo>
                  <a:cubicBezTo>
                    <a:pt x="1198" y="427"/>
                    <a:pt x="1221" y="434"/>
                    <a:pt x="1243" y="440"/>
                  </a:cubicBezTo>
                  <a:cubicBezTo>
                    <a:pt x="1241" y="439"/>
                    <a:pt x="1240" y="437"/>
                    <a:pt x="1238" y="435"/>
                  </a:cubicBezTo>
                  <a:cubicBezTo>
                    <a:pt x="1228" y="433"/>
                    <a:pt x="1219" y="430"/>
                    <a:pt x="1209" y="427"/>
                  </a:cubicBezTo>
                  <a:cubicBezTo>
                    <a:pt x="1215" y="407"/>
                    <a:pt x="1215" y="407"/>
                    <a:pt x="1215" y="407"/>
                  </a:cubicBezTo>
                  <a:cubicBezTo>
                    <a:pt x="1214" y="406"/>
                    <a:pt x="1213" y="405"/>
                    <a:pt x="1212" y="403"/>
                  </a:cubicBezTo>
                  <a:cubicBezTo>
                    <a:pt x="1206" y="426"/>
                    <a:pt x="1206" y="426"/>
                    <a:pt x="1206" y="426"/>
                  </a:cubicBezTo>
                  <a:cubicBezTo>
                    <a:pt x="1194" y="422"/>
                    <a:pt x="1194" y="422"/>
                    <a:pt x="1194" y="422"/>
                  </a:cubicBezTo>
                  <a:cubicBezTo>
                    <a:pt x="1202" y="396"/>
                    <a:pt x="1202" y="396"/>
                    <a:pt x="1202" y="396"/>
                  </a:cubicBezTo>
                  <a:cubicBezTo>
                    <a:pt x="1204" y="396"/>
                    <a:pt x="1206" y="397"/>
                    <a:pt x="1208" y="397"/>
                  </a:cubicBezTo>
                  <a:cubicBezTo>
                    <a:pt x="1208" y="396"/>
                    <a:pt x="1207" y="395"/>
                    <a:pt x="1206" y="393"/>
                  </a:cubicBezTo>
                  <a:cubicBezTo>
                    <a:pt x="1206" y="393"/>
                    <a:pt x="1206" y="393"/>
                    <a:pt x="1206" y="393"/>
                  </a:cubicBezTo>
                  <a:cubicBezTo>
                    <a:pt x="1206" y="393"/>
                    <a:pt x="1206" y="393"/>
                    <a:pt x="1206" y="393"/>
                  </a:cubicBezTo>
                  <a:cubicBezTo>
                    <a:pt x="1201" y="392"/>
                    <a:pt x="1201" y="392"/>
                    <a:pt x="1201" y="392"/>
                  </a:cubicBezTo>
                  <a:cubicBezTo>
                    <a:pt x="1201" y="392"/>
                    <a:pt x="1201" y="392"/>
                    <a:pt x="1201" y="392"/>
                  </a:cubicBezTo>
                  <a:cubicBezTo>
                    <a:pt x="1200" y="392"/>
                    <a:pt x="1200" y="392"/>
                    <a:pt x="1200" y="392"/>
                  </a:cubicBezTo>
                  <a:moveTo>
                    <a:pt x="1200" y="381"/>
                  </a:moveTo>
                  <a:cubicBezTo>
                    <a:pt x="1191" y="389"/>
                    <a:pt x="1191" y="389"/>
                    <a:pt x="1191" y="389"/>
                  </a:cubicBezTo>
                  <a:cubicBezTo>
                    <a:pt x="1191" y="389"/>
                    <a:pt x="1191" y="389"/>
                    <a:pt x="1191" y="389"/>
                  </a:cubicBezTo>
                  <a:cubicBezTo>
                    <a:pt x="1191" y="389"/>
                    <a:pt x="1191" y="389"/>
                    <a:pt x="1191" y="389"/>
                  </a:cubicBezTo>
                  <a:cubicBezTo>
                    <a:pt x="1188" y="392"/>
                    <a:pt x="1188" y="392"/>
                    <a:pt x="1188" y="392"/>
                  </a:cubicBezTo>
                  <a:cubicBezTo>
                    <a:pt x="1190" y="392"/>
                    <a:pt x="1190" y="392"/>
                    <a:pt x="1190" y="392"/>
                  </a:cubicBezTo>
                  <a:cubicBezTo>
                    <a:pt x="1183" y="402"/>
                    <a:pt x="1183" y="402"/>
                    <a:pt x="1183" y="402"/>
                  </a:cubicBezTo>
                  <a:cubicBezTo>
                    <a:pt x="1192" y="394"/>
                    <a:pt x="1192" y="394"/>
                    <a:pt x="1192" y="394"/>
                  </a:cubicBezTo>
                  <a:cubicBezTo>
                    <a:pt x="1193" y="393"/>
                    <a:pt x="1193" y="393"/>
                    <a:pt x="1193" y="393"/>
                  </a:cubicBezTo>
                  <a:cubicBezTo>
                    <a:pt x="1193" y="393"/>
                    <a:pt x="1193" y="393"/>
                    <a:pt x="1193" y="393"/>
                  </a:cubicBezTo>
                  <a:cubicBezTo>
                    <a:pt x="1196" y="390"/>
                    <a:pt x="1196" y="390"/>
                    <a:pt x="1196" y="390"/>
                  </a:cubicBezTo>
                  <a:cubicBezTo>
                    <a:pt x="1195" y="390"/>
                    <a:pt x="1195" y="390"/>
                    <a:pt x="1195" y="390"/>
                  </a:cubicBezTo>
                  <a:cubicBezTo>
                    <a:pt x="1200" y="381"/>
                    <a:pt x="1200" y="381"/>
                    <a:pt x="1200" y="381"/>
                  </a:cubicBezTo>
                  <a:moveTo>
                    <a:pt x="956" y="379"/>
                  </a:moveTo>
                  <a:cubicBezTo>
                    <a:pt x="954" y="382"/>
                    <a:pt x="954" y="382"/>
                    <a:pt x="954" y="382"/>
                  </a:cubicBezTo>
                  <a:cubicBezTo>
                    <a:pt x="1024" y="424"/>
                    <a:pt x="1024" y="424"/>
                    <a:pt x="1024" y="424"/>
                  </a:cubicBezTo>
                  <a:cubicBezTo>
                    <a:pt x="1027" y="422"/>
                    <a:pt x="1027" y="422"/>
                    <a:pt x="1027" y="422"/>
                  </a:cubicBezTo>
                  <a:cubicBezTo>
                    <a:pt x="956" y="379"/>
                    <a:pt x="956" y="379"/>
                    <a:pt x="956" y="379"/>
                  </a:cubicBezTo>
                  <a:moveTo>
                    <a:pt x="1206" y="364"/>
                  </a:moveTo>
                  <a:cubicBezTo>
                    <a:pt x="1197" y="379"/>
                    <a:pt x="1197" y="379"/>
                    <a:pt x="1197" y="379"/>
                  </a:cubicBezTo>
                  <a:cubicBezTo>
                    <a:pt x="1201" y="375"/>
                    <a:pt x="1201" y="375"/>
                    <a:pt x="1201" y="375"/>
                  </a:cubicBezTo>
                  <a:cubicBezTo>
                    <a:pt x="1203" y="374"/>
                    <a:pt x="1204" y="374"/>
                    <a:pt x="1205" y="373"/>
                  </a:cubicBezTo>
                  <a:cubicBezTo>
                    <a:pt x="1209" y="367"/>
                    <a:pt x="1209" y="367"/>
                    <a:pt x="1209" y="367"/>
                  </a:cubicBezTo>
                  <a:cubicBezTo>
                    <a:pt x="1206" y="364"/>
                    <a:pt x="1206" y="364"/>
                    <a:pt x="1206" y="364"/>
                  </a:cubicBezTo>
                  <a:moveTo>
                    <a:pt x="1153" y="392"/>
                  </a:moveTo>
                  <a:cubicBezTo>
                    <a:pt x="1151" y="384"/>
                    <a:pt x="1151" y="384"/>
                    <a:pt x="1151" y="384"/>
                  </a:cubicBezTo>
                  <a:cubicBezTo>
                    <a:pt x="1152" y="385"/>
                    <a:pt x="1154" y="385"/>
                    <a:pt x="1155" y="386"/>
                  </a:cubicBezTo>
                  <a:cubicBezTo>
                    <a:pt x="1156" y="387"/>
                    <a:pt x="1156" y="387"/>
                    <a:pt x="1156" y="387"/>
                  </a:cubicBezTo>
                  <a:cubicBezTo>
                    <a:pt x="1153" y="392"/>
                    <a:pt x="1153" y="392"/>
                    <a:pt x="1153" y="392"/>
                  </a:cubicBezTo>
                  <a:moveTo>
                    <a:pt x="1147" y="402"/>
                  </a:moveTo>
                  <a:cubicBezTo>
                    <a:pt x="1142" y="382"/>
                    <a:pt x="1142" y="382"/>
                    <a:pt x="1142" y="382"/>
                  </a:cubicBezTo>
                  <a:cubicBezTo>
                    <a:pt x="1143" y="382"/>
                    <a:pt x="1145" y="383"/>
                    <a:pt x="1147" y="383"/>
                  </a:cubicBezTo>
                  <a:cubicBezTo>
                    <a:pt x="1150" y="397"/>
                    <a:pt x="1150" y="397"/>
                    <a:pt x="1150" y="397"/>
                  </a:cubicBezTo>
                  <a:cubicBezTo>
                    <a:pt x="1147" y="402"/>
                    <a:pt x="1147" y="402"/>
                    <a:pt x="1147" y="402"/>
                  </a:cubicBezTo>
                  <a:moveTo>
                    <a:pt x="1101" y="364"/>
                  </a:moveTo>
                  <a:cubicBezTo>
                    <a:pt x="1112" y="375"/>
                    <a:pt x="1112" y="375"/>
                    <a:pt x="1112" y="375"/>
                  </a:cubicBezTo>
                  <a:cubicBezTo>
                    <a:pt x="1112" y="374"/>
                    <a:pt x="1112" y="374"/>
                    <a:pt x="1112" y="374"/>
                  </a:cubicBezTo>
                  <a:cubicBezTo>
                    <a:pt x="1113" y="376"/>
                    <a:pt x="1113" y="376"/>
                    <a:pt x="1113" y="376"/>
                  </a:cubicBezTo>
                  <a:cubicBezTo>
                    <a:pt x="1117" y="380"/>
                    <a:pt x="1117" y="380"/>
                    <a:pt x="1117" y="380"/>
                  </a:cubicBezTo>
                  <a:cubicBezTo>
                    <a:pt x="1116" y="375"/>
                    <a:pt x="1116" y="375"/>
                    <a:pt x="1116" y="375"/>
                  </a:cubicBezTo>
                  <a:cubicBezTo>
                    <a:pt x="1117" y="375"/>
                    <a:pt x="1119" y="375"/>
                    <a:pt x="1121" y="376"/>
                  </a:cubicBezTo>
                  <a:cubicBezTo>
                    <a:pt x="1123" y="386"/>
                    <a:pt x="1123" y="386"/>
                    <a:pt x="1123" y="386"/>
                  </a:cubicBezTo>
                  <a:cubicBezTo>
                    <a:pt x="1128" y="391"/>
                    <a:pt x="1128" y="391"/>
                    <a:pt x="1128" y="391"/>
                  </a:cubicBezTo>
                  <a:cubicBezTo>
                    <a:pt x="1124" y="377"/>
                    <a:pt x="1124" y="377"/>
                    <a:pt x="1124" y="377"/>
                  </a:cubicBezTo>
                  <a:cubicBezTo>
                    <a:pt x="1126" y="377"/>
                    <a:pt x="1128" y="378"/>
                    <a:pt x="1129" y="378"/>
                  </a:cubicBezTo>
                  <a:cubicBezTo>
                    <a:pt x="1134" y="397"/>
                    <a:pt x="1134" y="397"/>
                    <a:pt x="1134" y="397"/>
                  </a:cubicBezTo>
                  <a:cubicBezTo>
                    <a:pt x="1139" y="402"/>
                    <a:pt x="1139" y="402"/>
                    <a:pt x="1139" y="402"/>
                  </a:cubicBezTo>
                  <a:cubicBezTo>
                    <a:pt x="1133" y="379"/>
                    <a:pt x="1133" y="379"/>
                    <a:pt x="1133" y="379"/>
                  </a:cubicBezTo>
                  <a:cubicBezTo>
                    <a:pt x="1135" y="380"/>
                    <a:pt x="1136" y="380"/>
                    <a:pt x="1138" y="381"/>
                  </a:cubicBezTo>
                  <a:cubicBezTo>
                    <a:pt x="1144" y="405"/>
                    <a:pt x="1144" y="405"/>
                    <a:pt x="1144" y="405"/>
                  </a:cubicBezTo>
                  <a:cubicBezTo>
                    <a:pt x="1143" y="405"/>
                    <a:pt x="1142" y="404"/>
                    <a:pt x="1141" y="404"/>
                  </a:cubicBezTo>
                  <a:cubicBezTo>
                    <a:pt x="1146" y="409"/>
                    <a:pt x="1146" y="409"/>
                    <a:pt x="1146" y="409"/>
                  </a:cubicBezTo>
                  <a:cubicBezTo>
                    <a:pt x="1162" y="384"/>
                    <a:pt x="1162" y="384"/>
                    <a:pt x="1162" y="384"/>
                  </a:cubicBezTo>
                  <a:cubicBezTo>
                    <a:pt x="1185" y="391"/>
                    <a:pt x="1185" y="391"/>
                    <a:pt x="1185" y="391"/>
                  </a:cubicBezTo>
                  <a:cubicBezTo>
                    <a:pt x="1188" y="388"/>
                    <a:pt x="1188" y="388"/>
                    <a:pt x="1188" y="388"/>
                  </a:cubicBezTo>
                  <a:cubicBezTo>
                    <a:pt x="1182" y="386"/>
                    <a:pt x="1176" y="385"/>
                    <a:pt x="1171" y="383"/>
                  </a:cubicBezTo>
                  <a:cubicBezTo>
                    <a:pt x="1171" y="383"/>
                    <a:pt x="1171" y="383"/>
                    <a:pt x="1171" y="383"/>
                  </a:cubicBezTo>
                  <a:cubicBezTo>
                    <a:pt x="1161" y="380"/>
                    <a:pt x="1161" y="380"/>
                    <a:pt x="1161" y="380"/>
                  </a:cubicBezTo>
                  <a:cubicBezTo>
                    <a:pt x="1146" y="376"/>
                    <a:pt x="1130" y="372"/>
                    <a:pt x="1114" y="367"/>
                  </a:cubicBezTo>
                  <a:cubicBezTo>
                    <a:pt x="1114" y="367"/>
                    <a:pt x="1114" y="367"/>
                    <a:pt x="1114" y="367"/>
                  </a:cubicBezTo>
                  <a:cubicBezTo>
                    <a:pt x="1114" y="367"/>
                    <a:pt x="1114" y="367"/>
                    <a:pt x="1114" y="367"/>
                  </a:cubicBezTo>
                  <a:cubicBezTo>
                    <a:pt x="1109" y="366"/>
                    <a:pt x="1105" y="365"/>
                    <a:pt x="1101" y="364"/>
                  </a:cubicBezTo>
                  <a:moveTo>
                    <a:pt x="1108" y="395"/>
                  </a:moveTo>
                  <a:cubicBezTo>
                    <a:pt x="1107" y="395"/>
                    <a:pt x="1105" y="394"/>
                    <a:pt x="1104" y="394"/>
                  </a:cubicBezTo>
                  <a:cubicBezTo>
                    <a:pt x="1104" y="393"/>
                    <a:pt x="1104" y="393"/>
                    <a:pt x="1104" y="393"/>
                  </a:cubicBezTo>
                  <a:cubicBezTo>
                    <a:pt x="1108" y="395"/>
                    <a:pt x="1108" y="395"/>
                    <a:pt x="1108" y="395"/>
                  </a:cubicBezTo>
                  <a:moveTo>
                    <a:pt x="1069" y="402"/>
                  </a:moveTo>
                  <a:cubicBezTo>
                    <a:pt x="1068" y="401"/>
                    <a:pt x="1068" y="399"/>
                    <a:pt x="1068" y="398"/>
                  </a:cubicBezTo>
                  <a:cubicBezTo>
                    <a:pt x="1067" y="394"/>
                    <a:pt x="1067" y="394"/>
                    <a:pt x="1067" y="394"/>
                  </a:cubicBezTo>
                  <a:cubicBezTo>
                    <a:pt x="1067" y="392"/>
                    <a:pt x="1067" y="391"/>
                    <a:pt x="1067" y="390"/>
                  </a:cubicBezTo>
                  <a:cubicBezTo>
                    <a:pt x="1069" y="391"/>
                    <a:pt x="1072" y="392"/>
                    <a:pt x="1075" y="393"/>
                  </a:cubicBezTo>
                  <a:cubicBezTo>
                    <a:pt x="1069" y="402"/>
                    <a:pt x="1069" y="402"/>
                    <a:pt x="1069" y="402"/>
                  </a:cubicBezTo>
                  <a:moveTo>
                    <a:pt x="1097" y="392"/>
                  </a:moveTo>
                  <a:cubicBezTo>
                    <a:pt x="1097" y="392"/>
                    <a:pt x="1096" y="392"/>
                    <a:pt x="1096" y="392"/>
                  </a:cubicBezTo>
                  <a:cubicBezTo>
                    <a:pt x="1095" y="387"/>
                    <a:pt x="1095" y="387"/>
                    <a:pt x="1095" y="387"/>
                  </a:cubicBezTo>
                  <a:cubicBezTo>
                    <a:pt x="1099" y="390"/>
                    <a:pt x="1099" y="390"/>
                    <a:pt x="1099" y="390"/>
                  </a:cubicBezTo>
                  <a:cubicBezTo>
                    <a:pt x="1097" y="392"/>
                    <a:pt x="1097" y="392"/>
                    <a:pt x="1097" y="392"/>
                  </a:cubicBezTo>
                  <a:moveTo>
                    <a:pt x="1108" y="391"/>
                  </a:moveTo>
                  <a:cubicBezTo>
                    <a:pt x="1103" y="388"/>
                    <a:pt x="1103" y="388"/>
                    <a:pt x="1103" y="388"/>
                  </a:cubicBezTo>
                  <a:cubicBezTo>
                    <a:pt x="1106" y="383"/>
                    <a:pt x="1106" y="383"/>
                    <a:pt x="1106" y="383"/>
                  </a:cubicBezTo>
                  <a:cubicBezTo>
                    <a:pt x="1108" y="391"/>
                    <a:pt x="1108" y="391"/>
                    <a:pt x="1108" y="391"/>
                  </a:cubicBezTo>
                  <a:moveTo>
                    <a:pt x="1092" y="391"/>
                  </a:moveTo>
                  <a:cubicBezTo>
                    <a:pt x="1090" y="390"/>
                    <a:pt x="1089" y="390"/>
                    <a:pt x="1087" y="389"/>
                  </a:cubicBezTo>
                  <a:cubicBezTo>
                    <a:pt x="1085" y="381"/>
                    <a:pt x="1085" y="381"/>
                    <a:pt x="1085" y="381"/>
                  </a:cubicBezTo>
                  <a:cubicBezTo>
                    <a:pt x="1090" y="384"/>
                    <a:pt x="1090" y="384"/>
                    <a:pt x="1090" y="384"/>
                  </a:cubicBezTo>
                  <a:cubicBezTo>
                    <a:pt x="1090" y="385"/>
                    <a:pt x="1090" y="385"/>
                    <a:pt x="1090" y="385"/>
                  </a:cubicBezTo>
                  <a:cubicBezTo>
                    <a:pt x="1092" y="391"/>
                    <a:pt x="1092" y="391"/>
                    <a:pt x="1092" y="391"/>
                  </a:cubicBezTo>
                  <a:moveTo>
                    <a:pt x="1098" y="385"/>
                  </a:moveTo>
                  <a:cubicBezTo>
                    <a:pt x="1093" y="382"/>
                    <a:pt x="1093" y="382"/>
                    <a:pt x="1093" y="382"/>
                  </a:cubicBezTo>
                  <a:cubicBezTo>
                    <a:pt x="1090" y="367"/>
                    <a:pt x="1090" y="367"/>
                    <a:pt x="1090" y="367"/>
                  </a:cubicBezTo>
                  <a:cubicBezTo>
                    <a:pt x="1091" y="368"/>
                    <a:pt x="1093" y="368"/>
                    <a:pt x="1095" y="369"/>
                  </a:cubicBezTo>
                  <a:cubicBezTo>
                    <a:pt x="1098" y="383"/>
                    <a:pt x="1098" y="383"/>
                    <a:pt x="1098" y="383"/>
                  </a:cubicBezTo>
                  <a:cubicBezTo>
                    <a:pt x="1098" y="384"/>
                    <a:pt x="1098" y="384"/>
                    <a:pt x="1098" y="384"/>
                  </a:cubicBezTo>
                  <a:cubicBezTo>
                    <a:pt x="1098" y="385"/>
                    <a:pt x="1098" y="385"/>
                    <a:pt x="1098" y="385"/>
                  </a:cubicBezTo>
                  <a:moveTo>
                    <a:pt x="1052" y="378"/>
                  </a:moveTo>
                  <a:cubicBezTo>
                    <a:pt x="1046" y="356"/>
                    <a:pt x="1046" y="356"/>
                    <a:pt x="1046" y="356"/>
                  </a:cubicBezTo>
                  <a:cubicBezTo>
                    <a:pt x="1048" y="356"/>
                    <a:pt x="1050" y="357"/>
                    <a:pt x="1051" y="357"/>
                  </a:cubicBezTo>
                  <a:cubicBezTo>
                    <a:pt x="1056" y="377"/>
                    <a:pt x="1056" y="377"/>
                    <a:pt x="1056" y="377"/>
                  </a:cubicBezTo>
                  <a:cubicBezTo>
                    <a:pt x="1056" y="377"/>
                    <a:pt x="1056" y="377"/>
                    <a:pt x="1056" y="377"/>
                  </a:cubicBezTo>
                  <a:cubicBezTo>
                    <a:pt x="1055" y="377"/>
                    <a:pt x="1054" y="377"/>
                    <a:pt x="1053" y="377"/>
                  </a:cubicBezTo>
                  <a:cubicBezTo>
                    <a:pt x="1053" y="378"/>
                    <a:pt x="1052" y="378"/>
                    <a:pt x="1052" y="378"/>
                  </a:cubicBezTo>
                  <a:moveTo>
                    <a:pt x="1049" y="379"/>
                  </a:moveTo>
                  <a:cubicBezTo>
                    <a:pt x="1047" y="378"/>
                    <a:pt x="1045" y="378"/>
                    <a:pt x="1044" y="377"/>
                  </a:cubicBezTo>
                  <a:cubicBezTo>
                    <a:pt x="1038" y="353"/>
                    <a:pt x="1038" y="353"/>
                    <a:pt x="1038" y="353"/>
                  </a:cubicBezTo>
                  <a:cubicBezTo>
                    <a:pt x="1039" y="354"/>
                    <a:pt x="1041" y="354"/>
                    <a:pt x="1043" y="355"/>
                  </a:cubicBezTo>
                  <a:cubicBezTo>
                    <a:pt x="1049" y="379"/>
                    <a:pt x="1049" y="379"/>
                    <a:pt x="1049" y="379"/>
                  </a:cubicBezTo>
                  <a:moveTo>
                    <a:pt x="1040" y="376"/>
                  </a:moveTo>
                  <a:cubicBezTo>
                    <a:pt x="1038" y="376"/>
                    <a:pt x="1037" y="376"/>
                    <a:pt x="1035" y="375"/>
                  </a:cubicBezTo>
                  <a:cubicBezTo>
                    <a:pt x="1029" y="351"/>
                    <a:pt x="1029" y="351"/>
                    <a:pt x="1029" y="351"/>
                  </a:cubicBezTo>
                  <a:cubicBezTo>
                    <a:pt x="1031" y="351"/>
                    <a:pt x="1032" y="352"/>
                    <a:pt x="1034" y="352"/>
                  </a:cubicBezTo>
                  <a:cubicBezTo>
                    <a:pt x="1040" y="376"/>
                    <a:pt x="1040" y="376"/>
                    <a:pt x="1040" y="376"/>
                  </a:cubicBezTo>
                  <a:moveTo>
                    <a:pt x="1031" y="374"/>
                  </a:moveTo>
                  <a:cubicBezTo>
                    <a:pt x="1030" y="374"/>
                    <a:pt x="1028" y="373"/>
                    <a:pt x="1026" y="373"/>
                  </a:cubicBezTo>
                  <a:cubicBezTo>
                    <a:pt x="1020" y="349"/>
                    <a:pt x="1020" y="349"/>
                    <a:pt x="1020" y="349"/>
                  </a:cubicBezTo>
                  <a:cubicBezTo>
                    <a:pt x="1022" y="349"/>
                    <a:pt x="1024" y="350"/>
                    <a:pt x="1025" y="350"/>
                  </a:cubicBezTo>
                  <a:cubicBezTo>
                    <a:pt x="1031" y="374"/>
                    <a:pt x="1031" y="374"/>
                    <a:pt x="1031" y="374"/>
                  </a:cubicBezTo>
                  <a:moveTo>
                    <a:pt x="1023" y="372"/>
                  </a:moveTo>
                  <a:cubicBezTo>
                    <a:pt x="1021" y="371"/>
                    <a:pt x="1019" y="371"/>
                    <a:pt x="1018" y="371"/>
                  </a:cubicBezTo>
                  <a:cubicBezTo>
                    <a:pt x="1012" y="347"/>
                    <a:pt x="1012" y="347"/>
                    <a:pt x="1012" y="347"/>
                  </a:cubicBezTo>
                  <a:cubicBezTo>
                    <a:pt x="1013" y="347"/>
                    <a:pt x="1015" y="347"/>
                    <a:pt x="1017" y="348"/>
                  </a:cubicBezTo>
                  <a:cubicBezTo>
                    <a:pt x="1023" y="372"/>
                    <a:pt x="1023" y="372"/>
                    <a:pt x="1023" y="372"/>
                  </a:cubicBezTo>
                  <a:moveTo>
                    <a:pt x="1014" y="370"/>
                  </a:moveTo>
                  <a:cubicBezTo>
                    <a:pt x="1012" y="369"/>
                    <a:pt x="1011" y="369"/>
                    <a:pt x="1009" y="368"/>
                  </a:cubicBezTo>
                  <a:cubicBezTo>
                    <a:pt x="1003" y="344"/>
                    <a:pt x="1003" y="344"/>
                    <a:pt x="1003" y="344"/>
                  </a:cubicBezTo>
                  <a:cubicBezTo>
                    <a:pt x="1005" y="345"/>
                    <a:pt x="1006" y="345"/>
                    <a:pt x="1008" y="346"/>
                  </a:cubicBezTo>
                  <a:cubicBezTo>
                    <a:pt x="1014" y="370"/>
                    <a:pt x="1014" y="370"/>
                    <a:pt x="1014" y="370"/>
                  </a:cubicBezTo>
                  <a:moveTo>
                    <a:pt x="1005" y="367"/>
                  </a:moveTo>
                  <a:cubicBezTo>
                    <a:pt x="1004" y="367"/>
                    <a:pt x="1002" y="367"/>
                    <a:pt x="1000" y="366"/>
                  </a:cubicBezTo>
                  <a:cubicBezTo>
                    <a:pt x="994" y="342"/>
                    <a:pt x="994" y="342"/>
                    <a:pt x="994" y="342"/>
                  </a:cubicBezTo>
                  <a:cubicBezTo>
                    <a:pt x="996" y="342"/>
                    <a:pt x="998" y="343"/>
                    <a:pt x="999" y="343"/>
                  </a:cubicBezTo>
                  <a:cubicBezTo>
                    <a:pt x="1005" y="367"/>
                    <a:pt x="1005" y="367"/>
                    <a:pt x="1005" y="367"/>
                  </a:cubicBezTo>
                  <a:moveTo>
                    <a:pt x="999" y="336"/>
                  </a:moveTo>
                  <a:cubicBezTo>
                    <a:pt x="991" y="344"/>
                    <a:pt x="991" y="344"/>
                    <a:pt x="991" y="344"/>
                  </a:cubicBezTo>
                  <a:cubicBezTo>
                    <a:pt x="997" y="365"/>
                    <a:pt x="997" y="365"/>
                    <a:pt x="997" y="365"/>
                  </a:cubicBezTo>
                  <a:cubicBezTo>
                    <a:pt x="995" y="365"/>
                    <a:pt x="993" y="364"/>
                    <a:pt x="992" y="364"/>
                  </a:cubicBezTo>
                  <a:cubicBezTo>
                    <a:pt x="988" y="348"/>
                    <a:pt x="988" y="348"/>
                    <a:pt x="988" y="348"/>
                  </a:cubicBezTo>
                  <a:cubicBezTo>
                    <a:pt x="985" y="351"/>
                    <a:pt x="985" y="351"/>
                    <a:pt x="985" y="351"/>
                  </a:cubicBezTo>
                  <a:cubicBezTo>
                    <a:pt x="988" y="363"/>
                    <a:pt x="988" y="363"/>
                    <a:pt x="988" y="363"/>
                  </a:cubicBezTo>
                  <a:cubicBezTo>
                    <a:pt x="986" y="362"/>
                    <a:pt x="985" y="362"/>
                    <a:pt x="983" y="361"/>
                  </a:cubicBezTo>
                  <a:cubicBezTo>
                    <a:pt x="981" y="354"/>
                    <a:pt x="981" y="354"/>
                    <a:pt x="981" y="354"/>
                  </a:cubicBezTo>
                  <a:cubicBezTo>
                    <a:pt x="978" y="357"/>
                    <a:pt x="978" y="357"/>
                    <a:pt x="978" y="357"/>
                  </a:cubicBezTo>
                  <a:cubicBezTo>
                    <a:pt x="979" y="361"/>
                    <a:pt x="979" y="361"/>
                    <a:pt x="979" y="361"/>
                  </a:cubicBezTo>
                  <a:cubicBezTo>
                    <a:pt x="978" y="360"/>
                    <a:pt x="977" y="360"/>
                    <a:pt x="976" y="360"/>
                  </a:cubicBezTo>
                  <a:cubicBezTo>
                    <a:pt x="971" y="365"/>
                    <a:pt x="971" y="365"/>
                    <a:pt x="971" y="365"/>
                  </a:cubicBezTo>
                  <a:cubicBezTo>
                    <a:pt x="996" y="371"/>
                    <a:pt x="1021" y="378"/>
                    <a:pt x="1046" y="385"/>
                  </a:cubicBezTo>
                  <a:cubicBezTo>
                    <a:pt x="1045" y="389"/>
                    <a:pt x="1046" y="393"/>
                    <a:pt x="1050" y="396"/>
                  </a:cubicBezTo>
                  <a:cubicBezTo>
                    <a:pt x="1053" y="393"/>
                    <a:pt x="1053" y="393"/>
                    <a:pt x="1053" y="393"/>
                  </a:cubicBezTo>
                  <a:cubicBezTo>
                    <a:pt x="1051" y="392"/>
                    <a:pt x="1050" y="391"/>
                    <a:pt x="1049" y="389"/>
                  </a:cubicBezTo>
                  <a:cubicBezTo>
                    <a:pt x="1049" y="388"/>
                    <a:pt x="1049" y="387"/>
                    <a:pt x="1050" y="386"/>
                  </a:cubicBezTo>
                  <a:cubicBezTo>
                    <a:pt x="1053" y="387"/>
                    <a:pt x="1056" y="388"/>
                    <a:pt x="1060" y="389"/>
                  </a:cubicBezTo>
                  <a:cubicBezTo>
                    <a:pt x="1065" y="383"/>
                    <a:pt x="1065" y="383"/>
                    <a:pt x="1065" y="383"/>
                  </a:cubicBezTo>
                  <a:cubicBezTo>
                    <a:pt x="1065" y="383"/>
                    <a:pt x="1065" y="383"/>
                    <a:pt x="1065" y="383"/>
                  </a:cubicBezTo>
                  <a:cubicBezTo>
                    <a:pt x="1064" y="383"/>
                    <a:pt x="1064" y="382"/>
                    <a:pt x="1064" y="382"/>
                  </a:cubicBezTo>
                  <a:cubicBezTo>
                    <a:pt x="1063" y="380"/>
                    <a:pt x="1062" y="379"/>
                    <a:pt x="1060" y="378"/>
                  </a:cubicBezTo>
                  <a:cubicBezTo>
                    <a:pt x="1060" y="378"/>
                    <a:pt x="1060" y="378"/>
                    <a:pt x="1060" y="378"/>
                  </a:cubicBezTo>
                  <a:cubicBezTo>
                    <a:pt x="1055" y="358"/>
                    <a:pt x="1055" y="358"/>
                    <a:pt x="1055" y="358"/>
                  </a:cubicBezTo>
                  <a:cubicBezTo>
                    <a:pt x="1057" y="358"/>
                    <a:pt x="1058" y="359"/>
                    <a:pt x="1060" y="359"/>
                  </a:cubicBezTo>
                  <a:cubicBezTo>
                    <a:pt x="1066" y="383"/>
                    <a:pt x="1066" y="383"/>
                    <a:pt x="1066" y="383"/>
                  </a:cubicBezTo>
                  <a:cubicBezTo>
                    <a:pt x="1069" y="380"/>
                    <a:pt x="1069" y="380"/>
                    <a:pt x="1069" y="380"/>
                  </a:cubicBezTo>
                  <a:cubicBezTo>
                    <a:pt x="1064" y="360"/>
                    <a:pt x="1064" y="360"/>
                    <a:pt x="1064" y="360"/>
                  </a:cubicBezTo>
                  <a:cubicBezTo>
                    <a:pt x="1065" y="361"/>
                    <a:pt x="1067" y="361"/>
                    <a:pt x="1069" y="362"/>
                  </a:cubicBezTo>
                  <a:cubicBezTo>
                    <a:pt x="1072" y="376"/>
                    <a:pt x="1072" y="376"/>
                    <a:pt x="1072" y="376"/>
                  </a:cubicBezTo>
                  <a:cubicBezTo>
                    <a:pt x="1076" y="372"/>
                    <a:pt x="1076" y="372"/>
                    <a:pt x="1076" y="372"/>
                  </a:cubicBezTo>
                  <a:cubicBezTo>
                    <a:pt x="1075" y="371"/>
                    <a:pt x="1075" y="371"/>
                    <a:pt x="1075" y="371"/>
                  </a:cubicBezTo>
                  <a:cubicBezTo>
                    <a:pt x="1074" y="371"/>
                    <a:pt x="1074" y="371"/>
                    <a:pt x="1074" y="371"/>
                  </a:cubicBezTo>
                  <a:cubicBezTo>
                    <a:pt x="1072" y="363"/>
                    <a:pt x="1072" y="363"/>
                    <a:pt x="1072" y="363"/>
                  </a:cubicBezTo>
                  <a:cubicBezTo>
                    <a:pt x="1074" y="363"/>
                    <a:pt x="1076" y="364"/>
                    <a:pt x="1077" y="364"/>
                  </a:cubicBezTo>
                  <a:cubicBezTo>
                    <a:pt x="1079" y="370"/>
                    <a:pt x="1079" y="370"/>
                    <a:pt x="1079" y="370"/>
                  </a:cubicBezTo>
                  <a:cubicBezTo>
                    <a:pt x="1082" y="367"/>
                    <a:pt x="1082" y="367"/>
                    <a:pt x="1082" y="367"/>
                  </a:cubicBezTo>
                  <a:cubicBezTo>
                    <a:pt x="1081" y="365"/>
                    <a:pt x="1081" y="365"/>
                    <a:pt x="1081" y="365"/>
                  </a:cubicBezTo>
                  <a:cubicBezTo>
                    <a:pt x="1082" y="365"/>
                    <a:pt x="1082" y="365"/>
                    <a:pt x="1083" y="366"/>
                  </a:cubicBezTo>
                  <a:cubicBezTo>
                    <a:pt x="1083" y="365"/>
                    <a:pt x="1083" y="365"/>
                    <a:pt x="1083" y="365"/>
                  </a:cubicBezTo>
                  <a:cubicBezTo>
                    <a:pt x="1083" y="365"/>
                    <a:pt x="1084" y="365"/>
                    <a:pt x="1084" y="365"/>
                  </a:cubicBezTo>
                  <a:cubicBezTo>
                    <a:pt x="1085" y="365"/>
                    <a:pt x="1085" y="365"/>
                    <a:pt x="1085" y="365"/>
                  </a:cubicBezTo>
                  <a:cubicBezTo>
                    <a:pt x="1086" y="366"/>
                    <a:pt x="1086" y="366"/>
                    <a:pt x="1086" y="366"/>
                  </a:cubicBezTo>
                  <a:cubicBezTo>
                    <a:pt x="1086" y="366"/>
                    <a:pt x="1086" y="366"/>
                    <a:pt x="1086" y="366"/>
                  </a:cubicBezTo>
                  <a:cubicBezTo>
                    <a:pt x="1089" y="380"/>
                    <a:pt x="1089" y="380"/>
                    <a:pt x="1089" y="380"/>
                  </a:cubicBezTo>
                  <a:cubicBezTo>
                    <a:pt x="1084" y="377"/>
                    <a:pt x="1084" y="377"/>
                    <a:pt x="1084" y="377"/>
                  </a:cubicBezTo>
                  <a:cubicBezTo>
                    <a:pt x="1082" y="371"/>
                    <a:pt x="1082" y="371"/>
                    <a:pt x="1082" y="371"/>
                  </a:cubicBezTo>
                  <a:cubicBezTo>
                    <a:pt x="1080" y="374"/>
                    <a:pt x="1080" y="374"/>
                    <a:pt x="1080" y="374"/>
                  </a:cubicBezTo>
                  <a:cubicBezTo>
                    <a:pt x="1080" y="374"/>
                    <a:pt x="1080" y="374"/>
                    <a:pt x="1080" y="374"/>
                  </a:cubicBezTo>
                  <a:cubicBezTo>
                    <a:pt x="1079" y="374"/>
                    <a:pt x="1079" y="374"/>
                    <a:pt x="1079" y="374"/>
                  </a:cubicBezTo>
                  <a:cubicBezTo>
                    <a:pt x="1077" y="376"/>
                    <a:pt x="1077" y="376"/>
                    <a:pt x="1077" y="376"/>
                  </a:cubicBezTo>
                  <a:cubicBezTo>
                    <a:pt x="1081" y="379"/>
                    <a:pt x="1081" y="379"/>
                    <a:pt x="1081" y="379"/>
                  </a:cubicBezTo>
                  <a:cubicBezTo>
                    <a:pt x="1083" y="388"/>
                    <a:pt x="1083" y="388"/>
                    <a:pt x="1083" y="388"/>
                  </a:cubicBezTo>
                  <a:cubicBezTo>
                    <a:pt x="1082" y="388"/>
                    <a:pt x="1080" y="387"/>
                    <a:pt x="1078" y="387"/>
                  </a:cubicBezTo>
                  <a:cubicBezTo>
                    <a:pt x="1076" y="377"/>
                    <a:pt x="1076" y="377"/>
                    <a:pt x="1076" y="377"/>
                  </a:cubicBezTo>
                  <a:cubicBezTo>
                    <a:pt x="1073" y="380"/>
                    <a:pt x="1073" y="380"/>
                    <a:pt x="1073" y="380"/>
                  </a:cubicBezTo>
                  <a:cubicBezTo>
                    <a:pt x="1075" y="386"/>
                    <a:pt x="1075" y="386"/>
                    <a:pt x="1075" y="386"/>
                  </a:cubicBezTo>
                  <a:cubicBezTo>
                    <a:pt x="1073" y="385"/>
                    <a:pt x="1071" y="385"/>
                    <a:pt x="1070" y="385"/>
                  </a:cubicBezTo>
                  <a:cubicBezTo>
                    <a:pt x="1069" y="384"/>
                    <a:pt x="1069" y="384"/>
                    <a:pt x="1069" y="384"/>
                  </a:cubicBezTo>
                  <a:cubicBezTo>
                    <a:pt x="1063" y="391"/>
                    <a:pt x="1063" y="391"/>
                    <a:pt x="1063" y="391"/>
                  </a:cubicBezTo>
                  <a:cubicBezTo>
                    <a:pt x="1063" y="392"/>
                    <a:pt x="1063" y="394"/>
                    <a:pt x="1064" y="396"/>
                  </a:cubicBezTo>
                  <a:cubicBezTo>
                    <a:pt x="1065" y="403"/>
                    <a:pt x="1067" y="407"/>
                    <a:pt x="1070" y="409"/>
                  </a:cubicBezTo>
                  <a:cubicBezTo>
                    <a:pt x="1079" y="394"/>
                    <a:pt x="1079" y="394"/>
                    <a:pt x="1079" y="394"/>
                  </a:cubicBezTo>
                  <a:cubicBezTo>
                    <a:pt x="1084" y="395"/>
                    <a:pt x="1089" y="397"/>
                    <a:pt x="1094" y="398"/>
                  </a:cubicBezTo>
                  <a:cubicBezTo>
                    <a:pt x="1093" y="398"/>
                    <a:pt x="1093" y="398"/>
                    <a:pt x="1093" y="398"/>
                  </a:cubicBezTo>
                  <a:cubicBezTo>
                    <a:pt x="1093" y="399"/>
                    <a:pt x="1093" y="400"/>
                    <a:pt x="1094" y="400"/>
                  </a:cubicBezTo>
                  <a:cubicBezTo>
                    <a:pt x="1094" y="401"/>
                    <a:pt x="1095" y="401"/>
                    <a:pt x="1095" y="401"/>
                  </a:cubicBezTo>
                  <a:cubicBezTo>
                    <a:pt x="1096" y="401"/>
                    <a:pt x="1096" y="400"/>
                    <a:pt x="1096" y="400"/>
                  </a:cubicBezTo>
                  <a:cubicBezTo>
                    <a:pt x="1097" y="399"/>
                    <a:pt x="1097" y="399"/>
                    <a:pt x="1097" y="399"/>
                  </a:cubicBezTo>
                  <a:cubicBezTo>
                    <a:pt x="1112" y="403"/>
                    <a:pt x="1127" y="407"/>
                    <a:pt x="1141" y="411"/>
                  </a:cubicBezTo>
                  <a:cubicBezTo>
                    <a:pt x="1121" y="444"/>
                    <a:pt x="1121" y="444"/>
                    <a:pt x="1121" y="444"/>
                  </a:cubicBezTo>
                  <a:cubicBezTo>
                    <a:pt x="1116" y="452"/>
                    <a:pt x="1116" y="452"/>
                    <a:pt x="1116" y="452"/>
                  </a:cubicBezTo>
                  <a:cubicBezTo>
                    <a:pt x="1125" y="444"/>
                    <a:pt x="1125" y="444"/>
                    <a:pt x="1125" y="444"/>
                  </a:cubicBezTo>
                  <a:cubicBezTo>
                    <a:pt x="1145" y="412"/>
                    <a:pt x="1145" y="412"/>
                    <a:pt x="1145" y="412"/>
                  </a:cubicBezTo>
                  <a:cubicBezTo>
                    <a:pt x="1135" y="402"/>
                    <a:pt x="1135" y="402"/>
                    <a:pt x="1135" y="402"/>
                  </a:cubicBezTo>
                  <a:cubicBezTo>
                    <a:pt x="1133" y="402"/>
                    <a:pt x="1132" y="402"/>
                    <a:pt x="1130" y="401"/>
                  </a:cubicBezTo>
                  <a:cubicBezTo>
                    <a:pt x="1129" y="397"/>
                    <a:pt x="1129" y="397"/>
                    <a:pt x="1129" y="397"/>
                  </a:cubicBezTo>
                  <a:cubicBezTo>
                    <a:pt x="1125" y="393"/>
                    <a:pt x="1125" y="393"/>
                    <a:pt x="1125" y="393"/>
                  </a:cubicBezTo>
                  <a:cubicBezTo>
                    <a:pt x="1127" y="400"/>
                    <a:pt x="1127" y="400"/>
                    <a:pt x="1127" y="400"/>
                  </a:cubicBezTo>
                  <a:cubicBezTo>
                    <a:pt x="1125" y="400"/>
                    <a:pt x="1123" y="399"/>
                    <a:pt x="1122" y="399"/>
                  </a:cubicBezTo>
                  <a:cubicBezTo>
                    <a:pt x="1119" y="387"/>
                    <a:pt x="1119" y="387"/>
                    <a:pt x="1119" y="387"/>
                  </a:cubicBezTo>
                  <a:cubicBezTo>
                    <a:pt x="1114" y="382"/>
                    <a:pt x="1114" y="382"/>
                    <a:pt x="1114" y="382"/>
                  </a:cubicBezTo>
                  <a:cubicBezTo>
                    <a:pt x="1118" y="397"/>
                    <a:pt x="1118" y="397"/>
                    <a:pt x="1118" y="397"/>
                  </a:cubicBezTo>
                  <a:cubicBezTo>
                    <a:pt x="1112" y="394"/>
                    <a:pt x="1112" y="394"/>
                    <a:pt x="1112" y="394"/>
                  </a:cubicBezTo>
                  <a:cubicBezTo>
                    <a:pt x="1109" y="379"/>
                    <a:pt x="1109" y="379"/>
                    <a:pt x="1109" y="379"/>
                  </a:cubicBezTo>
                  <a:cubicBezTo>
                    <a:pt x="1110" y="378"/>
                    <a:pt x="1110" y="378"/>
                    <a:pt x="1110" y="378"/>
                  </a:cubicBezTo>
                  <a:cubicBezTo>
                    <a:pt x="1103" y="371"/>
                    <a:pt x="1103" y="371"/>
                    <a:pt x="1103" y="371"/>
                  </a:cubicBezTo>
                  <a:cubicBezTo>
                    <a:pt x="1105" y="379"/>
                    <a:pt x="1105" y="379"/>
                    <a:pt x="1105" y="379"/>
                  </a:cubicBezTo>
                  <a:cubicBezTo>
                    <a:pt x="1102" y="384"/>
                    <a:pt x="1102" y="384"/>
                    <a:pt x="1102" y="384"/>
                  </a:cubicBezTo>
                  <a:cubicBezTo>
                    <a:pt x="1098" y="370"/>
                    <a:pt x="1098" y="370"/>
                    <a:pt x="1098" y="370"/>
                  </a:cubicBezTo>
                  <a:cubicBezTo>
                    <a:pt x="1100" y="370"/>
                    <a:pt x="1102" y="371"/>
                    <a:pt x="1103" y="371"/>
                  </a:cubicBezTo>
                  <a:cubicBezTo>
                    <a:pt x="1094" y="362"/>
                    <a:pt x="1094" y="362"/>
                    <a:pt x="1094" y="362"/>
                  </a:cubicBezTo>
                  <a:cubicBezTo>
                    <a:pt x="1062" y="353"/>
                    <a:pt x="1031" y="345"/>
                    <a:pt x="999" y="336"/>
                  </a:cubicBezTo>
                  <a:moveTo>
                    <a:pt x="1142" y="310"/>
                  </a:moveTo>
                  <a:cubicBezTo>
                    <a:pt x="1142" y="311"/>
                    <a:pt x="1142" y="311"/>
                    <a:pt x="1142" y="311"/>
                  </a:cubicBezTo>
                  <a:cubicBezTo>
                    <a:pt x="1140" y="313"/>
                    <a:pt x="1140" y="313"/>
                    <a:pt x="1140" y="313"/>
                  </a:cubicBezTo>
                  <a:cubicBezTo>
                    <a:pt x="1147" y="315"/>
                    <a:pt x="1154" y="317"/>
                    <a:pt x="1161" y="319"/>
                  </a:cubicBezTo>
                  <a:cubicBezTo>
                    <a:pt x="1160" y="317"/>
                    <a:pt x="1160" y="317"/>
                    <a:pt x="1160" y="317"/>
                  </a:cubicBezTo>
                  <a:cubicBezTo>
                    <a:pt x="1159" y="317"/>
                    <a:pt x="1159" y="316"/>
                    <a:pt x="1160" y="315"/>
                  </a:cubicBezTo>
                  <a:cubicBezTo>
                    <a:pt x="1160" y="315"/>
                    <a:pt x="1160" y="315"/>
                    <a:pt x="1160" y="315"/>
                  </a:cubicBezTo>
                  <a:cubicBezTo>
                    <a:pt x="1154" y="313"/>
                    <a:pt x="1148" y="312"/>
                    <a:pt x="1142" y="310"/>
                  </a:cubicBezTo>
                  <a:moveTo>
                    <a:pt x="1255" y="286"/>
                  </a:moveTo>
                  <a:cubicBezTo>
                    <a:pt x="1254" y="286"/>
                    <a:pt x="1254" y="286"/>
                    <a:pt x="1253" y="286"/>
                  </a:cubicBezTo>
                  <a:cubicBezTo>
                    <a:pt x="1225" y="333"/>
                    <a:pt x="1225" y="333"/>
                    <a:pt x="1225" y="333"/>
                  </a:cubicBezTo>
                  <a:cubicBezTo>
                    <a:pt x="1204" y="327"/>
                    <a:pt x="1184" y="322"/>
                    <a:pt x="1163" y="316"/>
                  </a:cubicBezTo>
                  <a:cubicBezTo>
                    <a:pt x="1168" y="321"/>
                    <a:pt x="1168" y="321"/>
                    <a:pt x="1168" y="321"/>
                  </a:cubicBezTo>
                  <a:cubicBezTo>
                    <a:pt x="1186" y="326"/>
                    <a:pt x="1205" y="331"/>
                    <a:pt x="1223" y="336"/>
                  </a:cubicBezTo>
                  <a:cubicBezTo>
                    <a:pt x="1208" y="361"/>
                    <a:pt x="1208" y="361"/>
                    <a:pt x="1208" y="361"/>
                  </a:cubicBezTo>
                  <a:cubicBezTo>
                    <a:pt x="1211" y="364"/>
                    <a:pt x="1211" y="364"/>
                    <a:pt x="1211" y="364"/>
                  </a:cubicBezTo>
                  <a:cubicBezTo>
                    <a:pt x="1227" y="337"/>
                    <a:pt x="1227" y="337"/>
                    <a:pt x="1227" y="337"/>
                  </a:cubicBezTo>
                  <a:cubicBezTo>
                    <a:pt x="1402" y="388"/>
                    <a:pt x="1575" y="444"/>
                    <a:pt x="1747" y="505"/>
                  </a:cubicBezTo>
                  <a:cubicBezTo>
                    <a:pt x="1742" y="499"/>
                    <a:pt x="1742" y="499"/>
                    <a:pt x="1742" y="499"/>
                  </a:cubicBezTo>
                  <a:cubicBezTo>
                    <a:pt x="1572" y="439"/>
                    <a:pt x="1401" y="384"/>
                    <a:pt x="1228" y="334"/>
                  </a:cubicBezTo>
                  <a:cubicBezTo>
                    <a:pt x="1256" y="288"/>
                    <a:pt x="1256" y="288"/>
                    <a:pt x="1256" y="288"/>
                  </a:cubicBezTo>
                  <a:cubicBezTo>
                    <a:pt x="1257" y="287"/>
                    <a:pt x="1257" y="286"/>
                    <a:pt x="1256" y="286"/>
                  </a:cubicBezTo>
                  <a:cubicBezTo>
                    <a:pt x="1255" y="286"/>
                    <a:pt x="1255" y="286"/>
                    <a:pt x="1255" y="286"/>
                  </a:cubicBezTo>
                  <a:moveTo>
                    <a:pt x="962" y="356"/>
                  </a:moveTo>
                  <a:cubicBezTo>
                    <a:pt x="961" y="356"/>
                    <a:pt x="960" y="355"/>
                    <a:pt x="959" y="355"/>
                  </a:cubicBezTo>
                  <a:cubicBezTo>
                    <a:pt x="960" y="350"/>
                    <a:pt x="960" y="350"/>
                    <a:pt x="960" y="350"/>
                  </a:cubicBezTo>
                  <a:cubicBezTo>
                    <a:pt x="962" y="356"/>
                    <a:pt x="962" y="356"/>
                    <a:pt x="962" y="356"/>
                  </a:cubicBezTo>
                  <a:moveTo>
                    <a:pt x="971" y="358"/>
                  </a:moveTo>
                  <a:cubicBezTo>
                    <a:pt x="969" y="358"/>
                    <a:pt x="967" y="357"/>
                    <a:pt x="966" y="357"/>
                  </a:cubicBezTo>
                  <a:cubicBezTo>
                    <a:pt x="962" y="343"/>
                    <a:pt x="962" y="343"/>
                    <a:pt x="962" y="343"/>
                  </a:cubicBezTo>
                  <a:cubicBezTo>
                    <a:pt x="964" y="334"/>
                    <a:pt x="964" y="334"/>
                    <a:pt x="964" y="334"/>
                  </a:cubicBezTo>
                  <a:cubicBezTo>
                    <a:pt x="965" y="334"/>
                    <a:pt x="965" y="334"/>
                    <a:pt x="965" y="334"/>
                  </a:cubicBezTo>
                  <a:cubicBezTo>
                    <a:pt x="971" y="358"/>
                    <a:pt x="971" y="358"/>
                    <a:pt x="971" y="358"/>
                  </a:cubicBezTo>
                  <a:moveTo>
                    <a:pt x="925" y="349"/>
                  </a:moveTo>
                  <a:cubicBezTo>
                    <a:pt x="913" y="346"/>
                    <a:pt x="913" y="346"/>
                    <a:pt x="913" y="346"/>
                  </a:cubicBezTo>
                  <a:cubicBezTo>
                    <a:pt x="919" y="319"/>
                    <a:pt x="919" y="319"/>
                    <a:pt x="919" y="319"/>
                  </a:cubicBezTo>
                  <a:cubicBezTo>
                    <a:pt x="931" y="322"/>
                    <a:pt x="931" y="322"/>
                    <a:pt x="931" y="322"/>
                  </a:cubicBezTo>
                  <a:cubicBezTo>
                    <a:pt x="925" y="349"/>
                    <a:pt x="925" y="349"/>
                    <a:pt x="925" y="349"/>
                  </a:cubicBezTo>
                  <a:moveTo>
                    <a:pt x="839" y="313"/>
                  </a:moveTo>
                  <a:cubicBezTo>
                    <a:pt x="827" y="310"/>
                    <a:pt x="827" y="310"/>
                    <a:pt x="827" y="310"/>
                  </a:cubicBezTo>
                  <a:cubicBezTo>
                    <a:pt x="831" y="307"/>
                    <a:pt x="831" y="307"/>
                    <a:pt x="831" y="307"/>
                  </a:cubicBezTo>
                  <a:cubicBezTo>
                    <a:pt x="839" y="313"/>
                    <a:pt x="839" y="313"/>
                    <a:pt x="839" y="313"/>
                  </a:cubicBezTo>
                  <a:moveTo>
                    <a:pt x="823" y="308"/>
                  </a:moveTo>
                  <a:cubicBezTo>
                    <a:pt x="818" y="300"/>
                    <a:pt x="818" y="300"/>
                    <a:pt x="818" y="300"/>
                  </a:cubicBezTo>
                  <a:cubicBezTo>
                    <a:pt x="827" y="305"/>
                    <a:pt x="827" y="305"/>
                    <a:pt x="827" y="305"/>
                  </a:cubicBezTo>
                  <a:cubicBezTo>
                    <a:pt x="823" y="308"/>
                    <a:pt x="823" y="308"/>
                    <a:pt x="823" y="308"/>
                  </a:cubicBezTo>
                  <a:moveTo>
                    <a:pt x="884" y="340"/>
                  </a:moveTo>
                  <a:cubicBezTo>
                    <a:pt x="833" y="327"/>
                    <a:pt x="781" y="315"/>
                    <a:pt x="730" y="303"/>
                  </a:cubicBezTo>
                  <a:cubicBezTo>
                    <a:pt x="733" y="290"/>
                    <a:pt x="733" y="290"/>
                    <a:pt x="733" y="290"/>
                  </a:cubicBezTo>
                  <a:cubicBezTo>
                    <a:pt x="912" y="334"/>
                    <a:pt x="912" y="334"/>
                    <a:pt x="912" y="334"/>
                  </a:cubicBezTo>
                  <a:cubicBezTo>
                    <a:pt x="909" y="346"/>
                    <a:pt x="909" y="346"/>
                    <a:pt x="909" y="346"/>
                  </a:cubicBezTo>
                  <a:cubicBezTo>
                    <a:pt x="905" y="345"/>
                    <a:pt x="900" y="344"/>
                    <a:pt x="895" y="342"/>
                  </a:cubicBezTo>
                  <a:cubicBezTo>
                    <a:pt x="877" y="331"/>
                    <a:pt x="877" y="331"/>
                    <a:pt x="877" y="331"/>
                  </a:cubicBezTo>
                  <a:cubicBezTo>
                    <a:pt x="876" y="331"/>
                    <a:pt x="876" y="331"/>
                    <a:pt x="876" y="331"/>
                  </a:cubicBezTo>
                  <a:cubicBezTo>
                    <a:pt x="875" y="331"/>
                    <a:pt x="875" y="331"/>
                    <a:pt x="874" y="332"/>
                  </a:cubicBezTo>
                  <a:cubicBezTo>
                    <a:pt x="874" y="332"/>
                    <a:pt x="874" y="334"/>
                    <a:pt x="875" y="334"/>
                  </a:cubicBezTo>
                  <a:cubicBezTo>
                    <a:pt x="884" y="340"/>
                    <a:pt x="884" y="340"/>
                    <a:pt x="884" y="340"/>
                  </a:cubicBezTo>
                  <a:moveTo>
                    <a:pt x="726" y="302"/>
                  </a:moveTo>
                  <a:cubicBezTo>
                    <a:pt x="714" y="299"/>
                    <a:pt x="714" y="299"/>
                    <a:pt x="714" y="299"/>
                  </a:cubicBezTo>
                  <a:cubicBezTo>
                    <a:pt x="721" y="272"/>
                    <a:pt x="721" y="272"/>
                    <a:pt x="721" y="272"/>
                  </a:cubicBezTo>
                  <a:cubicBezTo>
                    <a:pt x="733" y="274"/>
                    <a:pt x="733" y="274"/>
                    <a:pt x="733" y="274"/>
                  </a:cubicBezTo>
                  <a:cubicBezTo>
                    <a:pt x="730" y="287"/>
                    <a:pt x="730" y="287"/>
                    <a:pt x="730" y="287"/>
                  </a:cubicBezTo>
                  <a:cubicBezTo>
                    <a:pt x="729" y="287"/>
                    <a:pt x="729" y="287"/>
                    <a:pt x="729" y="288"/>
                  </a:cubicBezTo>
                  <a:cubicBezTo>
                    <a:pt x="729" y="288"/>
                    <a:pt x="729" y="289"/>
                    <a:pt x="729" y="289"/>
                  </a:cubicBezTo>
                  <a:cubicBezTo>
                    <a:pt x="726" y="302"/>
                    <a:pt x="726" y="302"/>
                    <a:pt x="726" y="302"/>
                  </a:cubicBezTo>
                  <a:moveTo>
                    <a:pt x="955" y="357"/>
                  </a:moveTo>
                  <a:cubicBezTo>
                    <a:pt x="928" y="350"/>
                    <a:pt x="928" y="350"/>
                    <a:pt x="928" y="350"/>
                  </a:cubicBezTo>
                  <a:cubicBezTo>
                    <a:pt x="950" y="262"/>
                    <a:pt x="950" y="262"/>
                    <a:pt x="950" y="262"/>
                  </a:cubicBezTo>
                  <a:cubicBezTo>
                    <a:pt x="959" y="265"/>
                    <a:pt x="968" y="267"/>
                    <a:pt x="977" y="269"/>
                  </a:cubicBezTo>
                  <a:cubicBezTo>
                    <a:pt x="955" y="357"/>
                    <a:pt x="955" y="357"/>
                    <a:pt x="955" y="357"/>
                  </a:cubicBezTo>
                  <a:moveTo>
                    <a:pt x="141" y="260"/>
                  </a:moveTo>
                  <a:cubicBezTo>
                    <a:pt x="141" y="260"/>
                    <a:pt x="141" y="260"/>
                    <a:pt x="141" y="260"/>
                  </a:cubicBezTo>
                  <a:cubicBezTo>
                    <a:pt x="142" y="258"/>
                    <a:pt x="142" y="258"/>
                    <a:pt x="142" y="258"/>
                  </a:cubicBezTo>
                  <a:cubicBezTo>
                    <a:pt x="144" y="260"/>
                    <a:pt x="144" y="260"/>
                    <a:pt x="144" y="260"/>
                  </a:cubicBezTo>
                  <a:cubicBezTo>
                    <a:pt x="143" y="260"/>
                    <a:pt x="142" y="260"/>
                    <a:pt x="141" y="260"/>
                  </a:cubicBezTo>
                  <a:moveTo>
                    <a:pt x="932" y="319"/>
                  </a:moveTo>
                  <a:cubicBezTo>
                    <a:pt x="920" y="316"/>
                    <a:pt x="920" y="316"/>
                    <a:pt x="920" y="316"/>
                  </a:cubicBezTo>
                  <a:cubicBezTo>
                    <a:pt x="935" y="258"/>
                    <a:pt x="935" y="258"/>
                    <a:pt x="935" y="258"/>
                  </a:cubicBezTo>
                  <a:cubicBezTo>
                    <a:pt x="939" y="259"/>
                    <a:pt x="943" y="260"/>
                    <a:pt x="947" y="261"/>
                  </a:cubicBezTo>
                  <a:cubicBezTo>
                    <a:pt x="932" y="319"/>
                    <a:pt x="932" y="319"/>
                    <a:pt x="932" y="319"/>
                  </a:cubicBezTo>
                  <a:moveTo>
                    <a:pt x="138" y="259"/>
                  </a:moveTo>
                  <a:cubicBezTo>
                    <a:pt x="137" y="258"/>
                    <a:pt x="137" y="257"/>
                    <a:pt x="137" y="256"/>
                  </a:cubicBezTo>
                  <a:cubicBezTo>
                    <a:pt x="139" y="257"/>
                    <a:pt x="139" y="257"/>
                    <a:pt x="139" y="257"/>
                  </a:cubicBezTo>
                  <a:cubicBezTo>
                    <a:pt x="138" y="259"/>
                    <a:pt x="138" y="259"/>
                    <a:pt x="138" y="259"/>
                  </a:cubicBezTo>
                  <a:moveTo>
                    <a:pt x="913" y="330"/>
                  </a:moveTo>
                  <a:cubicBezTo>
                    <a:pt x="842" y="313"/>
                    <a:pt x="842" y="313"/>
                    <a:pt x="842" y="313"/>
                  </a:cubicBezTo>
                  <a:cubicBezTo>
                    <a:pt x="843" y="313"/>
                    <a:pt x="843" y="313"/>
                    <a:pt x="843" y="313"/>
                  </a:cubicBezTo>
                  <a:cubicBezTo>
                    <a:pt x="843" y="312"/>
                    <a:pt x="843" y="311"/>
                    <a:pt x="842" y="310"/>
                  </a:cubicBezTo>
                  <a:cubicBezTo>
                    <a:pt x="834" y="305"/>
                    <a:pt x="834" y="305"/>
                    <a:pt x="834" y="305"/>
                  </a:cubicBezTo>
                  <a:cubicBezTo>
                    <a:pt x="918" y="254"/>
                    <a:pt x="918" y="254"/>
                    <a:pt x="918" y="254"/>
                  </a:cubicBezTo>
                  <a:cubicBezTo>
                    <a:pt x="923" y="255"/>
                    <a:pt x="927" y="257"/>
                    <a:pt x="931" y="258"/>
                  </a:cubicBezTo>
                  <a:cubicBezTo>
                    <a:pt x="917" y="316"/>
                    <a:pt x="917" y="316"/>
                    <a:pt x="917" y="316"/>
                  </a:cubicBezTo>
                  <a:cubicBezTo>
                    <a:pt x="916" y="317"/>
                    <a:pt x="916" y="317"/>
                    <a:pt x="916" y="317"/>
                  </a:cubicBezTo>
                  <a:cubicBezTo>
                    <a:pt x="913" y="330"/>
                    <a:pt x="913" y="330"/>
                    <a:pt x="913" y="330"/>
                  </a:cubicBezTo>
                  <a:moveTo>
                    <a:pt x="145" y="257"/>
                  </a:moveTo>
                  <a:cubicBezTo>
                    <a:pt x="144" y="256"/>
                    <a:pt x="144" y="256"/>
                    <a:pt x="144" y="256"/>
                  </a:cubicBezTo>
                  <a:cubicBezTo>
                    <a:pt x="145" y="254"/>
                    <a:pt x="145" y="254"/>
                    <a:pt x="145" y="254"/>
                  </a:cubicBezTo>
                  <a:cubicBezTo>
                    <a:pt x="145" y="255"/>
                    <a:pt x="146" y="256"/>
                    <a:pt x="145" y="257"/>
                  </a:cubicBezTo>
                  <a:moveTo>
                    <a:pt x="141" y="254"/>
                  </a:moveTo>
                  <a:cubicBezTo>
                    <a:pt x="139" y="253"/>
                    <a:pt x="139" y="253"/>
                    <a:pt x="139" y="253"/>
                  </a:cubicBezTo>
                  <a:cubicBezTo>
                    <a:pt x="139" y="252"/>
                    <a:pt x="140" y="252"/>
                    <a:pt x="141" y="252"/>
                  </a:cubicBezTo>
                  <a:cubicBezTo>
                    <a:pt x="141" y="252"/>
                    <a:pt x="142" y="252"/>
                    <a:pt x="142" y="252"/>
                  </a:cubicBezTo>
                  <a:cubicBezTo>
                    <a:pt x="141" y="254"/>
                    <a:pt x="141" y="254"/>
                    <a:pt x="141" y="254"/>
                  </a:cubicBezTo>
                  <a:moveTo>
                    <a:pt x="711" y="299"/>
                  </a:moveTo>
                  <a:cubicBezTo>
                    <a:pt x="651" y="285"/>
                    <a:pt x="590" y="272"/>
                    <a:pt x="530" y="259"/>
                  </a:cubicBezTo>
                  <a:cubicBezTo>
                    <a:pt x="532" y="247"/>
                    <a:pt x="532" y="247"/>
                    <a:pt x="532" y="247"/>
                  </a:cubicBezTo>
                  <a:cubicBezTo>
                    <a:pt x="622" y="266"/>
                    <a:pt x="622" y="266"/>
                    <a:pt x="622" y="266"/>
                  </a:cubicBezTo>
                  <a:cubicBezTo>
                    <a:pt x="622" y="266"/>
                    <a:pt x="622" y="266"/>
                    <a:pt x="622" y="266"/>
                  </a:cubicBezTo>
                  <a:cubicBezTo>
                    <a:pt x="622" y="266"/>
                    <a:pt x="622" y="266"/>
                    <a:pt x="622" y="266"/>
                  </a:cubicBezTo>
                  <a:cubicBezTo>
                    <a:pt x="714" y="286"/>
                    <a:pt x="714" y="286"/>
                    <a:pt x="714" y="286"/>
                  </a:cubicBezTo>
                  <a:cubicBezTo>
                    <a:pt x="711" y="299"/>
                    <a:pt x="711" y="299"/>
                    <a:pt x="711" y="299"/>
                  </a:cubicBezTo>
                  <a:moveTo>
                    <a:pt x="733" y="271"/>
                  </a:moveTo>
                  <a:cubicBezTo>
                    <a:pt x="721" y="268"/>
                    <a:pt x="721" y="268"/>
                    <a:pt x="721" y="268"/>
                  </a:cubicBezTo>
                  <a:cubicBezTo>
                    <a:pt x="727" y="245"/>
                    <a:pt x="727" y="245"/>
                    <a:pt x="727" y="245"/>
                  </a:cubicBezTo>
                  <a:cubicBezTo>
                    <a:pt x="738" y="251"/>
                    <a:pt x="738" y="251"/>
                    <a:pt x="738" y="251"/>
                  </a:cubicBezTo>
                  <a:cubicBezTo>
                    <a:pt x="733" y="271"/>
                    <a:pt x="733" y="271"/>
                    <a:pt x="733" y="271"/>
                  </a:cubicBezTo>
                  <a:moveTo>
                    <a:pt x="932" y="254"/>
                  </a:moveTo>
                  <a:cubicBezTo>
                    <a:pt x="929" y="253"/>
                    <a:pt x="926" y="253"/>
                    <a:pt x="922" y="252"/>
                  </a:cubicBezTo>
                  <a:cubicBezTo>
                    <a:pt x="935" y="244"/>
                    <a:pt x="935" y="244"/>
                    <a:pt x="935" y="244"/>
                  </a:cubicBezTo>
                  <a:cubicBezTo>
                    <a:pt x="932" y="254"/>
                    <a:pt x="932" y="254"/>
                    <a:pt x="932" y="254"/>
                  </a:cubicBezTo>
                  <a:moveTo>
                    <a:pt x="527" y="259"/>
                  </a:moveTo>
                  <a:cubicBezTo>
                    <a:pt x="521" y="258"/>
                    <a:pt x="521" y="258"/>
                    <a:pt x="521" y="258"/>
                  </a:cubicBezTo>
                  <a:cubicBezTo>
                    <a:pt x="519" y="257"/>
                    <a:pt x="517" y="257"/>
                    <a:pt x="514" y="256"/>
                  </a:cubicBezTo>
                  <a:cubicBezTo>
                    <a:pt x="517" y="243"/>
                    <a:pt x="517" y="243"/>
                    <a:pt x="517" y="243"/>
                  </a:cubicBezTo>
                  <a:cubicBezTo>
                    <a:pt x="519" y="229"/>
                    <a:pt x="519" y="229"/>
                    <a:pt x="519" y="229"/>
                  </a:cubicBezTo>
                  <a:cubicBezTo>
                    <a:pt x="531" y="231"/>
                    <a:pt x="531" y="231"/>
                    <a:pt x="531" y="231"/>
                  </a:cubicBezTo>
                  <a:cubicBezTo>
                    <a:pt x="527" y="259"/>
                    <a:pt x="527" y="259"/>
                    <a:pt x="527" y="259"/>
                  </a:cubicBezTo>
                  <a:moveTo>
                    <a:pt x="511" y="256"/>
                  </a:moveTo>
                  <a:cubicBezTo>
                    <a:pt x="481" y="250"/>
                    <a:pt x="451" y="244"/>
                    <a:pt x="420" y="238"/>
                  </a:cubicBezTo>
                  <a:cubicBezTo>
                    <a:pt x="427" y="227"/>
                    <a:pt x="427" y="227"/>
                    <a:pt x="427" y="227"/>
                  </a:cubicBezTo>
                  <a:cubicBezTo>
                    <a:pt x="513" y="244"/>
                    <a:pt x="513" y="244"/>
                    <a:pt x="513" y="244"/>
                  </a:cubicBezTo>
                  <a:cubicBezTo>
                    <a:pt x="511" y="256"/>
                    <a:pt x="511" y="256"/>
                    <a:pt x="511" y="256"/>
                  </a:cubicBezTo>
                  <a:moveTo>
                    <a:pt x="715" y="283"/>
                  </a:moveTo>
                  <a:cubicBezTo>
                    <a:pt x="627" y="264"/>
                    <a:pt x="627" y="264"/>
                    <a:pt x="627" y="264"/>
                  </a:cubicBezTo>
                  <a:cubicBezTo>
                    <a:pt x="692" y="223"/>
                    <a:pt x="692" y="223"/>
                    <a:pt x="692" y="223"/>
                  </a:cubicBezTo>
                  <a:cubicBezTo>
                    <a:pt x="724" y="243"/>
                    <a:pt x="724" y="243"/>
                    <a:pt x="724" y="243"/>
                  </a:cubicBezTo>
                  <a:cubicBezTo>
                    <a:pt x="715" y="283"/>
                    <a:pt x="715" y="283"/>
                    <a:pt x="715" y="283"/>
                  </a:cubicBezTo>
                  <a:moveTo>
                    <a:pt x="831" y="303"/>
                  </a:moveTo>
                  <a:cubicBezTo>
                    <a:pt x="814" y="293"/>
                    <a:pt x="814" y="293"/>
                    <a:pt x="814" y="293"/>
                  </a:cubicBezTo>
                  <a:cubicBezTo>
                    <a:pt x="768" y="218"/>
                    <a:pt x="768" y="218"/>
                    <a:pt x="768" y="218"/>
                  </a:cubicBezTo>
                  <a:cubicBezTo>
                    <a:pt x="817" y="229"/>
                    <a:pt x="865" y="241"/>
                    <a:pt x="914" y="253"/>
                  </a:cubicBezTo>
                  <a:cubicBezTo>
                    <a:pt x="831" y="303"/>
                    <a:pt x="831" y="303"/>
                    <a:pt x="831" y="303"/>
                  </a:cubicBezTo>
                  <a:moveTo>
                    <a:pt x="773" y="272"/>
                  </a:moveTo>
                  <a:cubicBezTo>
                    <a:pt x="774" y="272"/>
                    <a:pt x="774" y="272"/>
                    <a:pt x="775" y="271"/>
                  </a:cubicBezTo>
                  <a:cubicBezTo>
                    <a:pt x="775" y="271"/>
                    <a:pt x="775" y="270"/>
                    <a:pt x="774" y="269"/>
                  </a:cubicBezTo>
                  <a:cubicBezTo>
                    <a:pt x="742" y="250"/>
                    <a:pt x="742" y="250"/>
                    <a:pt x="742" y="250"/>
                  </a:cubicBezTo>
                  <a:cubicBezTo>
                    <a:pt x="750" y="214"/>
                    <a:pt x="750" y="214"/>
                    <a:pt x="750" y="214"/>
                  </a:cubicBezTo>
                  <a:cubicBezTo>
                    <a:pt x="754" y="215"/>
                    <a:pt x="759" y="216"/>
                    <a:pt x="763" y="217"/>
                  </a:cubicBezTo>
                  <a:cubicBezTo>
                    <a:pt x="808" y="290"/>
                    <a:pt x="808" y="290"/>
                    <a:pt x="808" y="290"/>
                  </a:cubicBezTo>
                  <a:cubicBezTo>
                    <a:pt x="808" y="290"/>
                    <a:pt x="807" y="290"/>
                    <a:pt x="807" y="290"/>
                  </a:cubicBezTo>
                  <a:cubicBezTo>
                    <a:pt x="807" y="290"/>
                    <a:pt x="806" y="290"/>
                    <a:pt x="806" y="290"/>
                  </a:cubicBezTo>
                  <a:cubicBezTo>
                    <a:pt x="805" y="291"/>
                    <a:pt x="806" y="292"/>
                    <a:pt x="806" y="293"/>
                  </a:cubicBezTo>
                  <a:cubicBezTo>
                    <a:pt x="811" y="296"/>
                    <a:pt x="811" y="296"/>
                    <a:pt x="811" y="296"/>
                  </a:cubicBezTo>
                  <a:cubicBezTo>
                    <a:pt x="819" y="308"/>
                    <a:pt x="819" y="308"/>
                    <a:pt x="819" y="308"/>
                  </a:cubicBezTo>
                  <a:cubicBezTo>
                    <a:pt x="733" y="287"/>
                    <a:pt x="733" y="287"/>
                    <a:pt x="733" y="287"/>
                  </a:cubicBezTo>
                  <a:cubicBezTo>
                    <a:pt x="736" y="274"/>
                    <a:pt x="736" y="274"/>
                    <a:pt x="736" y="274"/>
                  </a:cubicBezTo>
                  <a:cubicBezTo>
                    <a:pt x="736" y="274"/>
                    <a:pt x="736" y="274"/>
                    <a:pt x="736" y="274"/>
                  </a:cubicBezTo>
                  <a:cubicBezTo>
                    <a:pt x="741" y="253"/>
                    <a:pt x="741" y="253"/>
                    <a:pt x="741" y="253"/>
                  </a:cubicBezTo>
                  <a:cubicBezTo>
                    <a:pt x="772" y="272"/>
                    <a:pt x="772" y="272"/>
                    <a:pt x="772" y="272"/>
                  </a:cubicBezTo>
                  <a:cubicBezTo>
                    <a:pt x="773" y="272"/>
                    <a:pt x="773" y="272"/>
                    <a:pt x="773" y="272"/>
                  </a:cubicBezTo>
                  <a:moveTo>
                    <a:pt x="739" y="248"/>
                  </a:moveTo>
                  <a:cubicBezTo>
                    <a:pt x="728" y="241"/>
                    <a:pt x="728" y="241"/>
                    <a:pt x="728" y="241"/>
                  </a:cubicBezTo>
                  <a:cubicBezTo>
                    <a:pt x="735" y="211"/>
                    <a:pt x="735" y="211"/>
                    <a:pt x="735" y="211"/>
                  </a:cubicBezTo>
                  <a:cubicBezTo>
                    <a:pt x="739" y="211"/>
                    <a:pt x="743" y="212"/>
                    <a:pt x="747" y="213"/>
                  </a:cubicBezTo>
                  <a:cubicBezTo>
                    <a:pt x="739" y="248"/>
                    <a:pt x="739" y="248"/>
                    <a:pt x="739" y="248"/>
                  </a:cubicBezTo>
                  <a:moveTo>
                    <a:pt x="417" y="237"/>
                  </a:moveTo>
                  <a:cubicBezTo>
                    <a:pt x="388" y="232"/>
                    <a:pt x="359" y="226"/>
                    <a:pt x="330" y="221"/>
                  </a:cubicBezTo>
                  <a:cubicBezTo>
                    <a:pt x="332" y="208"/>
                    <a:pt x="332" y="208"/>
                    <a:pt x="332" y="208"/>
                  </a:cubicBezTo>
                  <a:cubicBezTo>
                    <a:pt x="422" y="226"/>
                    <a:pt x="422" y="226"/>
                    <a:pt x="422" y="226"/>
                  </a:cubicBezTo>
                  <a:cubicBezTo>
                    <a:pt x="422" y="226"/>
                    <a:pt x="422" y="226"/>
                    <a:pt x="422" y="226"/>
                  </a:cubicBezTo>
                  <a:cubicBezTo>
                    <a:pt x="423" y="226"/>
                    <a:pt x="423" y="226"/>
                    <a:pt x="423" y="226"/>
                  </a:cubicBezTo>
                  <a:cubicBezTo>
                    <a:pt x="417" y="237"/>
                    <a:pt x="417" y="237"/>
                    <a:pt x="417" y="237"/>
                  </a:cubicBezTo>
                  <a:moveTo>
                    <a:pt x="725" y="239"/>
                  </a:moveTo>
                  <a:cubicBezTo>
                    <a:pt x="695" y="221"/>
                    <a:pt x="695" y="221"/>
                    <a:pt x="695" y="221"/>
                  </a:cubicBezTo>
                  <a:cubicBezTo>
                    <a:pt x="718" y="207"/>
                    <a:pt x="718" y="207"/>
                    <a:pt x="718" y="207"/>
                  </a:cubicBezTo>
                  <a:cubicBezTo>
                    <a:pt x="722" y="208"/>
                    <a:pt x="727" y="209"/>
                    <a:pt x="731" y="210"/>
                  </a:cubicBezTo>
                  <a:cubicBezTo>
                    <a:pt x="725" y="239"/>
                    <a:pt x="725" y="239"/>
                    <a:pt x="725" y="239"/>
                  </a:cubicBezTo>
                  <a:moveTo>
                    <a:pt x="761" y="213"/>
                  </a:moveTo>
                  <a:cubicBezTo>
                    <a:pt x="757" y="212"/>
                    <a:pt x="754" y="212"/>
                    <a:pt x="751" y="211"/>
                  </a:cubicBezTo>
                  <a:cubicBezTo>
                    <a:pt x="753" y="201"/>
                    <a:pt x="753" y="201"/>
                    <a:pt x="753" y="201"/>
                  </a:cubicBezTo>
                  <a:cubicBezTo>
                    <a:pt x="761" y="213"/>
                    <a:pt x="761" y="213"/>
                    <a:pt x="761" y="213"/>
                  </a:cubicBezTo>
                  <a:moveTo>
                    <a:pt x="918" y="251"/>
                  </a:moveTo>
                  <a:cubicBezTo>
                    <a:pt x="867" y="238"/>
                    <a:pt x="816" y="226"/>
                    <a:pt x="765" y="214"/>
                  </a:cubicBezTo>
                  <a:cubicBezTo>
                    <a:pt x="756" y="199"/>
                    <a:pt x="756" y="199"/>
                    <a:pt x="756" y="199"/>
                  </a:cubicBezTo>
                  <a:cubicBezTo>
                    <a:pt x="933" y="242"/>
                    <a:pt x="933" y="242"/>
                    <a:pt x="933" y="242"/>
                  </a:cubicBezTo>
                  <a:cubicBezTo>
                    <a:pt x="918" y="251"/>
                    <a:pt x="918" y="251"/>
                    <a:pt x="918" y="251"/>
                  </a:cubicBezTo>
                  <a:moveTo>
                    <a:pt x="732" y="207"/>
                  </a:moveTo>
                  <a:cubicBezTo>
                    <a:pt x="729" y="206"/>
                    <a:pt x="725" y="205"/>
                    <a:pt x="722" y="204"/>
                  </a:cubicBezTo>
                  <a:cubicBezTo>
                    <a:pt x="734" y="197"/>
                    <a:pt x="734" y="197"/>
                    <a:pt x="734" y="197"/>
                  </a:cubicBezTo>
                  <a:cubicBezTo>
                    <a:pt x="732" y="207"/>
                    <a:pt x="732" y="207"/>
                    <a:pt x="732" y="207"/>
                  </a:cubicBezTo>
                  <a:moveTo>
                    <a:pt x="326" y="220"/>
                  </a:moveTo>
                  <a:cubicBezTo>
                    <a:pt x="314" y="218"/>
                    <a:pt x="314" y="218"/>
                    <a:pt x="314" y="218"/>
                  </a:cubicBezTo>
                  <a:cubicBezTo>
                    <a:pt x="319" y="190"/>
                    <a:pt x="319" y="190"/>
                    <a:pt x="319" y="190"/>
                  </a:cubicBezTo>
                  <a:cubicBezTo>
                    <a:pt x="331" y="192"/>
                    <a:pt x="331" y="192"/>
                    <a:pt x="331" y="192"/>
                  </a:cubicBezTo>
                  <a:cubicBezTo>
                    <a:pt x="329" y="206"/>
                    <a:pt x="329" y="206"/>
                    <a:pt x="329" y="206"/>
                  </a:cubicBezTo>
                  <a:cubicBezTo>
                    <a:pt x="329" y="206"/>
                    <a:pt x="329" y="206"/>
                    <a:pt x="329" y="206"/>
                  </a:cubicBezTo>
                  <a:cubicBezTo>
                    <a:pt x="329" y="206"/>
                    <a:pt x="329" y="206"/>
                    <a:pt x="329" y="206"/>
                  </a:cubicBezTo>
                  <a:cubicBezTo>
                    <a:pt x="326" y="220"/>
                    <a:pt x="326" y="220"/>
                    <a:pt x="326" y="220"/>
                  </a:cubicBezTo>
                  <a:moveTo>
                    <a:pt x="692" y="219"/>
                  </a:moveTo>
                  <a:cubicBezTo>
                    <a:pt x="643" y="190"/>
                    <a:pt x="643" y="190"/>
                    <a:pt x="643" y="190"/>
                  </a:cubicBezTo>
                  <a:cubicBezTo>
                    <a:pt x="667" y="195"/>
                    <a:pt x="690" y="200"/>
                    <a:pt x="713" y="206"/>
                  </a:cubicBezTo>
                  <a:cubicBezTo>
                    <a:pt x="692" y="219"/>
                    <a:pt x="692" y="219"/>
                    <a:pt x="692" y="219"/>
                  </a:cubicBezTo>
                  <a:moveTo>
                    <a:pt x="284" y="188"/>
                  </a:moveTo>
                  <a:cubicBezTo>
                    <a:pt x="284" y="187"/>
                    <a:pt x="284" y="187"/>
                    <a:pt x="284" y="187"/>
                  </a:cubicBezTo>
                  <a:cubicBezTo>
                    <a:pt x="284" y="187"/>
                    <a:pt x="284" y="187"/>
                    <a:pt x="284" y="187"/>
                  </a:cubicBezTo>
                  <a:cubicBezTo>
                    <a:pt x="284" y="188"/>
                    <a:pt x="284" y="188"/>
                    <a:pt x="284" y="188"/>
                  </a:cubicBezTo>
                  <a:moveTo>
                    <a:pt x="281" y="207"/>
                  </a:moveTo>
                  <a:cubicBezTo>
                    <a:pt x="276" y="186"/>
                    <a:pt x="276" y="186"/>
                    <a:pt x="276" y="186"/>
                  </a:cubicBezTo>
                  <a:cubicBezTo>
                    <a:pt x="277" y="186"/>
                    <a:pt x="279" y="186"/>
                    <a:pt x="280" y="187"/>
                  </a:cubicBezTo>
                  <a:cubicBezTo>
                    <a:pt x="283" y="196"/>
                    <a:pt x="283" y="196"/>
                    <a:pt x="283" y="196"/>
                  </a:cubicBezTo>
                  <a:cubicBezTo>
                    <a:pt x="281" y="207"/>
                    <a:pt x="281" y="207"/>
                    <a:pt x="281" y="207"/>
                  </a:cubicBezTo>
                  <a:moveTo>
                    <a:pt x="278" y="208"/>
                  </a:moveTo>
                  <a:cubicBezTo>
                    <a:pt x="276" y="208"/>
                    <a:pt x="274" y="208"/>
                    <a:pt x="273" y="208"/>
                  </a:cubicBezTo>
                  <a:cubicBezTo>
                    <a:pt x="267" y="184"/>
                    <a:pt x="267" y="184"/>
                    <a:pt x="267" y="184"/>
                  </a:cubicBezTo>
                  <a:cubicBezTo>
                    <a:pt x="269" y="185"/>
                    <a:pt x="270" y="185"/>
                    <a:pt x="272" y="185"/>
                  </a:cubicBezTo>
                  <a:cubicBezTo>
                    <a:pt x="278" y="208"/>
                    <a:pt x="278" y="208"/>
                    <a:pt x="278" y="208"/>
                  </a:cubicBezTo>
                  <a:moveTo>
                    <a:pt x="269" y="207"/>
                  </a:moveTo>
                  <a:cubicBezTo>
                    <a:pt x="268" y="207"/>
                    <a:pt x="266" y="206"/>
                    <a:pt x="264" y="206"/>
                  </a:cubicBezTo>
                  <a:cubicBezTo>
                    <a:pt x="259" y="183"/>
                    <a:pt x="259" y="183"/>
                    <a:pt x="259" y="183"/>
                  </a:cubicBezTo>
                  <a:cubicBezTo>
                    <a:pt x="260" y="183"/>
                    <a:pt x="262" y="184"/>
                    <a:pt x="264" y="184"/>
                  </a:cubicBezTo>
                  <a:cubicBezTo>
                    <a:pt x="269" y="207"/>
                    <a:pt x="269" y="207"/>
                    <a:pt x="269" y="207"/>
                  </a:cubicBezTo>
                  <a:moveTo>
                    <a:pt x="261" y="205"/>
                  </a:moveTo>
                  <a:cubicBezTo>
                    <a:pt x="259" y="205"/>
                    <a:pt x="258" y="205"/>
                    <a:pt x="256" y="205"/>
                  </a:cubicBezTo>
                  <a:cubicBezTo>
                    <a:pt x="250" y="182"/>
                    <a:pt x="250" y="182"/>
                    <a:pt x="250" y="182"/>
                  </a:cubicBezTo>
                  <a:cubicBezTo>
                    <a:pt x="252" y="182"/>
                    <a:pt x="254" y="182"/>
                    <a:pt x="255" y="182"/>
                  </a:cubicBezTo>
                  <a:cubicBezTo>
                    <a:pt x="261" y="205"/>
                    <a:pt x="261" y="205"/>
                    <a:pt x="261" y="205"/>
                  </a:cubicBezTo>
                  <a:moveTo>
                    <a:pt x="252" y="204"/>
                  </a:moveTo>
                  <a:cubicBezTo>
                    <a:pt x="251" y="204"/>
                    <a:pt x="249" y="204"/>
                    <a:pt x="248" y="203"/>
                  </a:cubicBezTo>
                  <a:cubicBezTo>
                    <a:pt x="242" y="180"/>
                    <a:pt x="242" y="180"/>
                    <a:pt x="242" y="180"/>
                  </a:cubicBezTo>
                  <a:cubicBezTo>
                    <a:pt x="243" y="180"/>
                    <a:pt x="245" y="181"/>
                    <a:pt x="247" y="181"/>
                  </a:cubicBezTo>
                  <a:cubicBezTo>
                    <a:pt x="252" y="204"/>
                    <a:pt x="252" y="204"/>
                    <a:pt x="252" y="204"/>
                  </a:cubicBezTo>
                  <a:moveTo>
                    <a:pt x="244" y="203"/>
                  </a:moveTo>
                  <a:cubicBezTo>
                    <a:pt x="242" y="202"/>
                    <a:pt x="241" y="202"/>
                    <a:pt x="239" y="202"/>
                  </a:cubicBezTo>
                  <a:cubicBezTo>
                    <a:pt x="233" y="179"/>
                    <a:pt x="233" y="179"/>
                    <a:pt x="233" y="179"/>
                  </a:cubicBezTo>
                  <a:cubicBezTo>
                    <a:pt x="235" y="179"/>
                    <a:pt x="237" y="179"/>
                    <a:pt x="238" y="180"/>
                  </a:cubicBezTo>
                  <a:cubicBezTo>
                    <a:pt x="244" y="203"/>
                    <a:pt x="244" y="203"/>
                    <a:pt x="244" y="203"/>
                  </a:cubicBezTo>
                  <a:moveTo>
                    <a:pt x="235" y="201"/>
                  </a:moveTo>
                  <a:cubicBezTo>
                    <a:pt x="234" y="201"/>
                    <a:pt x="232" y="201"/>
                    <a:pt x="231" y="200"/>
                  </a:cubicBezTo>
                  <a:cubicBezTo>
                    <a:pt x="225" y="177"/>
                    <a:pt x="225" y="177"/>
                    <a:pt x="225" y="177"/>
                  </a:cubicBezTo>
                  <a:cubicBezTo>
                    <a:pt x="227" y="178"/>
                    <a:pt x="228" y="178"/>
                    <a:pt x="230" y="178"/>
                  </a:cubicBezTo>
                  <a:cubicBezTo>
                    <a:pt x="235" y="201"/>
                    <a:pt x="235" y="201"/>
                    <a:pt x="235" y="201"/>
                  </a:cubicBezTo>
                  <a:moveTo>
                    <a:pt x="227" y="200"/>
                  </a:moveTo>
                  <a:cubicBezTo>
                    <a:pt x="225" y="199"/>
                    <a:pt x="224" y="199"/>
                    <a:pt x="222" y="199"/>
                  </a:cubicBezTo>
                  <a:cubicBezTo>
                    <a:pt x="216" y="176"/>
                    <a:pt x="216" y="176"/>
                    <a:pt x="216" y="176"/>
                  </a:cubicBezTo>
                  <a:cubicBezTo>
                    <a:pt x="218" y="176"/>
                    <a:pt x="220" y="176"/>
                    <a:pt x="221" y="177"/>
                  </a:cubicBezTo>
                  <a:cubicBezTo>
                    <a:pt x="227" y="200"/>
                    <a:pt x="227" y="200"/>
                    <a:pt x="227" y="200"/>
                  </a:cubicBezTo>
                  <a:moveTo>
                    <a:pt x="219" y="198"/>
                  </a:moveTo>
                  <a:cubicBezTo>
                    <a:pt x="217" y="198"/>
                    <a:pt x="215" y="198"/>
                    <a:pt x="214" y="198"/>
                  </a:cubicBezTo>
                  <a:cubicBezTo>
                    <a:pt x="208" y="174"/>
                    <a:pt x="208" y="174"/>
                    <a:pt x="208" y="174"/>
                  </a:cubicBezTo>
                  <a:cubicBezTo>
                    <a:pt x="210" y="175"/>
                    <a:pt x="211" y="175"/>
                    <a:pt x="213" y="175"/>
                  </a:cubicBezTo>
                  <a:cubicBezTo>
                    <a:pt x="219" y="198"/>
                    <a:pt x="219" y="198"/>
                    <a:pt x="219" y="198"/>
                  </a:cubicBezTo>
                  <a:moveTo>
                    <a:pt x="210" y="197"/>
                  </a:moveTo>
                  <a:cubicBezTo>
                    <a:pt x="208" y="197"/>
                    <a:pt x="207" y="196"/>
                    <a:pt x="205" y="196"/>
                  </a:cubicBezTo>
                  <a:cubicBezTo>
                    <a:pt x="200" y="173"/>
                    <a:pt x="200" y="173"/>
                    <a:pt x="200" y="173"/>
                  </a:cubicBezTo>
                  <a:cubicBezTo>
                    <a:pt x="201" y="173"/>
                    <a:pt x="203" y="174"/>
                    <a:pt x="204" y="174"/>
                  </a:cubicBezTo>
                  <a:cubicBezTo>
                    <a:pt x="210" y="197"/>
                    <a:pt x="210" y="197"/>
                    <a:pt x="210" y="197"/>
                  </a:cubicBezTo>
                  <a:moveTo>
                    <a:pt x="623" y="262"/>
                  </a:moveTo>
                  <a:cubicBezTo>
                    <a:pt x="562" y="173"/>
                    <a:pt x="562" y="173"/>
                    <a:pt x="562" y="173"/>
                  </a:cubicBezTo>
                  <a:cubicBezTo>
                    <a:pt x="586" y="178"/>
                    <a:pt x="610" y="183"/>
                    <a:pt x="633" y="188"/>
                  </a:cubicBezTo>
                  <a:cubicBezTo>
                    <a:pt x="688" y="221"/>
                    <a:pt x="688" y="221"/>
                    <a:pt x="688" y="221"/>
                  </a:cubicBezTo>
                  <a:cubicBezTo>
                    <a:pt x="623" y="262"/>
                    <a:pt x="623" y="262"/>
                    <a:pt x="623" y="262"/>
                  </a:cubicBezTo>
                  <a:moveTo>
                    <a:pt x="202" y="195"/>
                  </a:moveTo>
                  <a:cubicBezTo>
                    <a:pt x="200" y="195"/>
                    <a:pt x="198" y="195"/>
                    <a:pt x="197" y="195"/>
                  </a:cubicBezTo>
                  <a:cubicBezTo>
                    <a:pt x="191" y="172"/>
                    <a:pt x="191" y="172"/>
                    <a:pt x="191" y="172"/>
                  </a:cubicBezTo>
                  <a:cubicBezTo>
                    <a:pt x="193" y="172"/>
                    <a:pt x="194" y="172"/>
                    <a:pt x="196" y="172"/>
                  </a:cubicBezTo>
                  <a:cubicBezTo>
                    <a:pt x="202" y="195"/>
                    <a:pt x="202" y="195"/>
                    <a:pt x="202" y="195"/>
                  </a:cubicBezTo>
                  <a:moveTo>
                    <a:pt x="193" y="194"/>
                  </a:moveTo>
                  <a:cubicBezTo>
                    <a:pt x="192" y="194"/>
                    <a:pt x="190" y="193"/>
                    <a:pt x="188" y="193"/>
                  </a:cubicBezTo>
                  <a:cubicBezTo>
                    <a:pt x="183" y="170"/>
                    <a:pt x="183" y="170"/>
                    <a:pt x="183" y="170"/>
                  </a:cubicBezTo>
                  <a:cubicBezTo>
                    <a:pt x="184" y="170"/>
                    <a:pt x="186" y="171"/>
                    <a:pt x="187" y="171"/>
                  </a:cubicBezTo>
                  <a:cubicBezTo>
                    <a:pt x="193" y="194"/>
                    <a:pt x="193" y="194"/>
                    <a:pt x="193" y="194"/>
                  </a:cubicBezTo>
                  <a:moveTo>
                    <a:pt x="619" y="262"/>
                  </a:moveTo>
                  <a:cubicBezTo>
                    <a:pt x="532" y="244"/>
                    <a:pt x="532" y="244"/>
                    <a:pt x="532" y="244"/>
                  </a:cubicBezTo>
                  <a:cubicBezTo>
                    <a:pt x="544" y="169"/>
                    <a:pt x="544" y="169"/>
                    <a:pt x="544" y="169"/>
                  </a:cubicBezTo>
                  <a:cubicBezTo>
                    <a:pt x="548" y="170"/>
                    <a:pt x="553" y="171"/>
                    <a:pt x="557" y="172"/>
                  </a:cubicBezTo>
                  <a:cubicBezTo>
                    <a:pt x="619" y="262"/>
                    <a:pt x="619" y="262"/>
                    <a:pt x="619" y="262"/>
                  </a:cubicBezTo>
                  <a:moveTo>
                    <a:pt x="185" y="193"/>
                  </a:moveTo>
                  <a:cubicBezTo>
                    <a:pt x="183" y="192"/>
                    <a:pt x="182" y="192"/>
                    <a:pt x="180" y="192"/>
                  </a:cubicBezTo>
                  <a:cubicBezTo>
                    <a:pt x="174" y="169"/>
                    <a:pt x="174" y="169"/>
                    <a:pt x="174" y="169"/>
                  </a:cubicBezTo>
                  <a:cubicBezTo>
                    <a:pt x="176" y="169"/>
                    <a:pt x="177" y="169"/>
                    <a:pt x="179" y="170"/>
                  </a:cubicBezTo>
                  <a:cubicBezTo>
                    <a:pt x="185" y="193"/>
                    <a:pt x="185" y="193"/>
                    <a:pt x="185" y="193"/>
                  </a:cubicBezTo>
                  <a:moveTo>
                    <a:pt x="176" y="191"/>
                  </a:moveTo>
                  <a:cubicBezTo>
                    <a:pt x="175" y="191"/>
                    <a:pt x="173" y="191"/>
                    <a:pt x="171" y="190"/>
                  </a:cubicBezTo>
                  <a:cubicBezTo>
                    <a:pt x="166" y="168"/>
                    <a:pt x="166" y="168"/>
                    <a:pt x="166" y="168"/>
                  </a:cubicBezTo>
                  <a:cubicBezTo>
                    <a:pt x="167" y="168"/>
                    <a:pt x="169" y="168"/>
                    <a:pt x="171" y="168"/>
                  </a:cubicBezTo>
                  <a:cubicBezTo>
                    <a:pt x="176" y="191"/>
                    <a:pt x="176" y="191"/>
                    <a:pt x="176" y="191"/>
                  </a:cubicBezTo>
                  <a:moveTo>
                    <a:pt x="168" y="190"/>
                  </a:moveTo>
                  <a:cubicBezTo>
                    <a:pt x="166" y="190"/>
                    <a:pt x="165" y="189"/>
                    <a:pt x="163" y="189"/>
                  </a:cubicBezTo>
                  <a:cubicBezTo>
                    <a:pt x="157" y="166"/>
                    <a:pt x="157" y="166"/>
                    <a:pt x="157" y="166"/>
                  </a:cubicBezTo>
                  <a:cubicBezTo>
                    <a:pt x="159" y="166"/>
                    <a:pt x="161" y="167"/>
                    <a:pt x="162" y="167"/>
                  </a:cubicBezTo>
                  <a:cubicBezTo>
                    <a:pt x="168" y="190"/>
                    <a:pt x="168" y="190"/>
                    <a:pt x="168" y="190"/>
                  </a:cubicBezTo>
                  <a:moveTo>
                    <a:pt x="531" y="227"/>
                  </a:moveTo>
                  <a:cubicBezTo>
                    <a:pt x="519" y="226"/>
                    <a:pt x="519" y="226"/>
                    <a:pt x="519" y="226"/>
                  </a:cubicBezTo>
                  <a:cubicBezTo>
                    <a:pt x="528" y="166"/>
                    <a:pt x="528" y="166"/>
                    <a:pt x="528" y="166"/>
                  </a:cubicBezTo>
                  <a:cubicBezTo>
                    <a:pt x="532" y="167"/>
                    <a:pt x="537" y="168"/>
                    <a:pt x="541" y="169"/>
                  </a:cubicBezTo>
                  <a:cubicBezTo>
                    <a:pt x="531" y="227"/>
                    <a:pt x="531" y="227"/>
                    <a:pt x="531" y="227"/>
                  </a:cubicBezTo>
                  <a:moveTo>
                    <a:pt x="159" y="189"/>
                  </a:moveTo>
                  <a:cubicBezTo>
                    <a:pt x="158" y="188"/>
                    <a:pt x="156" y="188"/>
                    <a:pt x="155" y="188"/>
                  </a:cubicBezTo>
                  <a:cubicBezTo>
                    <a:pt x="149" y="165"/>
                    <a:pt x="149" y="165"/>
                    <a:pt x="149" y="165"/>
                  </a:cubicBezTo>
                  <a:cubicBezTo>
                    <a:pt x="151" y="165"/>
                    <a:pt x="152" y="165"/>
                    <a:pt x="154" y="166"/>
                  </a:cubicBezTo>
                  <a:cubicBezTo>
                    <a:pt x="159" y="189"/>
                    <a:pt x="159" y="189"/>
                    <a:pt x="159" y="189"/>
                  </a:cubicBezTo>
                  <a:moveTo>
                    <a:pt x="151" y="187"/>
                  </a:moveTo>
                  <a:cubicBezTo>
                    <a:pt x="149" y="187"/>
                    <a:pt x="148" y="187"/>
                    <a:pt x="146" y="186"/>
                  </a:cubicBezTo>
                  <a:cubicBezTo>
                    <a:pt x="141" y="164"/>
                    <a:pt x="141" y="164"/>
                    <a:pt x="141" y="164"/>
                  </a:cubicBezTo>
                  <a:cubicBezTo>
                    <a:pt x="142" y="164"/>
                    <a:pt x="144" y="164"/>
                    <a:pt x="145" y="164"/>
                  </a:cubicBezTo>
                  <a:cubicBezTo>
                    <a:pt x="151" y="187"/>
                    <a:pt x="151" y="187"/>
                    <a:pt x="151" y="187"/>
                  </a:cubicBezTo>
                  <a:moveTo>
                    <a:pt x="513" y="240"/>
                  </a:moveTo>
                  <a:cubicBezTo>
                    <a:pt x="429" y="224"/>
                    <a:pt x="429" y="224"/>
                    <a:pt x="429" y="224"/>
                  </a:cubicBezTo>
                  <a:cubicBezTo>
                    <a:pt x="431" y="221"/>
                    <a:pt x="431" y="221"/>
                    <a:pt x="431" y="221"/>
                  </a:cubicBezTo>
                  <a:cubicBezTo>
                    <a:pt x="513" y="163"/>
                    <a:pt x="513" y="163"/>
                    <a:pt x="513" y="163"/>
                  </a:cubicBezTo>
                  <a:cubicBezTo>
                    <a:pt x="517" y="164"/>
                    <a:pt x="521" y="165"/>
                    <a:pt x="525" y="166"/>
                  </a:cubicBezTo>
                  <a:cubicBezTo>
                    <a:pt x="516" y="227"/>
                    <a:pt x="516" y="227"/>
                    <a:pt x="516" y="227"/>
                  </a:cubicBezTo>
                  <a:cubicBezTo>
                    <a:pt x="513" y="240"/>
                    <a:pt x="513" y="240"/>
                    <a:pt x="513" y="240"/>
                  </a:cubicBezTo>
                  <a:moveTo>
                    <a:pt x="143" y="186"/>
                  </a:moveTo>
                  <a:cubicBezTo>
                    <a:pt x="141" y="186"/>
                    <a:pt x="139" y="185"/>
                    <a:pt x="138" y="185"/>
                  </a:cubicBezTo>
                  <a:cubicBezTo>
                    <a:pt x="132" y="162"/>
                    <a:pt x="132" y="162"/>
                    <a:pt x="132" y="162"/>
                  </a:cubicBezTo>
                  <a:cubicBezTo>
                    <a:pt x="134" y="163"/>
                    <a:pt x="135" y="163"/>
                    <a:pt x="137" y="163"/>
                  </a:cubicBezTo>
                  <a:cubicBezTo>
                    <a:pt x="143" y="186"/>
                    <a:pt x="143" y="186"/>
                    <a:pt x="143" y="186"/>
                  </a:cubicBezTo>
                  <a:moveTo>
                    <a:pt x="134" y="185"/>
                  </a:moveTo>
                  <a:cubicBezTo>
                    <a:pt x="133" y="184"/>
                    <a:pt x="131" y="184"/>
                    <a:pt x="129" y="184"/>
                  </a:cubicBezTo>
                  <a:cubicBezTo>
                    <a:pt x="124" y="161"/>
                    <a:pt x="124" y="161"/>
                    <a:pt x="124" y="161"/>
                  </a:cubicBezTo>
                  <a:cubicBezTo>
                    <a:pt x="125" y="161"/>
                    <a:pt x="127" y="161"/>
                    <a:pt x="129" y="162"/>
                  </a:cubicBezTo>
                  <a:cubicBezTo>
                    <a:pt x="134" y="185"/>
                    <a:pt x="134" y="185"/>
                    <a:pt x="134" y="185"/>
                  </a:cubicBezTo>
                  <a:moveTo>
                    <a:pt x="126" y="183"/>
                  </a:moveTo>
                  <a:cubicBezTo>
                    <a:pt x="124" y="183"/>
                    <a:pt x="123" y="183"/>
                    <a:pt x="121" y="183"/>
                  </a:cubicBezTo>
                  <a:cubicBezTo>
                    <a:pt x="115" y="159"/>
                    <a:pt x="115" y="159"/>
                    <a:pt x="115" y="159"/>
                  </a:cubicBezTo>
                  <a:cubicBezTo>
                    <a:pt x="117" y="160"/>
                    <a:pt x="118" y="160"/>
                    <a:pt x="120" y="160"/>
                  </a:cubicBezTo>
                  <a:cubicBezTo>
                    <a:pt x="126" y="183"/>
                    <a:pt x="126" y="183"/>
                    <a:pt x="126" y="183"/>
                  </a:cubicBezTo>
                  <a:moveTo>
                    <a:pt x="117" y="182"/>
                  </a:moveTo>
                  <a:cubicBezTo>
                    <a:pt x="116" y="182"/>
                    <a:pt x="114" y="181"/>
                    <a:pt x="113" y="181"/>
                  </a:cubicBezTo>
                  <a:cubicBezTo>
                    <a:pt x="107" y="158"/>
                    <a:pt x="107" y="158"/>
                    <a:pt x="107" y="158"/>
                  </a:cubicBezTo>
                  <a:cubicBezTo>
                    <a:pt x="108" y="158"/>
                    <a:pt x="110" y="159"/>
                    <a:pt x="112" y="159"/>
                  </a:cubicBezTo>
                  <a:cubicBezTo>
                    <a:pt x="117" y="182"/>
                    <a:pt x="117" y="182"/>
                    <a:pt x="117" y="182"/>
                  </a:cubicBezTo>
                  <a:moveTo>
                    <a:pt x="109" y="181"/>
                  </a:moveTo>
                  <a:cubicBezTo>
                    <a:pt x="107" y="180"/>
                    <a:pt x="106" y="180"/>
                    <a:pt x="104" y="180"/>
                  </a:cubicBezTo>
                  <a:cubicBezTo>
                    <a:pt x="98" y="157"/>
                    <a:pt x="98" y="157"/>
                    <a:pt x="98" y="157"/>
                  </a:cubicBezTo>
                  <a:cubicBezTo>
                    <a:pt x="100" y="157"/>
                    <a:pt x="102" y="157"/>
                    <a:pt x="103" y="158"/>
                  </a:cubicBezTo>
                  <a:cubicBezTo>
                    <a:pt x="109" y="181"/>
                    <a:pt x="109" y="181"/>
                    <a:pt x="109" y="181"/>
                  </a:cubicBezTo>
                  <a:moveTo>
                    <a:pt x="554" y="168"/>
                  </a:moveTo>
                  <a:cubicBezTo>
                    <a:pt x="551" y="167"/>
                    <a:pt x="548" y="167"/>
                    <a:pt x="544" y="166"/>
                  </a:cubicBezTo>
                  <a:cubicBezTo>
                    <a:pt x="546" y="156"/>
                    <a:pt x="546" y="156"/>
                    <a:pt x="546" y="156"/>
                  </a:cubicBezTo>
                  <a:cubicBezTo>
                    <a:pt x="554" y="168"/>
                    <a:pt x="554" y="168"/>
                    <a:pt x="554" y="168"/>
                  </a:cubicBezTo>
                  <a:moveTo>
                    <a:pt x="100" y="179"/>
                  </a:moveTo>
                  <a:cubicBezTo>
                    <a:pt x="99" y="179"/>
                    <a:pt x="97" y="179"/>
                    <a:pt x="96" y="179"/>
                  </a:cubicBezTo>
                  <a:cubicBezTo>
                    <a:pt x="90" y="156"/>
                    <a:pt x="90" y="156"/>
                    <a:pt x="90" y="156"/>
                  </a:cubicBezTo>
                  <a:cubicBezTo>
                    <a:pt x="92" y="156"/>
                    <a:pt x="93" y="156"/>
                    <a:pt x="95" y="156"/>
                  </a:cubicBezTo>
                  <a:cubicBezTo>
                    <a:pt x="100" y="179"/>
                    <a:pt x="100" y="179"/>
                    <a:pt x="100" y="179"/>
                  </a:cubicBezTo>
                  <a:moveTo>
                    <a:pt x="435" y="214"/>
                  </a:moveTo>
                  <a:cubicBezTo>
                    <a:pt x="471" y="155"/>
                    <a:pt x="471" y="155"/>
                    <a:pt x="471" y="155"/>
                  </a:cubicBezTo>
                  <a:cubicBezTo>
                    <a:pt x="483" y="157"/>
                    <a:pt x="496" y="160"/>
                    <a:pt x="508" y="162"/>
                  </a:cubicBezTo>
                  <a:cubicBezTo>
                    <a:pt x="435" y="214"/>
                    <a:pt x="435" y="214"/>
                    <a:pt x="435" y="214"/>
                  </a:cubicBezTo>
                  <a:moveTo>
                    <a:pt x="92" y="178"/>
                  </a:moveTo>
                  <a:cubicBezTo>
                    <a:pt x="90" y="178"/>
                    <a:pt x="89" y="177"/>
                    <a:pt x="87" y="177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3" y="155"/>
                    <a:pt x="85" y="155"/>
                    <a:pt x="86" y="155"/>
                  </a:cubicBezTo>
                  <a:cubicBezTo>
                    <a:pt x="92" y="178"/>
                    <a:pt x="92" y="178"/>
                    <a:pt x="92" y="178"/>
                  </a:cubicBezTo>
                  <a:moveTo>
                    <a:pt x="625" y="183"/>
                  </a:moveTo>
                  <a:cubicBezTo>
                    <a:pt x="603" y="178"/>
                    <a:pt x="581" y="173"/>
                    <a:pt x="559" y="169"/>
                  </a:cubicBezTo>
                  <a:cubicBezTo>
                    <a:pt x="549" y="154"/>
                    <a:pt x="549" y="154"/>
                    <a:pt x="549" y="154"/>
                  </a:cubicBezTo>
                  <a:cubicBezTo>
                    <a:pt x="732" y="194"/>
                    <a:pt x="732" y="194"/>
                    <a:pt x="732" y="194"/>
                  </a:cubicBezTo>
                  <a:cubicBezTo>
                    <a:pt x="717" y="203"/>
                    <a:pt x="717" y="203"/>
                    <a:pt x="717" y="203"/>
                  </a:cubicBezTo>
                  <a:cubicBezTo>
                    <a:pt x="690" y="197"/>
                    <a:pt x="662" y="191"/>
                    <a:pt x="635" y="185"/>
                  </a:cubicBezTo>
                  <a:cubicBezTo>
                    <a:pt x="603" y="166"/>
                    <a:pt x="603" y="166"/>
                    <a:pt x="603" y="166"/>
                  </a:cubicBezTo>
                  <a:cubicBezTo>
                    <a:pt x="603" y="166"/>
                    <a:pt x="602" y="166"/>
                    <a:pt x="602" y="166"/>
                  </a:cubicBezTo>
                  <a:cubicBezTo>
                    <a:pt x="602" y="166"/>
                    <a:pt x="601" y="166"/>
                    <a:pt x="601" y="166"/>
                  </a:cubicBezTo>
                  <a:cubicBezTo>
                    <a:pt x="600" y="167"/>
                    <a:pt x="601" y="168"/>
                    <a:pt x="601" y="169"/>
                  </a:cubicBezTo>
                  <a:cubicBezTo>
                    <a:pt x="625" y="183"/>
                    <a:pt x="625" y="183"/>
                    <a:pt x="625" y="183"/>
                  </a:cubicBezTo>
                  <a:moveTo>
                    <a:pt x="84" y="177"/>
                  </a:moveTo>
                  <a:cubicBezTo>
                    <a:pt x="82" y="176"/>
                    <a:pt x="80" y="176"/>
                    <a:pt x="79" y="176"/>
                  </a:cubicBezTo>
                  <a:cubicBezTo>
                    <a:pt x="73" y="153"/>
                    <a:pt x="73" y="153"/>
                    <a:pt x="73" y="153"/>
                  </a:cubicBezTo>
                  <a:cubicBezTo>
                    <a:pt x="75" y="153"/>
                    <a:pt x="76" y="154"/>
                    <a:pt x="78" y="154"/>
                  </a:cubicBezTo>
                  <a:cubicBezTo>
                    <a:pt x="84" y="177"/>
                    <a:pt x="84" y="177"/>
                    <a:pt x="84" y="177"/>
                  </a:cubicBezTo>
                  <a:moveTo>
                    <a:pt x="526" y="162"/>
                  </a:moveTo>
                  <a:cubicBezTo>
                    <a:pt x="523" y="162"/>
                    <a:pt x="520" y="161"/>
                    <a:pt x="516" y="160"/>
                  </a:cubicBezTo>
                  <a:cubicBezTo>
                    <a:pt x="527" y="153"/>
                    <a:pt x="527" y="153"/>
                    <a:pt x="527" y="153"/>
                  </a:cubicBezTo>
                  <a:cubicBezTo>
                    <a:pt x="526" y="162"/>
                    <a:pt x="526" y="162"/>
                    <a:pt x="526" y="162"/>
                  </a:cubicBezTo>
                  <a:moveTo>
                    <a:pt x="75" y="175"/>
                  </a:moveTo>
                  <a:cubicBezTo>
                    <a:pt x="74" y="175"/>
                    <a:pt x="72" y="175"/>
                    <a:pt x="70" y="175"/>
                  </a:cubicBezTo>
                  <a:cubicBezTo>
                    <a:pt x="65" y="152"/>
                    <a:pt x="65" y="152"/>
                    <a:pt x="65" y="152"/>
                  </a:cubicBezTo>
                  <a:cubicBezTo>
                    <a:pt x="66" y="152"/>
                    <a:pt x="68" y="152"/>
                    <a:pt x="70" y="153"/>
                  </a:cubicBezTo>
                  <a:cubicBezTo>
                    <a:pt x="75" y="175"/>
                    <a:pt x="75" y="175"/>
                    <a:pt x="75" y="175"/>
                  </a:cubicBezTo>
                  <a:moveTo>
                    <a:pt x="67" y="174"/>
                  </a:moveTo>
                  <a:cubicBezTo>
                    <a:pt x="65" y="174"/>
                    <a:pt x="64" y="174"/>
                    <a:pt x="62" y="173"/>
                  </a:cubicBezTo>
                  <a:cubicBezTo>
                    <a:pt x="56" y="151"/>
                    <a:pt x="56" y="151"/>
                    <a:pt x="56" y="151"/>
                  </a:cubicBezTo>
                  <a:cubicBezTo>
                    <a:pt x="58" y="151"/>
                    <a:pt x="60" y="151"/>
                    <a:pt x="61" y="151"/>
                  </a:cubicBezTo>
                  <a:cubicBezTo>
                    <a:pt x="67" y="174"/>
                    <a:pt x="67" y="174"/>
                    <a:pt x="67" y="174"/>
                  </a:cubicBezTo>
                  <a:moveTo>
                    <a:pt x="58" y="173"/>
                  </a:moveTo>
                  <a:cubicBezTo>
                    <a:pt x="57" y="173"/>
                    <a:pt x="55" y="172"/>
                    <a:pt x="54" y="172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50" y="150"/>
                    <a:pt x="51" y="150"/>
                    <a:pt x="53" y="150"/>
                  </a:cubicBezTo>
                  <a:cubicBezTo>
                    <a:pt x="58" y="173"/>
                    <a:pt x="58" y="173"/>
                    <a:pt x="58" y="173"/>
                  </a:cubicBezTo>
                  <a:moveTo>
                    <a:pt x="50" y="172"/>
                  </a:moveTo>
                  <a:cubicBezTo>
                    <a:pt x="48" y="171"/>
                    <a:pt x="47" y="171"/>
                    <a:pt x="45" y="171"/>
                  </a:cubicBezTo>
                  <a:cubicBezTo>
                    <a:pt x="40" y="148"/>
                    <a:pt x="40" y="148"/>
                    <a:pt x="40" y="148"/>
                  </a:cubicBezTo>
                  <a:cubicBezTo>
                    <a:pt x="41" y="148"/>
                    <a:pt x="43" y="149"/>
                    <a:pt x="44" y="149"/>
                  </a:cubicBezTo>
                  <a:cubicBezTo>
                    <a:pt x="50" y="172"/>
                    <a:pt x="50" y="172"/>
                    <a:pt x="50" y="172"/>
                  </a:cubicBezTo>
                  <a:moveTo>
                    <a:pt x="42" y="170"/>
                  </a:moveTo>
                  <a:cubicBezTo>
                    <a:pt x="40" y="170"/>
                    <a:pt x="38" y="170"/>
                    <a:pt x="37" y="170"/>
                  </a:cubicBezTo>
                  <a:cubicBezTo>
                    <a:pt x="31" y="147"/>
                    <a:pt x="31" y="147"/>
                    <a:pt x="31" y="147"/>
                  </a:cubicBezTo>
                  <a:cubicBezTo>
                    <a:pt x="33" y="147"/>
                    <a:pt x="34" y="147"/>
                    <a:pt x="36" y="148"/>
                  </a:cubicBezTo>
                  <a:cubicBezTo>
                    <a:pt x="42" y="170"/>
                    <a:pt x="42" y="170"/>
                    <a:pt x="42" y="170"/>
                  </a:cubicBezTo>
                  <a:moveTo>
                    <a:pt x="33" y="169"/>
                  </a:moveTo>
                  <a:cubicBezTo>
                    <a:pt x="32" y="169"/>
                    <a:pt x="30" y="169"/>
                    <a:pt x="28" y="169"/>
                  </a:cubicBezTo>
                  <a:cubicBezTo>
                    <a:pt x="23" y="146"/>
                    <a:pt x="23" y="146"/>
                    <a:pt x="23" y="146"/>
                  </a:cubicBezTo>
                  <a:cubicBezTo>
                    <a:pt x="24" y="146"/>
                    <a:pt x="26" y="146"/>
                    <a:pt x="28" y="146"/>
                  </a:cubicBezTo>
                  <a:cubicBezTo>
                    <a:pt x="33" y="169"/>
                    <a:pt x="33" y="169"/>
                    <a:pt x="33" y="169"/>
                  </a:cubicBezTo>
                  <a:moveTo>
                    <a:pt x="25" y="168"/>
                  </a:moveTo>
                  <a:cubicBezTo>
                    <a:pt x="23" y="168"/>
                    <a:pt x="22" y="168"/>
                    <a:pt x="20" y="167"/>
                  </a:cubicBezTo>
                  <a:cubicBezTo>
                    <a:pt x="14" y="144"/>
                    <a:pt x="14" y="144"/>
                    <a:pt x="14" y="144"/>
                  </a:cubicBezTo>
                  <a:cubicBezTo>
                    <a:pt x="16" y="145"/>
                    <a:pt x="18" y="145"/>
                    <a:pt x="19" y="145"/>
                  </a:cubicBezTo>
                  <a:cubicBezTo>
                    <a:pt x="25" y="168"/>
                    <a:pt x="25" y="168"/>
                    <a:pt x="25" y="168"/>
                  </a:cubicBezTo>
                  <a:moveTo>
                    <a:pt x="16" y="167"/>
                  </a:moveTo>
                  <a:cubicBezTo>
                    <a:pt x="15" y="167"/>
                    <a:pt x="13" y="166"/>
                    <a:pt x="12" y="166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8" y="143"/>
                    <a:pt x="9" y="144"/>
                    <a:pt x="11" y="144"/>
                  </a:cubicBezTo>
                  <a:cubicBezTo>
                    <a:pt x="16" y="167"/>
                    <a:pt x="16" y="167"/>
                    <a:pt x="16" y="167"/>
                  </a:cubicBezTo>
                  <a:moveTo>
                    <a:pt x="512" y="159"/>
                  </a:moveTo>
                  <a:cubicBezTo>
                    <a:pt x="499" y="157"/>
                    <a:pt x="486" y="154"/>
                    <a:pt x="472" y="152"/>
                  </a:cubicBezTo>
                  <a:cubicBezTo>
                    <a:pt x="479" y="141"/>
                    <a:pt x="479" y="141"/>
                    <a:pt x="479" y="141"/>
                  </a:cubicBezTo>
                  <a:cubicBezTo>
                    <a:pt x="525" y="150"/>
                    <a:pt x="525" y="150"/>
                    <a:pt x="525" y="150"/>
                  </a:cubicBezTo>
                  <a:cubicBezTo>
                    <a:pt x="512" y="159"/>
                    <a:pt x="512" y="159"/>
                    <a:pt x="512" y="159"/>
                  </a:cubicBezTo>
                  <a:moveTo>
                    <a:pt x="423" y="222"/>
                  </a:moveTo>
                  <a:cubicBezTo>
                    <a:pt x="364" y="134"/>
                    <a:pt x="364" y="134"/>
                    <a:pt x="364" y="134"/>
                  </a:cubicBezTo>
                  <a:cubicBezTo>
                    <a:pt x="398" y="141"/>
                    <a:pt x="433" y="147"/>
                    <a:pt x="467" y="154"/>
                  </a:cubicBezTo>
                  <a:cubicBezTo>
                    <a:pt x="428" y="218"/>
                    <a:pt x="428" y="218"/>
                    <a:pt x="428" y="218"/>
                  </a:cubicBezTo>
                  <a:cubicBezTo>
                    <a:pt x="423" y="222"/>
                    <a:pt x="423" y="222"/>
                    <a:pt x="423" y="222"/>
                  </a:cubicBezTo>
                  <a:moveTo>
                    <a:pt x="419" y="222"/>
                  </a:moveTo>
                  <a:cubicBezTo>
                    <a:pt x="333" y="205"/>
                    <a:pt x="333" y="205"/>
                    <a:pt x="333" y="205"/>
                  </a:cubicBezTo>
                  <a:cubicBezTo>
                    <a:pt x="346" y="131"/>
                    <a:pt x="346" y="131"/>
                    <a:pt x="346" y="131"/>
                  </a:cubicBezTo>
                  <a:cubicBezTo>
                    <a:pt x="350" y="132"/>
                    <a:pt x="355" y="133"/>
                    <a:pt x="359" y="133"/>
                  </a:cubicBezTo>
                  <a:cubicBezTo>
                    <a:pt x="419" y="222"/>
                    <a:pt x="419" y="222"/>
                    <a:pt x="419" y="222"/>
                  </a:cubicBezTo>
                  <a:moveTo>
                    <a:pt x="332" y="189"/>
                  </a:moveTo>
                  <a:cubicBezTo>
                    <a:pt x="320" y="187"/>
                    <a:pt x="320" y="187"/>
                    <a:pt x="320" y="187"/>
                  </a:cubicBezTo>
                  <a:cubicBezTo>
                    <a:pt x="330" y="128"/>
                    <a:pt x="330" y="128"/>
                    <a:pt x="330" y="128"/>
                  </a:cubicBezTo>
                  <a:cubicBezTo>
                    <a:pt x="334" y="129"/>
                    <a:pt x="339" y="130"/>
                    <a:pt x="343" y="130"/>
                  </a:cubicBezTo>
                  <a:cubicBezTo>
                    <a:pt x="332" y="189"/>
                    <a:pt x="332" y="189"/>
                    <a:pt x="332" y="189"/>
                  </a:cubicBezTo>
                  <a:moveTo>
                    <a:pt x="295" y="131"/>
                  </a:moveTo>
                  <a:cubicBezTo>
                    <a:pt x="293" y="125"/>
                    <a:pt x="293" y="125"/>
                    <a:pt x="293" y="125"/>
                  </a:cubicBezTo>
                  <a:cubicBezTo>
                    <a:pt x="294" y="125"/>
                    <a:pt x="295" y="125"/>
                    <a:pt x="296" y="125"/>
                  </a:cubicBezTo>
                  <a:cubicBezTo>
                    <a:pt x="295" y="131"/>
                    <a:pt x="295" y="131"/>
                    <a:pt x="295" y="131"/>
                  </a:cubicBezTo>
                  <a:moveTo>
                    <a:pt x="292" y="147"/>
                  </a:moveTo>
                  <a:cubicBezTo>
                    <a:pt x="291" y="147"/>
                    <a:pt x="291" y="147"/>
                    <a:pt x="290" y="147"/>
                  </a:cubicBezTo>
                  <a:cubicBezTo>
                    <a:pt x="285" y="124"/>
                    <a:pt x="285" y="124"/>
                    <a:pt x="285" y="124"/>
                  </a:cubicBezTo>
                  <a:cubicBezTo>
                    <a:pt x="286" y="124"/>
                    <a:pt x="288" y="124"/>
                    <a:pt x="289" y="124"/>
                  </a:cubicBezTo>
                  <a:cubicBezTo>
                    <a:pt x="293" y="139"/>
                    <a:pt x="293" y="139"/>
                    <a:pt x="293" y="139"/>
                  </a:cubicBezTo>
                  <a:cubicBezTo>
                    <a:pt x="292" y="147"/>
                    <a:pt x="292" y="147"/>
                    <a:pt x="292" y="147"/>
                  </a:cubicBezTo>
                  <a:moveTo>
                    <a:pt x="311" y="218"/>
                  </a:moveTo>
                  <a:cubicBezTo>
                    <a:pt x="295" y="215"/>
                    <a:pt x="295" y="215"/>
                    <a:pt x="295" y="215"/>
                  </a:cubicBezTo>
                  <a:cubicBezTo>
                    <a:pt x="291" y="214"/>
                    <a:pt x="287" y="213"/>
                    <a:pt x="283" y="213"/>
                  </a:cubicBezTo>
                  <a:cubicBezTo>
                    <a:pt x="288" y="186"/>
                    <a:pt x="288" y="186"/>
                    <a:pt x="288" y="186"/>
                  </a:cubicBezTo>
                  <a:cubicBezTo>
                    <a:pt x="299" y="123"/>
                    <a:pt x="299" y="123"/>
                    <a:pt x="299" y="123"/>
                  </a:cubicBezTo>
                  <a:cubicBezTo>
                    <a:pt x="326" y="128"/>
                    <a:pt x="326" y="128"/>
                    <a:pt x="326" y="128"/>
                  </a:cubicBezTo>
                  <a:cubicBezTo>
                    <a:pt x="316" y="187"/>
                    <a:pt x="316" y="187"/>
                    <a:pt x="316" y="187"/>
                  </a:cubicBezTo>
                  <a:cubicBezTo>
                    <a:pt x="316" y="187"/>
                    <a:pt x="316" y="188"/>
                    <a:pt x="316" y="188"/>
                  </a:cubicBezTo>
                  <a:cubicBezTo>
                    <a:pt x="311" y="218"/>
                    <a:pt x="311" y="218"/>
                    <a:pt x="311" y="218"/>
                  </a:cubicBezTo>
                  <a:moveTo>
                    <a:pt x="287" y="146"/>
                  </a:moveTo>
                  <a:cubicBezTo>
                    <a:pt x="285" y="146"/>
                    <a:pt x="283" y="145"/>
                    <a:pt x="282" y="145"/>
                  </a:cubicBezTo>
                  <a:cubicBezTo>
                    <a:pt x="276" y="122"/>
                    <a:pt x="276" y="122"/>
                    <a:pt x="276" y="122"/>
                  </a:cubicBezTo>
                  <a:cubicBezTo>
                    <a:pt x="278" y="122"/>
                    <a:pt x="279" y="123"/>
                    <a:pt x="281" y="123"/>
                  </a:cubicBezTo>
                  <a:cubicBezTo>
                    <a:pt x="287" y="146"/>
                    <a:pt x="287" y="146"/>
                    <a:pt x="287" y="146"/>
                  </a:cubicBezTo>
                  <a:moveTo>
                    <a:pt x="278" y="145"/>
                  </a:moveTo>
                  <a:cubicBezTo>
                    <a:pt x="277" y="144"/>
                    <a:pt x="275" y="144"/>
                    <a:pt x="273" y="144"/>
                  </a:cubicBezTo>
                  <a:cubicBezTo>
                    <a:pt x="268" y="121"/>
                    <a:pt x="268" y="121"/>
                    <a:pt x="268" y="121"/>
                  </a:cubicBezTo>
                  <a:cubicBezTo>
                    <a:pt x="269" y="121"/>
                    <a:pt x="271" y="121"/>
                    <a:pt x="273" y="122"/>
                  </a:cubicBezTo>
                  <a:cubicBezTo>
                    <a:pt x="278" y="145"/>
                    <a:pt x="278" y="145"/>
                    <a:pt x="278" y="145"/>
                  </a:cubicBezTo>
                  <a:moveTo>
                    <a:pt x="270" y="143"/>
                  </a:moveTo>
                  <a:cubicBezTo>
                    <a:pt x="268" y="143"/>
                    <a:pt x="267" y="143"/>
                    <a:pt x="265" y="142"/>
                  </a:cubicBezTo>
                  <a:cubicBezTo>
                    <a:pt x="259" y="119"/>
                    <a:pt x="259" y="119"/>
                    <a:pt x="259" y="119"/>
                  </a:cubicBezTo>
                  <a:cubicBezTo>
                    <a:pt x="261" y="120"/>
                    <a:pt x="262" y="120"/>
                    <a:pt x="264" y="120"/>
                  </a:cubicBezTo>
                  <a:cubicBezTo>
                    <a:pt x="270" y="143"/>
                    <a:pt x="270" y="143"/>
                    <a:pt x="270" y="143"/>
                  </a:cubicBezTo>
                  <a:moveTo>
                    <a:pt x="261" y="142"/>
                  </a:moveTo>
                  <a:cubicBezTo>
                    <a:pt x="260" y="141"/>
                    <a:pt x="258" y="141"/>
                    <a:pt x="256" y="141"/>
                  </a:cubicBezTo>
                  <a:cubicBezTo>
                    <a:pt x="251" y="118"/>
                    <a:pt x="251" y="118"/>
                    <a:pt x="251" y="118"/>
                  </a:cubicBezTo>
                  <a:cubicBezTo>
                    <a:pt x="252" y="118"/>
                    <a:pt x="254" y="118"/>
                    <a:pt x="256" y="119"/>
                  </a:cubicBezTo>
                  <a:cubicBezTo>
                    <a:pt x="261" y="142"/>
                    <a:pt x="261" y="142"/>
                    <a:pt x="261" y="142"/>
                  </a:cubicBezTo>
                  <a:moveTo>
                    <a:pt x="356" y="130"/>
                  </a:moveTo>
                  <a:cubicBezTo>
                    <a:pt x="353" y="129"/>
                    <a:pt x="350" y="128"/>
                    <a:pt x="347" y="128"/>
                  </a:cubicBezTo>
                  <a:cubicBezTo>
                    <a:pt x="348" y="118"/>
                    <a:pt x="348" y="118"/>
                    <a:pt x="348" y="118"/>
                  </a:cubicBezTo>
                  <a:cubicBezTo>
                    <a:pt x="356" y="130"/>
                    <a:pt x="356" y="130"/>
                    <a:pt x="356" y="130"/>
                  </a:cubicBezTo>
                  <a:moveTo>
                    <a:pt x="273" y="118"/>
                  </a:moveTo>
                  <a:cubicBezTo>
                    <a:pt x="271" y="118"/>
                    <a:pt x="269" y="118"/>
                    <a:pt x="266" y="117"/>
                  </a:cubicBezTo>
                  <a:cubicBezTo>
                    <a:pt x="266" y="117"/>
                    <a:pt x="266" y="117"/>
                    <a:pt x="266" y="117"/>
                  </a:cubicBezTo>
                  <a:cubicBezTo>
                    <a:pt x="269" y="117"/>
                    <a:pt x="271" y="118"/>
                    <a:pt x="273" y="118"/>
                  </a:cubicBezTo>
                  <a:moveTo>
                    <a:pt x="253" y="140"/>
                  </a:moveTo>
                  <a:cubicBezTo>
                    <a:pt x="251" y="140"/>
                    <a:pt x="250" y="140"/>
                    <a:pt x="248" y="139"/>
                  </a:cubicBezTo>
                  <a:cubicBezTo>
                    <a:pt x="242" y="117"/>
                    <a:pt x="242" y="117"/>
                    <a:pt x="242" y="117"/>
                  </a:cubicBezTo>
                  <a:cubicBezTo>
                    <a:pt x="244" y="117"/>
                    <a:pt x="246" y="117"/>
                    <a:pt x="247" y="117"/>
                  </a:cubicBezTo>
                  <a:cubicBezTo>
                    <a:pt x="253" y="140"/>
                    <a:pt x="253" y="140"/>
                    <a:pt x="253" y="140"/>
                  </a:cubicBezTo>
                  <a:moveTo>
                    <a:pt x="469" y="151"/>
                  </a:moveTo>
                  <a:cubicBezTo>
                    <a:pt x="433" y="144"/>
                    <a:pt x="397" y="137"/>
                    <a:pt x="361" y="130"/>
                  </a:cubicBezTo>
                  <a:cubicBezTo>
                    <a:pt x="351" y="116"/>
                    <a:pt x="351" y="116"/>
                    <a:pt x="351" y="116"/>
                  </a:cubicBezTo>
                  <a:cubicBezTo>
                    <a:pt x="475" y="140"/>
                    <a:pt x="475" y="140"/>
                    <a:pt x="475" y="140"/>
                  </a:cubicBezTo>
                  <a:cubicBezTo>
                    <a:pt x="469" y="151"/>
                    <a:pt x="469" y="151"/>
                    <a:pt x="469" y="151"/>
                  </a:cubicBezTo>
                  <a:moveTo>
                    <a:pt x="265" y="117"/>
                  </a:moveTo>
                  <a:cubicBezTo>
                    <a:pt x="263" y="116"/>
                    <a:pt x="260" y="116"/>
                    <a:pt x="258" y="116"/>
                  </a:cubicBezTo>
                  <a:cubicBezTo>
                    <a:pt x="258" y="116"/>
                    <a:pt x="258" y="116"/>
                    <a:pt x="258" y="116"/>
                  </a:cubicBezTo>
                  <a:cubicBezTo>
                    <a:pt x="260" y="116"/>
                    <a:pt x="263" y="116"/>
                    <a:pt x="265" y="117"/>
                  </a:cubicBezTo>
                  <a:cubicBezTo>
                    <a:pt x="265" y="117"/>
                    <a:pt x="265" y="117"/>
                    <a:pt x="265" y="117"/>
                  </a:cubicBezTo>
                  <a:moveTo>
                    <a:pt x="244" y="139"/>
                  </a:moveTo>
                  <a:cubicBezTo>
                    <a:pt x="243" y="139"/>
                    <a:pt x="241" y="138"/>
                    <a:pt x="240" y="138"/>
                  </a:cubicBezTo>
                  <a:cubicBezTo>
                    <a:pt x="234" y="115"/>
                    <a:pt x="234" y="115"/>
                    <a:pt x="234" y="115"/>
                  </a:cubicBezTo>
                  <a:cubicBezTo>
                    <a:pt x="236" y="115"/>
                    <a:pt x="237" y="116"/>
                    <a:pt x="239" y="116"/>
                  </a:cubicBezTo>
                  <a:cubicBezTo>
                    <a:pt x="244" y="139"/>
                    <a:pt x="244" y="139"/>
                    <a:pt x="244" y="139"/>
                  </a:cubicBezTo>
                  <a:moveTo>
                    <a:pt x="256" y="115"/>
                  </a:moveTo>
                  <a:cubicBezTo>
                    <a:pt x="254" y="115"/>
                    <a:pt x="252" y="115"/>
                    <a:pt x="250" y="114"/>
                  </a:cubicBezTo>
                  <a:cubicBezTo>
                    <a:pt x="249" y="114"/>
                    <a:pt x="249" y="114"/>
                    <a:pt x="249" y="114"/>
                  </a:cubicBezTo>
                  <a:cubicBezTo>
                    <a:pt x="252" y="115"/>
                    <a:pt x="254" y="115"/>
                    <a:pt x="257" y="115"/>
                  </a:cubicBezTo>
                  <a:cubicBezTo>
                    <a:pt x="256" y="115"/>
                    <a:pt x="256" y="115"/>
                    <a:pt x="256" y="115"/>
                  </a:cubicBezTo>
                  <a:moveTo>
                    <a:pt x="236" y="137"/>
                  </a:moveTo>
                  <a:cubicBezTo>
                    <a:pt x="234" y="137"/>
                    <a:pt x="233" y="137"/>
                    <a:pt x="231" y="137"/>
                  </a:cubicBezTo>
                  <a:cubicBezTo>
                    <a:pt x="225" y="114"/>
                    <a:pt x="225" y="114"/>
                    <a:pt x="225" y="114"/>
                  </a:cubicBezTo>
                  <a:cubicBezTo>
                    <a:pt x="227" y="114"/>
                    <a:pt x="229" y="114"/>
                    <a:pt x="230" y="115"/>
                  </a:cubicBezTo>
                  <a:cubicBezTo>
                    <a:pt x="236" y="137"/>
                    <a:pt x="236" y="137"/>
                    <a:pt x="236" y="137"/>
                  </a:cubicBezTo>
                  <a:moveTo>
                    <a:pt x="248" y="114"/>
                  </a:moveTo>
                  <a:cubicBezTo>
                    <a:pt x="246" y="114"/>
                    <a:pt x="243" y="113"/>
                    <a:pt x="241" y="113"/>
                  </a:cubicBezTo>
                  <a:cubicBezTo>
                    <a:pt x="241" y="113"/>
                    <a:pt x="241" y="113"/>
                    <a:pt x="241" y="113"/>
                  </a:cubicBezTo>
                  <a:cubicBezTo>
                    <a:pt x="243" y="113"/>
                    <a:pt x="246" y="114"/>
                    <a:pt x="248" y="114"/>
                  </a:cubicBezTo>
                  <a:cubicBezTo>
                    <a:pt x="248" y="114"/>
                    <a:pt x="248" y="114"/>
                    <a:pt x="248" y="114"/>
                  </a:cubicBezTo>
                  <a:cubicBezTo>
                    <a:pt x="248" y="114"/>
                    <a:pt x="248" y="114"/>
                    <a:pt x="248" y="114"/>
                  </a:cubicBezTo>
                  <a:moveTo>
                    <a:pt x="227" y="136"/>
                  </a:moveTo>
                  <a:cubicBezTo>
                    <a:pt x="226" y="136"/>
                    <a:pt x="224" y="135"/>
                    <a:pt x="223" y="135"/>
                  </a:cubicBezTo>
                  <a:cubicBezTo>
                    <a:pt x="217" y="112"/>
                    <a:pt x="217" y="112"/>
                    <a:pt x="217" y="112"/>
                  </a:cubicBezTo>
                  <a:cubicBezTo>
                    <a:pt x="219" y="113"/>
                    <a:pt x="220" y="113"/>
                    <a:pt x="222" y="113"/>
                  </a:cubicBezTo>
                  <a:cubicBezTo>
                    <a:pt x="227" y="136"/>
                    <a:pt x="227" y="136"/>
                    <a:pt x="227" y="136"/>
                  </a:cubicBezTo>
                  <a:moveTo>
                    <a:pt x="239" y="113"/>
                  </a:moveTo>
                  <a:cubicBezTo>
                    <a:pt x="237" y="112"/>
                    <a:pt x="235" y="112"/>
                    <a:pt x="233" y="111"/>
                  </a:cubicBezTo>
                  <a:cubicBezTo>
                    <a:pt x="233" y="111"/>
                    <a:pt x="233" y="111"/>
                    <a:pt x="233" y="111"/>
                  </a:cubicBezTo>
                  <a:cubicBezTo>
                    <a:pt x="235" y="112"/>
                    <a:pt x="237" y="112"/>
                    <a:pt x="240" y="113"/>
                  </a:cubicBezTo>
                  <a:cubicBezTo>
                    <a:pt x="239" y="113"/>
                    <a:pt x="239" y="113"/>
                    <a:pt x="239" y="113"/>
                  </a:cubicBezTo>
                  <a:moveTo>
                    <a:pt x="219" y="135"/>
                  </a:moveTo>
                  <a:cubicBezTo>
                    <a:pt x="217" y="134"/>
                    <a:pt x="216" y="134"/>
                    <a:pt x="214" y="134"/>
                  </a:cubicBezTo>
                  <a:cubicBezTo>
                    <a:pt x="209" y="111"/>
                    <a:pt x="209" y="111"/>
                    <a:pt x="209" y="111"/>
                  </a:cubicBezTo>
                  <a:cubicBezTo>
                    <a:pt x="210" y="111"/>
                    <a:pt x="212" y="111"/>
                    <a:pt x="213" y="112"/>
                  </a:cubicBezTo>
                  <a:cubicBezTo>
                    <a:pt x="219" y="135"/>
                    <a:pt x="219" y="135"/>
                    <a:pt x="219" y="135"/>
                  </a:cubicBezTo>
                  <a:moveTo>
                    <a:pt x="231" y="111"/>
                  </a:moveTo>
                  <a:cubicBezTo>
                    <a:pt x="229" y="111"/>
                    <a:pt x="227" y="111"/>
                    <a:pt x="225" y="110"/>
                  </a:cubicBezTo>
                  <a:cubicBezTo>
                    <a:pt x="227" y="110"/>
                    <a:pt x="229" y="111"/>
                    <a:pt x="231" y="111"/>
                  </a:cubicBezTo>
                  <a:cubicBezTo>
                    <a:pt x="231" y="111"/>
                    <a:pt x="231" y="111"/>
                    <a:pt x="231" y="111"/>
                  </a:cubicBezTo>
                  <a:moveTo>
                    <a:pt x="211" y="133"/>
                  </a:moveTo>
                  <a:cubicBezTo>
                    <a:pt x="209" y="133"/>
                    <a:pt x="207" y="133"/>
                    <a:pt x="206" y="132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2" y="110"/>
                    <a:pt x="203" y="110"/>
                    <a:pt x="205" y="110"/>
                  </a:cubicBezTo>
                  <a:cubicBezTo>
                    <a:pt x="211" y="133"/>
                    <a:pt x="211" y="133"/>
                    <a:pt x="211" y="133"/>
                  </a:cubicBezTo>
                  <a:moveTo>
                    <a:pt x="223" y="110"/>
                  </a:moveTo>
                  <a:cubicBezTo>
                    <a:pt x="220" y="109"/>
                    <a:pt x="218" y="109"/>
                    <a:pt x="216" y="109"/>
                  </a:cubicBezTo>
                  <a:cubicBezTo>
                    <a:pt x="216" y="109"/>
                    <a:pt x="216" y="109"/>
                    <a:pt x="216" y="109"/>
                  </a:cubicBezTo>
                  <a:cubicBezTo>
                    <a:pt x="218" y="109"/>
                    <a:pt x="220" y="109"/>
                    <a:pt x="223" y="110"/>
                  </a:cubicBezTo>
                  <a:cubicBezTo>
                    <a:pt x="223" y="110"/>
                    <a:pt x="223" y="110"/>
                    <a:pt x="223" y="110"/>
                  </a:cubicBezTo>
                  <a:moveTo>
                    <a:pt x="202" y="132"/>
                  </a:moveTo>
                  <a:cubicBezTo>
                    <a:pt x="200" y="131"/>
                    <a:pt x="199" y="131"/>
                    <a:pt x="197" y="131"/>
                  </a:cubicBezTo>
                  <a:cubicBezTo>
                    <a:pt x="192" y="108"/>
                    <a:pt x="192" y="108"/>
                    <a:pt x="192" y="108"/>
                  </a:cubicBezTo>
                  <a:cubicBezTo>
                    <a:pt x="193" y="108"/>
                    <a:pt x="195" y="109"/>
                    <a:pt x="196" y="109"/>
                  </a:cubicBezTo>
                  <a:cubicBezTo>
                    <a:pt x="202" y="132"/>
                    <a:pt x="202" y="132"/>
                    <a:pt x="202" y="132"/>
                  </a:cubicBezTo>
                  <a:moveTo>
                    <a:pt x="214" y="108"/>
                  </a:moveTo>
                  <a:cubicBezTo>
                    <a:pt x="212" y="108"/>
                    <a:pt x="210" y="108"/>
                    <a:pt x="207" y="107"/>
                  </a:cubicBezTo>
                  <a:cubicBezTo>
                    <a:pt x="207" y="107"/>
                    <a:pt x="207" y="107"/>
                    <a:pt x="207" y="107"/>
                  </a:cubicBezTo>
                  <a:cubicBezTo>
                    <a:pt x="210" y="108"/>
                    <a:pt x="212" y="108"/>
                    <a:pt x="214" y="108"/>
                  </a:cubicBezTo>
                  <a:cubicBezTo>
                    <a:pt x="214" y="108"/>
                    <a:pt x="214" y="108"/>
                    <a:pt x="214" y="108"/>
                  </a:cubicBezTo>
                  <a:moveTo>
                    <a:pt x="194" y="130"/>
                  </a:moveTo>
                  <a:cubicBezTo>
                    <a:pt x="192" y="130"/>
                    <a:pt x="190" y="130"/>
                    <a:pt x="189" y="130"/>
                  </a:cubicBezTo>
                  <a:cubicBezTo>
                    <a:pt x="183" y="107"/>
                    <a:pt x="183" y="107"/>
                    <a:pt x="183" y="107"/>
                  </a:cubicBezTo>
                  <a:cubicBezTo>
                    <a:pt x="185" y="107"/>
                    <a:pt x="186" y="107"/>
                    <a:pt x="188" y="107"/>
                  </a:cubicBezTo>
                  <a:cubicBezTo>
                    <a:pt x="194" y="130"/>
                    <a:pt x="194" y="130"/>
                    <a:pt x="194" y="130"/>
                  </a:cubicBezTo>
                  <a:moveTo>
                    <a:pt x="206" y="107"/>
                  </a:moveTo>
                  <a:cubicBezTo>
                    <a:pt x="205" y="107"/>
                    <a:pt x="203" y="107"/>
                    <a:pt x="202" y="106"/>
                  </a:cubicBezTo>
                  <a:cubicBezTo>
                    <a:pt x="203" y="107"/>
                    <a:pt x="205" y="107"/>
                    <a:pt x="206" y="107"/>
                  </a:cubicBezTo>
                  <a:cubicBezTo>
                    <a:pt x="206" y="107"/>
                    <a:pt x="206" y="107"/>
                    <a:pt x="206" y="107"/>
                  </a:cubicBezTo>
                  <a:moveTo>
                    <a:pt x="185" y="129"/>
                  </a:moveTo>
                  <a:cubicBezTo>
                    <a:pt x="184" y="129"/>
                    <a:pt x="182" y="128"/>
                    <a:pt x="180" y="128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76" y="106"/>
                    <a:pt x="178" y="106"/>
                    <a:pt x="180" y="106"/>
                  </a:cubicBezTo>
                  <a:cubicBezTo>
                    <a:pt x="185" y="129"/>
                    <a:pt x="185" y="129"/>
                    <a:pt x="185" y="129"/>
                  </a:cubicBezTo>
                  <a:moveTo>
                    <a:pt x="197" y="106"/>
                  </a:moveTo>
                  <a:cubicBezTo>
                    <a:pt x="196" y="105"/>
                    <a:pt x="194" y="105"/>
                    <a:pt x="193" y="105"/>
                  </a:cubicBezTo>
                  <a:cubicBezTo>
                    <a:pt x="194" y="105"/>
                    <a:pt x="196" y="105"/>
                    <a:pt x="197" y="106"/>
                  </a:cubicBezTo>
                  <a:cubicBezTo>
                    <a:pt x="197" y="106"/>
                    <a:pt x="197" y="106"/>
                    <a:pt x="197" y="106"/>
                  </a:cubicBezTo>
                  <a:moveTo>
                    <a:pt x="177" y="128"/>
                  </a:moveTo>
                  <a:cubicBezTo>
                    <a:pt x="175" y="127"/>
                    <a:pt x="174" y="127"/>
                    <a:pt x="172" y="127"/>
                  </a:cubicBezTo>
                  <a:cubicBezTo>
                    <a:pt x="166" y="104"/>
                    <a:pt x="166" y="104"/>
                    <a:pt x="166" y="104"/>
                  </a:cubicBezTo>
                  <a:cubicBezTo>
                    <a:pt x="168" y="104"/>
                    <a:pt x="170" y="104"/>
                    <a:pt x="171" y="105"/>
                  </a:cubicBezTo>
                  <a:cubicBezTo>
                    <a:pt x="177" y="128"/>
                    <a:pt x="177" y="128"/>
                    <a:pt x="177" y="128"/>
                  </a:cubicBezTo>
                  <a:moveTo>
                    <a:pt x="168" y="126"/>
                  </a:moveTo>
                  <a:cubicBezTo>
                    <a:pt x="167" y="126"/>
                    <a:pt x="165" y="126"/>
                    <a:pt x="164" y="126"/>
                  </a:cubicBezTo>
                  <a:cubicBezTo>
                    <a:pt x="158" y="102"/>
                    <a:pt x="158" y="102"/>
                    <a:pt x="158" y="102"/>
                  </a:cubicBezTo>
                  <a:cubicBezTo>
                    <a:pt x="160" y="103"/>
                    <a:pt x="161" y="103"/>
                    <a:pt x="163" y="103"/>
                  </a:cubicBezTo>
                  <a:cubicBezTo>
                    <a:pt x="168" y="126"/>
                    <a:pt x="168" y="126"/>
                    <a:pt x="168" y="126"/>
                  </a:cubicBezTo>
                  <a:moveTo>
                    <a:pt x="160" y="125"/>
                  </a:moveTo>
                  <a:cubicBezTo>
                    <a:pt x="158" y="125"/>
                    <a:pt x="157" y="124"/>
                    <a:pt x="155" y="124"/>
                  </a:cubicBezTo>
                  <a:cubicBezTo>
                    <a:pt x="149" y="101"/>
                    <a:pt x="149" y="101"/>
                    <a:pt x="149" y="101"/>
                  </a:cubicBezTo>
                  <a:cubicBezTo>
                    <a:pt x="151" y="101"/>
                    <a:pt x="153" y="102"/>
                    <a:pt x="154" y="102"/>
                  </a:cubicBezTo>
                  <a:cubicBezTo>
                    <a:pt x="160" y="125"/>
                    <a:pt x="160" y="125"/>
                    <a:pt x="160" y="125"/>
                  </a:cubicBezTo>
                  <a:moveTo>
                    <a:pt x="152" y="124"/>
                  </a:moveTo>
                  <a:cubicBezTo>
                    <a:pt x="150" y="123"/>
                    <a:pt x="148" y="123"/>
                    <a:pt x="147" y="123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43" y="100"/>
                    <a:pt x="144" y="100"/>
                    <a:pt x="146" y="101"/>
                  </a:cubicBezTo>
                  <a:cubicBezTo>
                    <a:pt x="152" y="124"/>
                    <a:pt x="152" y="124"/>
                    <a:pt x="152" y="124"/>
                  </a:cubicBezTo>
                  <a:moveTo>
                    <a:pt x="143" y="122"/>
                  </a:moveTo>
                  <a:cubicBezTo>
                    <a:pt x="142" y="122"/>
                    <a:pt x="140" y="122"/>
                    <a:pt x="138" y="122"/>
                  </a:cubicBezTo>
                  <a:cubicBezTo>
                    <a:pt x="133" y="99"/>
                    <a:pt x="133" y="99"/>
                    <a:pt x="133" y="99"/>
                  </a:cubicBezTo>
                  <a:cubicBezTo>
                    <a:pt x="134" y="99"/>
                    <a:pt x="136" y="99"/>
                    <a:pt x="138" y="99"/>
                  </a:cubicBezTo>
                  <a:cubicBezTo>
                    <a:pt x="143" y="122"/>
                    <a:pt x="143" y="122"/>
                    <a:pt x="143" y="122"/>
                  </a:cubicBezTo>
                  <a:moveTo>
                    <a:pt x="135" y="121"/>
                  </a:moveTo>
                  <a:cubicBezTo>
                    <a:pt x="133" y="121"/>
                    <a:pt x="131" y="120"/>
                    <a:pt x="130" y="12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6" y="98"/>
                    <a:pt x="127" y="98"/>
                    <a:pt x="129" y="98"/>
                  </a:cubicBezTo>
                  <a:cubicBezTo>
                    <a:pt x="135" y="121"/>
                    <a:pt x="135" y="121"/>
                    <a:pt x="135" y="121"/>
                  </a:cubicBezTo>
                  <a:moveTo>
                    <a:pt x="126" y="120"/>
                  </a:moveTo>
                  <a:cubicBezTo>
                    <a:pt x="125" y="119"/>
                    <a:pt x="123" y="119"/>
                    <a:pt x="121" y="119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7" y="96"/>
                    <a:pt x="119" y="97"/>
                    <a:pt x="121" y="97"/>
                  </a:cubicBezTo>
                  <a:cubicBezTo>
                    <a:pt x="126" y="120"/>
                    <a:pt x="126" y="120"/>
                    <a:pt x="126" y="120"/>
                  </a:cubicBezTo>
                  <a:moveTo>
                    <a:pt x="118" y="118"/>
                  </a:moveTo>
                  <a:cubicBezTo>
                    <a:pt x="116" y="118"/>
                    <a:pt x="115" y="118"/>
                    <a:pt x="113" y="118"/>
                  </a:cubicBezTo>
                  <a:cubicBezTo>
                    <a:pt x="107" y="95"/>
                    <a:pt x="107" y="95"/>
                    <a:pt x="107" y="95"/>
                  </a:cubicBezTo>
                  <a:cubicBezTo>
                    <a:pt x="109" y="95"/>
                    <a:pt x="111" y="95"/>
                    <a:pt x="112" y="96"/>
                  </a:cubicBezTo>
                  <a:cubicBezTo>
                    <a:pt x="118" y="118"/>
                    <a:pt x="118" y="118"/>
                    <a:pt x="118" y="118"/>
                  </a:cubicBezTo>
                  <a:moveTo>
                    <a:pt x="109" y="117"/>
                  </a:moveTo>
                  <a:cubicBezTo>
                    <a:pt x="108" y="117"/>
                    <a:pt x="106" y="117"/>
                    <a:pt x="105" y="116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101" y="94"/>
                    <a:pt x="102" y="94"/>
                    <a:pt x="104" y="94"/>
                  </a:cubicBezTo>
                  <a:cubicBezTo>
                    <a:pt x="109" y="117"/>
                    <a:pt x="109" y="117"/>
                    <a:pt x="109" y="117"/>
                  </a:cubicBezTo>
                  <a:moveTo>
                    <a:pt x="101" y="116"/>
                  </a:moveTo>
                  <a:cubicBezTo>
                    <a:pt x="99" y="115"/>
                    <a:pt x="98" y="115"/>
                    <a:pt x="96" y="115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2" y="92"/>
                    <a:pt x="94" y="93"/>
                    <a:pt x="95" y="93"/>
                  </a:cubicBezTo>
                  <a:cubicBezTo>
                    <a:pt x="101" y="116"/>
                    <a:pt x="101" y="116"/>
                    <a:pt x="101" y="116"/>
                  </a:cubicBezTo>
                  <a:moveTo>
                    <a:pt x="113" y="92"/>
                  </a:moveTo>
                  <a:cubicBezTo>
                    <a:pt x="110" y="92"/>
                    <a:pt x="108" y="92"/>
                    <a:pt x="106" y="91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8" y="91"/>
                    <a:pt x="110" y="92"/>
                    <a:pt x="113" y="92"/>
                  </a:cubicBezTo>
                  <a:moveTo>
                    <a:pt x="93" y="114"/>
                  </a:moveTo>
                  <a:cubicBezTo>
                    <a:pt x="91" y="114"/>
                    <a:pt x="89" y="114"/>
                    <a:pt x="88" y="114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4" y="91"/>
                    <a:pt x="85" y="91"/>
                    <a:pt x="87" y="92"/>
                  </a:cubicBezTo>
                  <a:cubicBezTo>
                    <a:pt x="93" y="114"/>
                    <a:pt x="93" y="114"/>
                    <a:pt x="93" y="114"/>
                  </a:cubicBezTo>
                  <a:moveTo>
                    <a:pt x="105" y="91"/>
                  </a:moveTo>
                  <a:cubicBezTo>
                    <a:pt x="102" y="91"/>
                    <a:pt x="100" y="90"/>
                    <a:pt x="98" y="90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100" y="90"/>
                    <a:pt x="102" y="91"/>
                    <a:pt x="105" y="91"/>
                  </a:cubicBezTo>
                  <a:cubicBezTo>
                    <a:pt x="105" y="91"/>
                    <a:pt x="105" y="91"/>
                    <a:pt x="105" y="91"/>
                  </a:cubicBezTo>
                  <a:moveTo>
                    <a:pt x="84" y="113"/>
                  </a:moveTo>
                  <a:cubicBezTo>
                    <a:pt x="83" y="113"/>
                    <a:pt x="81" y="113"/>
                    <a:pt x="79" y="112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5" y="90"/>
                    <a:pt x="77" y="90"/>
                    <a:pt x="79" y="91"/>
                  </a:cubicBezTo>
                  <a:cubicBezTo>
                    <a:pt x="84" y="113"/>
                    <a:pt x="84" y="113"/>
                    <a:pt x="84" y="113"/>
                  </a:cubicBezTo>
                  <a:moveTo>
                    <a:pt x="96" y="90"/>
                  </a:moveTo>
                  <a:cubicBezTo>
                    <a:pt x="94" y="89"/>
                    <a:pt x="92" y="89"/>
                    <a:pt x="89" y="89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92" y="89"/>
                    <a:pt x="94" y="89"/>
                    <a:pt x="96" y="90"/>
                  </a:cubicBezTo>
                  <a:cubicBezTo>
                    <a:pt x="96" y="90"/>
                    <a:pt x="96" y="90"/>
                    <a:pt x="96" y="90"/>
                  </a:cubicBezTo>
                  <a:moveTo>
                    <a:pt x="76" y="112"/>
                  </a:moveTo>
                  <a:cubicBezTo>
                    <a:pt x="74" y="112"/>
                    <a:pt x="73" y="111"/>
                    <a:pt x="71" y="111"/>
                  </a:cubicBezTo>
                  <a:cubicBezTo>
                    <a:pt x="65" y="88"/>
                    <a:pt x="65" y="88"/>
                    <a:pt x="65" y="88"/>
                  </a:cubicBezTo>
                  <a:cubicBezTo>
                    <a:pt x="67" y="89"/>
                    <a:pt x="69" y="89"/>
                    <a:pt x="70" y="89"/>
                  </a:cubicBezTo>
                  <a:cubicBezTo>
                    <a:pt x="76" y="112"/>
                    <a:pt x="76" y="112"/>
                    <a:pt x="76" y="112"/>
                  </a:cubicBezTo>
                  <a:moveTo>
                    <a:pt x="88" y="88"/>
                  </a:moveTo>
                  <a:cubicBezTo>
                    <a:pt x="85" y="88"/>
                    <a:pt x="83" y="88"/>
                    <a:pt x="81" y="8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3" y="88"/>
                    <a:pt x="85" y="88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moveTo>
                    <a:pt x="67" y="111"/>
                  </a:moveTo>
                  <a:cubicBezTo>
                    <a:pt x="66" y="110"/>
                    <a:pt x="64" y="110"/>
                    <a:pt x="63" y="110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9" y="87"/>
                    <a:pt x="60" y="88"/>
                    <a:pt x="62" y="88"/>
                  </a:cubicBezTo>
                  <a:cubicBezTo>
                    <a:pt x="67" y="111"/>
                    <a:pt x="67" y="111"/>
                    <a:pt x="67" y="111"/>
                  </a:cubicBezTo>
                  <a:moveTo>
                    <a:pt x="79" y="87"/>
                  </a:moveTo>
                  <a:cubicBezTo>
                    <a:pt x="77" y="87"/>
                    <a:pt x="75" y="86"/>
                    <a:pt x="73" y="86"/>
                  </a:cubicBezTo>
                  <a:cubicBezTo>
                    <a:pt x="75" y="86"/>
                    <a:pt x="77" y="87"/>
                    <a:pt x="79" y="87"/>
                  </a:cubicBezTo>
                  <a:cubicBezTo>
                    <a:pt x="79" y="87"/>
                    <a:pt x="79" y="87"/>
                    <a:pt x="79" y="87"/>
                  </a:cubicBezTo>
                  <a:moveTo>
                    <a:pt x="59" y="109"/>
                  </a:moveTo>
                  <a:cubicBezTo>
                    <a:pt x="57" y="109"/>
                    <a:pt x="56" y="109"/>
                    <a:pt x="54" y="109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2" y="86"/>
                    <a:pt x="53" y="87"/>
                  </a:cubicBezTo>
                  <a:cubicBezTo>
                    <a:pt x="59" y="109"/>
                    <a:pt x="59" y="109"/>
                    <a:pt x="59" y="109"/>
                  </a:cubicBezTo>
                  <a:moveTo>
                    <a:pt x="51" y="108"/>
                  </a:moveTo>
                  <a:cubicBezTo>
                    <a:pt x="49" y="108"/>
                    <a:pt x="47" y="108"/>
                    <a:pt x="46" y="107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42" y="85"/>
                    <a:pt x="43" y="85"/>
                    <a:pt x="45" y="85"/>
                  </a:cubicBezTo>
                  <a:cubicBezTo>
                    <a:pt x="51" y="108"/>
                    <a:pt x="51" y="108"/>
                    <a:pt x="51" y="108"/>
                  </a:cubicBezTo>
                  <a:moveTo>
                    <a:pt x="42" y="107"/>
                  </a:moveTo>
                  <a:cubicBezTo>
                    <a:pt x="41" y="107"/>
                    <a:pt x="39" y="106"/>
                    <a:pt x="37" y="106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3" y="84"/>
                    <a:pt x="35" y="84"/>
                    <a:pt x="37" y="84"/>
                  </a:cubicBezTo>
                  <a:cubicBezTo>
                    <a:pt x="42" y="107"/>
                    <a:pt x="42" y="107"/>
                    <a:pt x="42" y="107"/>
                  </a:cubicBezTo>
                  <a:moveTo>
                    <a:pt x="34" y="106"/>
                  </a:moveTo>
                  <a:cubicBezTo>
                    <a:pt x="32" y="105"/>
                    <a:pt x="31" y="105"/>
                    <a:pt x="29" y="105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5" y="82"/>
                    <a:pt x="27" y="83"/>
                    <a:pt x="28" y="83"/>
                  </a:cubicBezTo>
                  <a:cubicBezTo>
                    <a:pt x="34" y="106"/>
                    <a:pt x="34" y="106"/>
                    <a:pt x="34" y="106"/>
                  </a:cubicBezTo>
                  <a:moveTo>
                    <a:pt x="25" y="104"/>
                  </a:moveTo>
                  <a:cubicBezTo>
                    <a:pt x="24" y="104"/>
                    <a:pt x="22" y="104"/>
                    <a:pt x="21" y="104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17" y="81"/>
                    <a:pt x="18" y="81"/>
                    <a:pt x="20" y="82"/>
                  </a:cubicBezTo>
                  <a:cubicBezTo>
                    <a:pt x="25" y="104"/>
                    <a:pt x="25" y="104"/>
                    <a:pt x="25" y="104"/>
                  </a:cubicBezTo>
                  <a:moveTo>
                    <a:pt x="17" y="103"/>
                  </a:moveTo>
                  <a:cubicBezTo>
                    <a:pt x="15" y="103"/>
                    <a:pt x="14" y="103"/>
                    <a:pt x="12" y="103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8" y="80"/>
                    <a:pt x="10" y="80"/>
                    <a:pt x="11" y="80"/>
                  </a:cubicBezTo>
                  <a:cubicBezTo>
                    <a:pt x="17" y="103"/>
                    <a:pt x="17" y="103"/>
                    <a:pt x="17" y="103"/>
                  </a:cubicBezTo>
                  <a:moveTo>
                    <a:pt x="329" y="0"/>
                  </a:moveTo>
                  <a:cubicBezTo>
                    <a:pt x="328" y="0"/>
                    <a:pt x="328" y="1"/>
                    <a:pt x="327" y="1"/>
                  </a:cubicBezTo>
                  <a:cubicBezTo>
                    <a:pt x="327" y="2"/>
                    <a:pt x="327" y="3"/>
                    <a:pt x="328" y="4"/>
                  </a:cubicBezTo>
                  <a:cubicBezTo>
                    <a:pt x="496" y="105"/>
                    <a:pt x="496" y="105"/>
                    <a:pt x="496" y="105"/>
                  </a:cubicBezTo>
                  <a:cubicBezTo>
                    <a:pt x="477" y="137"/>
                    <a:pt x="477" y="137"/>
                    <a:pt x="477" y="137"/>
                  </a:cubicBezTo>
                  <a:cubicBezTo>
                    <a:pt x="348" y="112"/>
                    <a:pt x="348" y="112"/>
                    <a:pt x="348" y="112"/>
                  </a:cubicBezTo>
                  <a:cubicBezTo>
                    <a:pt x="347" y="112"/>
                    <a:pt x="347" y="112"/>
                    <a:pt x="347" y="112"/>
                  </a:cubicBezTo>
                  <a:cubicBezTo>
                    <a:pt x="346" y="112"/>
                    <a:pt x="346" y="112"/>
                    <a:pt x="346" y="112"/>
                  </a:cubicBezTo>
                  <a:cubicBezTo>
                    <a:pt x="346" y="113"/>
                    <a:pt x="346" y="113"/>
                    <a:pt x="346" y="113"/>
                  </a:cubicBezTo>
                  <a:cubicBezTo>
                    <a:pt x="346" y="113"/>
                    <a:pt x="346" y="113"/>
                    <a:pt x="346" y="113"/>
                  </a:cubicBezTo>
                  <a:cubicBezTo>
                    <a:pt x="343" y="127"/>
                    <a:pt x="343" y="127"/>
                    <a:pt x="343" y="127"/>
                  </a:cubicBezTo>
                  <a:cubicBezTo>
                    <a:pt x="338" y="126"/>
                    <a:pt x="333" y="125"/>
                    <a:pt x="329" y="124"/>
                  </a:cubicBezTo>
                  <a:cubicBezTo>
                    <a:pt x="220" y="105"/>
                    <a:pt x="110" y="88"/>
                    <a:pt x="0" y="73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79"/>
                    <a:pt x="2" y="79"/>
                    <a:pt x="3" y="79"/>
                  </a:cubicBezTo>
                  <a:cubicBezTo>
                    <a:pt x="9" y="102"/>
                    <a:pt x="9" y="102"/>
                    <a:pt x="9" y="102"/>
                  </a:cubicBezTo>
                  <a:cubicBezTo>
                    <a:pt x="7" y="102"/>
                    <a:pt x="5" y="102"/>
                    <a:pt x="4" y="101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97" y="122"/>
                    <a:pt x="194" y="137"/>
                    <a:pt x="291" y="153"/>
                  </a:cubicBezTo>
                  <a:cubicBezTo>
                    <a:pt x="286" y="181"/>
                    <a:pt x="286" y="181"/>
                    <a:pt x="286" y="181"/>
                  </a:cubicBezTo>
                  <a:cubicBezTo>
                    <a:pt x="191" y="164"/>
                    <a:pt x="95" y="150"/>
                    <a:pt x="0" y="136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" y="143"/>
                    <a:pt x="2" y="143"/>
                    <a:pt x="2" y="143"/>
                  </a:cubicBezTo>
                  <a:cubicBezTo>
                    <a:pt x="8" y="166"/>
                    <a:pt x="8" y="166"/>
                    <a:pt x="8" y="166"/>
                  </a:cubicBezTo>
                  <a:cubicBezTo>
                    <a:pt x="6" y="165"/>
                    <a:pt x="5" y="165"/>
                    <a:pt x="3" y="165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97" y="231"/>
                    <a:pt x="97" y="231"/>
                    <a:pt x="97" y="231"/>
                  </a:cubicBezTo>
                  <a:cubicBezTo>
                    <a:pt x="130" y="252"/>
                    <a:pt x="130" y="252"/>
                    <a:pt x="130" y="252"/>
                  </a:cubicBezTo>
                  <a:cubicBezTo>
                    <a:pt x="131" y="252"/>
                    <a:pt x="131" y="252"/>
                    <a:pt x="131" y="252"/>
                  </a:cubicBezTo>
                  <a:cubicBezTo>
                    <a:pt x="134" y="254"/>
                    <a:pt x="134" y="254"/>
                    <a:pt x="134" y="254"/>
                  </a:cubicBezTo>
                  <a:cubicBezTo>
                    <a:pt x="133" y="257"/>
                    <a:pt x="134" y="259"/>
                    <a:pt x="136" y="261"/>
                  </a:cubicBezTo>
                  <a:cubicBezTo>
                    <a:pt x="134" y="265"/>
                    <a:pt x="134" y="265"/>
                    <a:pt x="134" y="265"/>
                  </a:cubicBezTo>
                  <a:cubicBezTo>
                    <a:pt x="133" y="266"/>
                    <a:pt x="133" y="267"/>
                    <a:pt x="134" y="268"/>
                  </a:cubicBezTo>
                  <a:cubicBezTo>
                    <a:pt x="134" y="268"/>
                    <a:pt x="135" y="268"/>
                    <a:pt x="135" y="268"/>
                  </a:cubicBezTo>
                  <a:cubicBezTo>
                    <a:pt x="136" y="268"/>
                    <a:pt x="136" y="268"/>
                    <a:pt x="137" y="267"/>
                  </a:cubicBezTo>
                  <a:cubicBezTo>
                    <a:pt x="139" y="263"/>
                    <a:pt x="139" y="263"/>
                    <a:pt x="139" y="263"/>
                  </a:cubicBezTo>
                  <a:cubicBezTo>
                    <a:pt x="140" y="263"/>
                    <a:pt x="141" y="264"/>
                    <a:pt x="141" y="264"/>
                  </a:cubicBezTo>
                  <a:cubicBezTo>
                    <a:pt x="143" y="264"/>
                    <a:pt x="145" y="263"/>
                    <a:pt x="147" y="261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65" y="273"/>
                    <a:pt x="165" y="273"/>
                    <a:pt x="165" y="273"/>
                  </a:cubicBezTo>
                  <a:cubicBezTo>
                    <a:pt x="167" y="274"/>
                    <a:pt x="167" y="274"/>
                    <a:pt x="167" y="274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6"/>
                    <a:pt x="337" y="376"/>
                  </a:cubicBezTo>
                  <a:cubicBezTo>
                    <a:pt x="338" y="376"/>
                    <a:pt x="338" y="376"/>
                    <a:pt x="338" y="375"/>
                  </a:cubicBezTo>
                  <a:cubicBezTo>
                    <a:pt x="339" y="375"/>
                    <a:pt x="339" y="374"/>
                    <a:pt x="338" y="373"/>
                  </a:cubicBezTo>
                  <a:cubicBezTo>
                    <a:pt x="169" y="271"/>
                    <a:pt x="169" y="271"/>
                    <a:pt x="169" y="271"/>
                  </a:cubicBezTo>
                  <a:cubicBezTo>
                    <a:pt x="167" y="270"/>
                    <a:pt x="167" y="270"/>
                    <a:pt x="167" y="270"/>
                  </a:cubicBezTo>
                  <a:cubicBezTo>
                    <a:pt x="152" y="261"/>
                    <a:pt x="152" y="261"/>
                    <a:pt x="152" y="261"/>
                  </a:cubicBezTo>
                  <a:cubicBezTo>
                    <a:pt x="148" y="258"/>
                    <a:pt x="148" y="258"/>
                    <a:pt x="148" y="258"/>
                  </a:cubicBezTo>
                  <a:cubicBezTo>
                    <a:pt x="149" y="256"/>
                    <a:pt x="148" y="253"/>
                    <a:pt x="146" y="251"/>
                  </a:cubicBezTo>
                  <a:cubicBezTo>
                    <a:pt x="149" y="247"/>
                    <a:pt x="149" y="247"/>
                    <a:pt x="149" y="24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55" y="236"/>
                    <a:pt x="155" y="235"/>
                    <a:pt x="154" y="235"/>
                  </a:cubicBezTo>
                  <a:cubicBezTo>
                    <a:pt x="154" y="234"/>
                    <a:pt x="154" y="234"/>
                    <a:pt x="153" y="234"/>
                  </a:cubicBezTo>
                  <a:cubicBezTo>
                    <a:pt x="153" y="234"/>
                    <a:pt x="152" y="235"/>
                    <a:pt x="152" y="235"/>
                  </a:cubicBezTo>
                  <a:cubicBezTo>
                    <a:pt x="146" y="245"/>
                    <a:pt x="146" y="245"/>
                    <a:pt x="146" y="245"/>
                  </a:cubicBezTo>
                  <a:cubicBezTo>
                    <a:pt x="144" y="249"/>
                    <a:pt x="144" y="249"/>
                    <a:pt x="144" y="249"/>
                  </a:cubicBezTo>
                  <a:cubicBezTo>
                    <a:pt x="143" y="249"/>
                    <a:pt x="142" y="249"/>
                    <a:pt x="141" y="249"/>
                  </a:cubicBezTo>
                  <a:cubicBezTo>
                    <a:pt x="139" y="249"/>
                    <a:pt x="137" y="250"/>
                    <a:pt x="136" y="251"/>
                  </a:cubicBezTo>
                  <a:cubicBezTo>
                    <a:pt x="133" y="249"/>
                    <a:pt x="133" y="249"/>
                    <a:pt x="133" y="249"/>
                  </a:cubicBezTo>
                  <a:cubicBezTo>
                    <a:pt x="132" y="249"/>
                    <a:pt x="132" y="249"/>
                    <a:pt x="132" y="249"/>
                  </a:cubicBezTo>
                  <a:cubicBezTo>
                    <a:pt x="99" y="228"/>
                    <a:pt x="99" y="228"/>
                    <a:pt x="99" y="228"/>
                  </a:cubicBezTo>
                  <a:cubicBezTo>
                    <a:pt x="64" y="208"/>
                    <a:pt x="64" y="208"/>
                    <a:pt x="64" y="208"/>
                  </a:cubicBezTo>
                  <a:cubicBezTo>
                    <a:pt x="5" y="172"/>
                    <a:pt x="5" y="172"/>
                    <a:pt x="5" y="172"/>
                  </a:cubicBezTo>
                  <a:cubicBezTo>
                    <a:pt x="26" y="175"/>
                    <a:pt x="47" y="178"/>
                    <a:pt x="68" y="181"/>
                  </a:cubicBezTo>
                  <a:cubicBezTo>
                    <a:pt x="59" y="196"/>
                    <a:pt x="59" y="196"/>
                    <a:pt x="59" y="196"/>
                  </a:cubicBezTo>
                  <a:cubicBezTo>
                    <a:pt x="58" y="197"/>
                    <a:pt x="58" y="198"/>
                    <a:pt x="59" y="199"/>
                  </a:cubicBezTo>
                  <a:cubicBezTo>
                    <a:pt x="59" y="199"/>
                    <a:pt x="60" y="199"/>
                    <a:pt x="60" y="199"/>
                  </a:cubicBezTo>
                  <a:cubicBezTo>
                    <a:pt x="61" y="199"/>
                    <a:pt x="61" y="198"/>
                    <a:pt x="61" y="198"/>
                  </a:cubicBezTo>
                  <a:cubicBezTo>
                    <a:pt x="71" y="182"/>
                    <a:pt x="71" y="182"/>
                    <a:pt x="71" y="182"/>
                  </a:cubicBezTo>
                  <a:cubicBezTo>
                    <a:pt x="141" y="192"/>
                    <a:pt x="211" y="203"/>
                    <a:pt x="281" y="216"/>
                  </a:cubicBezTo>
                  <a:cubicBezTo>
                    <a:pt x="281" y="216"/>
                    <a:pt x="281" y="216"/>
                    <a:pt x="281" y="216"/>
                  </a:cubicBezTo>
                  <a:cubicBezTo>
                    <a:pt x="292" y="218"/>
                    <a:pt x="292" y="218"/>
                    <a:pt x="292" y="218"/>
                  </a:cubicBezTo>
                  <a:cubicBezTo>
                    <a:pt x="333" y="225"/>
                    <a:pt x="374" y="232"/>
                    <a:pt x="415" y="240"/>
                  </a:cubicBezTo>
                  <a:cubicBezTo>
                    <a:pt x="390" y="281"/>
                    <a:pt x="390" y="281"/>
                    <a:pt x="390" y="281"/>
                  </a:cubicBezTo>
                  <a:cubicBezTo>
                    <a:pt x="390" y="282"/>
                    <a:pt x="390" y="283"/>
                    <a:pt x="391" y="283"/>
                  </a:cubicBezTo>
                  <a:cubicBezTo>
                    <a:pt x="391" y="283"/>
                    <a:pt x="391" y="284"/>
                    <a:pt x="392" y="284"/>
                  </a:cubicBezTo>
                  <a:cubicBezTo>
                    <a:pt x="392" y="284"/>
                    <a:pt x="393" y="283"/>
                    <a:pt x="393" y="283"/>
                  </a:cubicBezTo>
                  <a:cubicBezTo>
                    <a:pt x="419" y="241"/>
                    <a:pt x="419" y="241"/>
                    <a:pt x="419" y="241"/>
                  </a:cubicBezTo>
                  <a:cubicBezTo>
                    <a:pt x="450" y="247"/>
                    <a:pt x="480" y="253"/>
                    <a:pt x="511" y="259"/>
                  </a:cubicBezTo>
                  <a:cubicBezTo>
                    <a:pt x="512" y="260"/>
                    <a:pt x="512" y="260"/>
                    <a:pt x="512" y="260"/>
                  </a:cubicBezTo>
                  <a:cubicBezTo>
                    <a:pt x="520" y="261"/>
                    <a:pt x="520" y="261"/>
                    <a:pt x="520" y="261"/>
                  </a:cubicBezTo>
                  <a:cubicBezTo>
                    <a:pt x="646" y="286"/>
                    <a:pt x="770" y="315"/>
                    <a:pt x="894" y="346"/>
                  </a:cubicBezTo>
                  <a:cubicBezTo>
                    <a:pt x="951" y="380"/>
                    <a:pt x="951" y="380"/>
                    <a:pt x="951" y="380"/>
                  </a:cubicBezTo>
                  <a:cubicBezTo>
                    <a:pt x="953" y="378"/>
                    <a:pt x="953" y="378"/>
                    <a:pt x="953" y="378"/>
                  </a:cubicBezTo>
                  <a:cubicBezTo>
                    <a:pt x="905" y="348"/>
                    <a:pt x="905" y="348"/>
                    <a:pt x="905" y="348"/>
                  </a:cubicBezTo>
                  <a:cubicBezTo>
                    <a:pt x="912" y="350"/>
                    <a:pt x="919" y="352"/>
                    <a:pt x="925" y="353"/>
                  </a:cubicBezTo>
                  <a:cubicBezTo>
                    <a:pt x="926" y="353"/>
                    <a:pt x="926" y="353"/>
                    <a:pt x="926" y="353"/>
                  </a:cubicBezTo>
                  <a:cubicBezTo>
                    <a:pt x="956" y="361"/>
                    <a:pt x="956" y="361"/>
                    <a:pt x="956" y="361"/>
                  </a:cubicBezTo>
                  <a:cubicBezTo>
                    <a:pt x="956" y="361"/>
                    <a:pt x="956" y="361"/>
                    <a:pt x="956" y="361"/>
                  </a:cubicBezTo>
                  <a:cubicBezTo>
                    <a:pt x="960" y="362"/>
                    <a:pt x="963" y="363"/>
                    <a:pt x="967" y="364"/>
                  </a:cubicBezTo>
                  <a:cubicBezTo>
                    <a:pt x="974" y="357"/>
                    <a:pt x="974" y="357"/>
                    <a:pt x="974" y="357"/>
                  </a:cubicBezTo>
                  <a:cubicBezTo>
                    <a:pt x="968" y="335"/>
                    <a:pt x="968" y="335"/>
                    <a:pt x="968" y="335"/>
                  </a:cubicBezTo>
                  <a:cubicBezTo>
                    <a:pt x="970" y="335"/>
                    <a:pt x="972" y="336"/>
                    <a:pt x="973" y="336"/>
                  </a:cubicBezTo>
                  <a:cubicBezTo>
                    <a:pt x="978" y="353"/>
                    <a:pt x="978" y="353"/>
                    <a:pt x="978" y="353"/>
                  </a:cubicBezTo>
                  <a:cubicBezTo>
                    <a:pt x="980" y="351"/>
                    <a:pt x="980" y="351"/>
                    <a:pt x="980" y="351"/>
                  </a:cubicBezTo>
                  <a:cubicBezTo>
                    <a:pt x="977" y="337"/>
                    <a:pt x="977" y="337"/>
                    <a:pt x="977" y="337"/>
                  </a:cubicBezTo>
                  <a:cubicBezTo>
                    <a:pt x="979" y="338"/>
                    <a:pt x="980" y="338"/>
                    <a:pt x="982" y="339"/>
                  </a:cubicBezTo>
                  <a:cubicBezTo>
                    <a:pt x="984" y="347"/>
                    <a:pt x="984" y="347"/>
                    <a:pt x="984" y="347"/>
                  </a:cubicBezTo>
                  <a:cubicBezTo>
                    <a:pt x="987" y="344"/>
                    <a:pt x="987" y="344"/>
                    <a:pt x="987" y="344"/>
                  </a:cubicBezTo>
                  <a:cubicBezTo>
                    <a:pt x="986" y="340"/>
                    <a:pt x="986" y="340"/>
                    <a:pt x="986" y="340"/>
                  </a:cubicBezTo>
                  <a:cubicBezTo>
                    <a:pt x="987" y="340"/>
                    <a:pt x="989" y="340"/>
                    <a:pt x="990" y="341"/>
                  </a:cubicBezTo>
                  <a:cubicBezTo>
                    <a:pt x="995" y="335"/>
                    <a:pt x="995" y="335"/>
                    <a:pt x="995" y="335"/>
                  </a:cubicBezTo>
                  <a:cubicBezTo>
                    <a:pt x="986" y="333"/>
                    <a:pt x="976" y="330"/>
                    <a:pt x="966" y="328"/>
                  </a:cubicBezTo>
                  <a:cubicBezTo>
                    <a:pt x="980" y="270"/>
                    <a:pt x="980" y="270"/>
                    <a:pt x="980" y="270"/>
                  </a:cubicBezTo>
                  <a:cubicBezTo>
                    <a:pt x="1033" y="284"/>
                    <a:pt x="1085" y="298"/>
                    <a:pt x="1137" y="312"/>
                  </a:cubicBezTo>
                  <a:cubicBezTo>
                    <a:pt x="1139" y="309"/>
                    <a:pt x="1139" y="309"/>
                    <a:pt x="1139" y="309"/>
                  </a:cubicBezTo>
                  <a:cubicBezTo>
                    <a:pt x="1086" y="295"/>
                    <a:pt x="1033" y="280"/>
                    <a:pt x="980" y="267"/>
                  </a:cubicBezTo>
                  <a:cubicBezTo>
                    <a:pt x="980" y="266"/>
                    <a:pt x="980" y="266"/>
                    <a:pt x="980" y="266"/>
                  </a:cubicBezTo>
                  <a:cubicBezTo>
                    <a:pt x="980" y="266"/>
                    <a:pt x="980" y="266"/>
                    <a:pt x="980" y="266"/>
                  </a:cubicBezTo>
                  <a:cubicBezTo>
                    <a:pt x="949" y="259"/>
                    <a:pt x="949" y="259"/>
                    <a:pt x="949" y="259"/>
                  </a:cubicBezTo>
                  <a:cubicBezTo>
                    <a:pt x="949" y="259"/>
                    <a:pt x="949" y="259"/>
                    <a:pt x="949" y="259"/>
                  </a:cubicBezTo>
                  <a:cubicBezTo>
                    <a:pt x="945" y="257"/>
                    <a:pt x="940" y="256"/>
                    <a:pt x="936" y="255"/>
                  </a:cubicBezTo>
                  <a:cubicBezTo>
                    <a:pt x="939" y="241"/>
                    <a:pt x="939" y="241"/>
                    <a:pt x="939" y="241"/>
                  </a:cubicBezTo>
                  <a:cubicBezTo>
                    <a:pt x="939" y="241"/>
                    <a:pt x="939" y="241"/>
                    <a:pt x="939" y="241"/>
                  </a:cubicBezTo>
                  <a:cubicBezTo>
                    <a:pt x="939" y="240"/>
                    <a:pt x="939" y="240"/>
                    <a:pt x="939" y="240"/>
                  </a:cubicBezTo>
                  <a:cubicBezTo>
                    <a:pt x="939" y="240"/>
                    <a:pt x="939" y="240"/>
                    <a:pt x="939" y="240"/>
                  </a:cubicBezTo>
                  <a:cubicBezTo>
                    <a:pt x="938" y="240"/>
                    <a:pt x="938" y="240"/>
                    <a:pt x="938" y="240"/>
                  </a:cubicBezTo>
                  <a:cubicBezTo>
                    <a:pt x="938" y="239"/>
                    <a:pt x="938" y="239"/>
                    <a:pt x="938" y="239"/>
                  </a:cubicBezTo>
                  <a:cubicBezTo>
                    <a:pt x="753" y="195"/>
                    <a:pt x="753" y="195"/>
                    <a:pt x="753" y="195"/>
                  </a:cubicBezTo>
                  <a:cubicBezTo>
                    <a:pt x="752" y="195"/>
                    <a:pt x="752" y="195"/>
                    <a:pt x="752" y="195"/>
                  </a:cubicBezTo>
                  <a:cubicBezTo>
                    <a:pt x="752" y="195"/>
                    <a:pt x="751" y="195"/>
                    <a:pt x="751" y="196"/>
                  </a:cubicBezTo>
                  <a:cubicBezTo>
                    <a:pt x="751" y="196"/>
                    <a:pt x="751" y="196"/>
                    <a:pt x="751" y="196"/>
                  </a:cubicBezTo>
                  <a:cubicBezTo>
                    <a:pt x="747" y="210"/>
                    <a:pt x="747" y="210"/>
                    <a:pt x="747" y="210"/>
                  </a:cubicBezTo>
                  <a:cubicBezTo>
                    <a:pt x="743" y="209"/>
                    <a:pt x="739" y="208"/>
                    <a:pt x="735" y="207"/>
                  </a:cubicBezTo>
                  <a:cubicBezTo>
                    <a:pt x="738" y="193"/>
                    <a:pt x="738" y="193"/>
                    <a:pt x="738" y="193"/>
                  </a:cubicBezTo>
                  <a:cubicBezTo>
                    <a:pt x="738" y="193"/>
                    <a:pt x="738" y="193"/>
                    <a:pt x="738" y="193"/>
                  </a:cubicBezTo>
                  <a:cubicBezTo>
                    <a:pt x="738" y="193"/>
                    <a:pt x="738" y="193"/>
                    <a:pt x="738" y="193"/>
                  </a:cubicBezTo>
                  <a:cubicBezTo>
                    <a:pt x="738" y="192"/>
                    <a:pt x="738" y="192"/>
                    <a:pt x="738" y="192"/>
                  </a:cubicBezTo>
                  <a:cubicBezTo>
                    <a:pt x="738" y="192"/>
                    <a:pt x="738" y="192"/>
                    <a:pt x="738" y="192"/>
                  </a:cubicBezTo>
                  <a:cubicBezTo>
                    <a:pt x="737" y="191"/>
                    <a:pt x="737" y="191"/>
                    <a:pt x="737" y="191"/>
                  </a:cubicBezTo>
                  <a:cubicBezTo>
                    <a:pt x="737" y="191"/>
                    <a:pt x="737" y="191"/>
                    <a:pt x="737" y="191"/>
                  </a:cubicBezTo>
                  <a:cubicBezTo>
                    <a:pt x="545" y="150"/>
                    <a:pt x="545" y="150"/>
                    <a:pt x="545" y="150"/>
                  </a:cubicBezTo>
                  <a:cubicBezTo>
                    <a:pt x="545" y="150"/>
                    <a:pt x="545" y="150"/>
                    <a:pt x="545" y="150"/>
                  </a:cubicBezTo>
                  <a:cubicBezTo>
                    <a:pt x="545" y="150"/>
                    <a:pt x="545" y="150"/>
                    <a:pt x="545" y="150"/>
                  </a:cubicBezTo>
                  <a:cubicBezTo>
                    <a:pt x="545" y="150"/>
                    <a:pt x="545" y="150"/>
                    <a:pt x="545" y="150"/>
                  </a:cubicBezTo>
                  <a:cubicBezTo>
                    <a:pt x="544" y="150"/>
                    <a:pt x="544" y="150"/>
                    <a:pt x="544" y="150"/>
                  </a:cubicBezTo>
                  <a:cubicBezTo>
                    <a:pt x="544" y="151"/>
                    <a:pt x="544" y="151"/>
                    <a:pt x="544" y="151"/>
                  </a:cubicBezTo>
                  <a:cubicBezTo>
                    <a:pt x="543" y="151"/>
                    <a:pt x="543" y="151"/>
                    <a:pt x="543" y="151"/>
                  </a:cubicBezTo>
                  <a:cubicBezTo>
                    <a:pt x="543" y="151"/>
                    <a:pt x="543" y="151"/>
                    <a:pt x="543" y="151"/>
                  </a:cubicBezTo>
                  <a:cubicBezTo>
                    <a:pt x="543" y="151"/>
                    <a:pt x="543" y="151"/>
                    <a:pt x="543" y="151"/>
                  </a:cubicBezTo>
                  <a:cubicBezTo>
                    <a:pt x="541" y="165"/>
                    <a:pt x="541" y="165"/>
                    <a:pt x="541" y="165"/>
                  </a:cubicBezTo>
                  <a:cubicBezTo>
                    <a:pt x="537" y="165"/>
                    <a:pt x="533" y="164"/>
                    <a:pt x="529" y="163"/>
                  </a:cubicBezTo>
                  <a:cubicBezTo>
                    <a:pt x="531" y="149"/>
                    <a:pt x="531" y="149"/>
                    <a:pt x="531" y="149"/>
                  </a:cubicBezTo>
                  <a:cubicBezTo>
                    <a:pt x="531" y="149"/>
                    <a:pt x="531" y="149"/>
                    <a:pt x="531" y="149"/>
                  </a:cubicBezTo>
                  <a:cubicBezTo>
                    <a:pt x="531" y="149"/>
                    <a:pt x="531" y="149"/>
                    <a:pt x="531" y="149"/>
                  </a:cubicBezTo>
                  <a:cubicBezTo>
                    <a:pt x="531" y="149"/>
                    <a:pt x="531" y="149"/>
                    <a:pt x="531" y="149"/>
                  </a:cubicBezTo>
                  <a:cubicBezTo>
                    <a:pt x="531" y="148"/>
                    <a:pt x="531" y="148"/>
                    <a:pt x="531" y="148"/>
                  </a:cubicBezTo>
                  <a:cubicBezTo>
                    <a:pt x="531" y="148"/>
                    <a:pt x="531" y="148"/>
                    <a:pt x="531" y="148"/>
                  </a:cubicBezTo>
                  <a:cubicBezTo>
                    <a:pt x="530" y="148"/>
                    <a:pt x="530" y="148"/>
                    <a:pt x="530" y="148"/>
                  </a:cubicBezTo>
                  <a:cubicBezTo>
                    <a:pt x="530" y="148"/>
                    <a:pt x="530" y="148"/>
                    <a:pt x="530" y="148"/>
                  </a:cubicBezTo>
                  <a:cubicBezTo>
                    <a:pt x="530" y="148"/>
                    <a:pt x="530" y="148"/>
                    <a:pt x="530" y="148"/>
                  </a:cubicBezTo>
                  <a:cubicBezTo>
                    <a:pt x="530" y="148"/>
                    <a:pt x="530" y="148"/>
                    <a:pt x="530" y="148"/>
                  </a:cubicBezTo>
                  <a:cubicBezTo>
                    <a:pt x="530" y="148"/>
                    <a:pt x="530" y="148"/>
                    <a:pt x="530" y="148"/>
                  </a:cubicBezTo>
                  <a:cubicBezTo>
                    <a:pt x="481" y="138"/>
                    <a:pt x="481" y="138"/>
                    <a:pt x="481" y="138"/>
                  </a:cubicBezTo>
                  <a:cubicBezTo>
                    <a:pt x="500" y="107"/>
                    <a:pt x="500" y="107"/>
                    <a:pt x="500" y="107"/>
                  </a:cubicBezTo>
                  <a:cubicBezTo>
                    <a:pt x="500" y="107"/>
                    <a:pt x="501" y="107"/>
                    <a:pt x="501" y="106"/>
                  </a:cubicBezTo>
                  <a:cubicBezTo>
                    <a:pt x="501" y="106"/>
                    <a:pt x="501" y="105"/>
                    <a:pt x="501" y="105"/>
                  </a:cubicBezTo>
                  <a:cubicBezTo>
                    <a:pt x="548" y="26"/>
                    <a:pt x="548" y="26"/>
                    <a:pt x="548" y="26"/>
                  </a:cubicBezTo>
                  <a:cubicBezTo>
                    <a:pt x="549" y="26"/>
                    <a:pt x="548" y="25"/>
                    <a:pt x="548" y="24"/>
                  </a:cubicBezTo>
                  <a:cubicBezTo>
                    <a:pt x="547" y="24"/>
                    <a:pt x="547" y="24"/>
                    <a:pt x="547" y="24"/>
                  </a:cubicBezTo>
                  <a:cubicBezTo>
                    <a:pt x="546" y="24"/>
                    <a:pt x="546" y="24"/>
                    <a:pt x="545" y="25"/>
                  </a:cubicBezTo>
                  <a:cubicBezTo>
                    <a:pt x="498" y="103"/>
                    <a:pt x="498" y="103"/>
                    <a:pt x="498" y="103"/>
                  </a:cubicBezTo>
                  <a:cubicBezTo>
                    <a:pt x="330" y="1"/>
                    <a:pt x="330" y="1"/>
                    <a:pt x="330" y="1"/>
                  </a:cubicBezTo>
                  <a:cubicBezTo>
                    <a:pt x="329" y="0"/>
                    <a:pt x="329" y="0"/>
                    <a:pt x="3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88" name="Freeform 183">
              <a:extLst>
                <a:ext uri="{FF2B5EF4-FFF2-40B4-BE49-F238E27FC236}">
                  <a16:creationId xmlns:a16="http://schemas.microsoft.com/office/drawing/2014/main" xmlns="" id="{CB5D5A65-54A6-4739-A6A5-24EF5203E6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1711" y="9628316"/>
              <a:ext cx="671225" cy="546274"/>
            </a:xfrm>
            <a:custGeom>
              <a:avLst/>
              <a:gdLst>
                <a:gd name="T0" fmla="*/ 415 w 432"/>
                <a:gd name="T1" fmla="*/ 349 h 351"/>
                <a:gd name="T2" fmla="*/ 424 w 432"/>
                <a:gd name="T3" fmla="*/ 340 h 351"/>
                <a:gd name="T4" fmla="*/ 427 w 432"/>
                <a:gd name="T5" fmla="*/ 331 h 351"/>
                <a:gd name="T6" fmla="*/ 432 w 432"/>
                <a:gd name="T7" fmla="*/ 331 h 351"/>
                <a:gd name="T8" fmla="*/ 420 w 432"/>
                <a:gd name="T9" fmla="*/ 319 h 351"/>
                <a:gd name="T10" fmla="*/ 257 w 432"/>
                <a:gd name="T11" fmla="*/ 253 h 351"/>
                <a:gd name="T12" fmla="*/ 257 w 432"/>
                <a:gd name="T13" fmla="*/ 253 h 351"/>
                <a:gd name="T14" fmla="*/ 278 w 432"/>
                <a:gd name="T15" fmla="*/ 248 h 351"/>
                <a:gd name="T16" fmla="*/ 269 w 432"/>
                <a:gd name="T17" fmla="*/ 246 h 351"/>
                <a:gd name="T18" fmla="*/ 278 w 432"/>
                <a:gd name="T19" fmla="*/ 242 h 351"/>
                <a:gd name="T20" fmla="*/ 274 w 432"/>
                <a:gd name="T21" fmla="*/ 236 h 351"/>
                <a:gd name="T22" fmla="*/ 274 w 432"/>
                <a:gd name="T23" fmla="*/ 236 h 351"/>
                <a:gd name="T24" fmla="*/ 289 w 432"/>
                <a:gd name="T25" fmla="*/ 236 h 351"/>
                <a:gd name="T26" fmla="*/ 280 w 432"/>
                <a:gd name="T27" fmla="*/ 234 h 351"/>
                <a:gd name="T28" fmla="*/ 213 w 432"/>
                <a:gd name="T29" fmla="*/ 226 h 351"/>
                <a:gd name="T30" fmla="*/ 231 w 432"/>
                <a:gd name="T31" fmla="*/ 242 h 351"/>
                <a:gd name="T32" fmla="*/ 214 w 432"/>
                <a:gd name="T33" fmla="*/ 224 h 351"/>
                <a:gd name="T34" fmla="*/ 308 w 432"/>
                <a:gd name="T35" fmla="*/ 215 h 351"/>
                <a:gd name="T36" fmla="*/ 317 w 432"/>
                <a:gd name="T37" fmla="*/ 216 h 351"/>
                <a:gd name="T38" fmla="*/ 197 w 432"/>
                <a:gd name="T39" fmla="*/ 212 h 351"/>
                <a:gd name="T40" fmla="*/ 298 w 432"/>
                <a:gd name="T41" fmla="*/ 209 h 351"/>
                <a:gd name="T42" fmla="*/ 174 w 432"/>
                <a:gd name="T43" fmla="*/ 184 h 351"/>
                <a:gd name="T44" fmla="*/ 174 w 432"/>
                <a:gd name="T45" fmla="*/ 184 h 351"/>
                <a:gd name="T46" fmla="*/ 161 w 432"/>
                <a:gd name="T47" fmla="*/ 158 h 351"/>
                <a:gd name="T48" fmla="*/ 356 w 432"/>
                <a:gd name="T49" fmla="*/ 144 h 351"/>
                <a:gd name="T50" fmla="*/ 355 w 432"/>
                <a:gd name="T51" fmla="*/ 142 h 351"/>
                <a:gd name="T52" fmla="*/ 337 w 432"/>
                <a:gd name="T53" fmla="*/ 135 h 351"/>
                <a:gd name="T54" fmla="*/ 337 w 432"/>
                <a:gd name="T55" fmla="*/ 135 h 351"/>
                <a:gd name="T56" fmla="*/ 184 w 432"/>
                <a:gd name="T57" fmla="*/ 136 h 351"/>
                <a:gd name="T58" fmla="*/ 158 w 432"/>
                <a:gd name="T59" fmla="*/ 149 h 351"/>
                <a:gd name="T60" fmla="*/ 168 w 432"/>
                <a:gd name="T61" fmla="*/ 140 h 351"/>
                <a:gd name="T62" fmla="*/ 174 w 432"/>
                <a:gd name="T63" fmla="*/ 130 h 351"/>
                <a:gd name="T64" fmla="*/ 299 w 432"/>
                <a:gd name="T65" fmla="*/ 127 h 351"/>
                <a:gd name="T66" fmla="*/ 214 w 432"/>
                <a:gd name="T67" fmla="*/ 118 h 351"/>
                <a:gd name="T68" fmla="*/ 313 w 432"/>
                <a:gd name="T69" fmla="*/ 95 h 351"/>
                <a:gd name="T70" fmla="*/ 313 w 432"/>
                <a:gd name="T71" fmla="*/ 95 h 351"/>
                <a:gd name="T72" fmla="*/ 309 w 432"/>
                <a:gd name="T73" fmla="*/ 98 h 351"/>
                <a:gd name="T74" fmla="*/ 261 w 432"/>
                <a:gd name="T75" fmla="*/ 88 h 351"/>
                <a:gd name="T76" fmla="*/ 183 w 432"/>
                <a:gd name="T77" fmla="*/ 82 h 351"/>
                <a:gd name="T78" fmla="*/ 195 w 432"/>
                <a:gd name="T79" fmla="*/ 94 h 351"/>
                <a:gd name="T80" fmla="*/ 183 w 432"/>
                <a:gd name="T81" fmla="*/ 82 h 351"/>
                <a:gd name="T82" fmla="*/ 235 w 432"/>
                <a:gd name="T83" fmla="*/ 89 h 351"/>
                <a:gd name="T84" fmla="*/ 255 w 432"/>
                <a:gd name="T85" fmla="*/ 78 h 351"/>
                <a:gd name="T86" fmla="*/ 255 w 432"/>
                <a:gd name="T87" fmla="*/ 78 h 351"/>
                <a:gd name="T88" fmla="*/ 249 w 432"/>
                <a:gd name="T89" fmla="*/ 77 h 351"/>
                <a:gd name="T90" fmla="*/ 237 w 432"/>
                <a:gd name="T91" fmla="*/ 77 h 351"/>
                <a:gd name="T92" fmla="*/ 174 w 432"/>
                <a:gd name="T93" fmla="*/ 78 h 351"/>
                <a:gd name="T94" fmla="*/ 2 w 432"/>
                <a:gd name="T95" fmla="*/ 63 h 351"/>
                <a:gd name="T96" fmla="*/ 2 w 432"/>
                <a:gd name="T97" fmla="*/ 63 h 351"/>
                <a:gd name="T98" fmla="*/ 166 w 432"/>
                <a:gd name="T99" fmla="*/ 65 h 351"/>
                <a:gd name="T100" fmla="*/ 246 w 432"/>
                <a:gd name="T101" fmla="*/ 64 h 351"/>
                <a:gd name="T102" fmla="*/ 157 w 432"/>
                <a:gd name="T103" fmla="*/ 60 h 351"/>
                <a:gd name="T104" fmla="*/ 143 w 432"/>
                <a:gd name="T105" fmla="*/ 47 h 351"/>
                <a:gd name="T106" fmla="*/ 159 w 432"/>
                <a:gd name="T107" fmla="*/ 63 h 351"/>
                <a:gd name="T108" fmla="*/ 257 w 432"/>
                <a:gd name="T109" fmla="*/ 46 h 351"/>
                <a:gd name="T110" fmla="*/ 257 w 432"/>
                <a:gd name="T111" fmla="*/ 46 h 351"/>
                <a:gd name="T112" fmla="*/ 25 w 432"/>
                <a:gd name="T113" fmla="*/ 45 h 351"/>
                <a:gd name="T114" fmla="*/ 27 w 432"/>
                <a:gd name="T115" fmla="*/ 38 h 351"/>
                <a:gd name="T116" fmla="*/ 36 w 432"/>
                <a:gd name="T117" fmla="*/ 29 h 351"/>
                <a:gd name="T118" fmla="*/ 36 w 432"/>
                <a:gd name="T119" fmla="*/ 29 h 351"/>
                <a:gd name="T120" fmla="*/ 40 w 432"/>
                <a:gd name="T121" fmla="*/ 29 h 351"/>
                <a:gd name="T122" fmla="*/ 209 w 432"/>
                <a:gd name="T123" fmla="*/ 0 h 351"/>
                <a:gd name="T124" fmla="*/ 212 w 432"/>
                <a:gd name="T125" fmla="*/ 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2" h="351">
                  <a:moveTo>
                    <a:pt x="412" y="347"/>
                  </a:moveTo>
                  <a:cubicBezTo>
                    <a:pt x="409" y="349"/>
                    <a:pt x="409" y="349"/>
                    <a:pt x="409" y="349"/>
                  </a:cubicBezTo>
                  <a:cubicBezTo>
                    <a:pt x="412" y="351"/>
                    <a:pt x="412" y="351"/>
                    <a:pt x="412" y="351"/>
                  </a:cubicBezTo>
                  <a:cubicBezTo>
                    <a:pt x="415" y="349"/>
                    <a:pt x="415" y="349"/>
                    <a:pt x="415" y="349"/>
                  </a:cubicBezTo>
                  <a:cubicBezTo>
                    <a:pt x="412" y="347"/>
                    <a:pt x="412" y="347"/>
                    <a:pt x="412" y="347"/>
                  </a:cubicBezTo>
                  <a:moveTo>
                    <a:pt x="423" y="335"/>
                  </a:moveTo>
                  <a:cubicBezTo>
                    <a:pt x="421" y="338"/>
                    <a:pt x="421" y="338"/>
                    <a:pt x="421" y="338"/>
                  </a:cubicBezTo>
                  <a:cubicBezTo>
                    <a:pt x="424" y="340"/>
                    <a:pt x="424" y="340"/>
                    <a:pt x="424" y="340"/>
                  </a:cubicBezTo>
                  <a:cubicBezTo>
                    <a:pt x="426" y="337"/>
                    <a:pt x="426" y="337"/>
                    <a:pt x="426" y="337"/>
                  </a:cubicBezTo>
                  <a:cubicBezTo>
                    <a:pt x="423" y="335"/>
                    <a:pt x="423" y="335"/>
                    <a:pt x="423" y="335"/>
                  </a:cubicBezTo>
                  <a:moveTo>
                    <a:pt x="421" y="325"/>
                  </a:moveTo>
                  <a:cubicBezTo>
                    <a:pt x="427" y="331"/>
                    <a:pt x="427" y="331"/>
                    <a:pt x="427" y="331"/>
                  </a:cubicBezTo>
                  <a:cubicBezTo>
                    <a:pt x="427" y="332"/>
                    <a:pt x="427" y="332"/>
                    <a:pt x="427" y="332"/>
                  </a:cubicBezTo>
                  <a:cubicBezTo>
                    <a:pt x="430" y="334"/>
                    <a:pt x="430" y="334"/>
                    <a:pt x="430" y="334"/>
                  </a:cubicBezTo>
                  <a:cubicBezTo>
                    <a:pt x="431" y="332"/>
                    <a:pt x="431" y="332"/>
                    <a:pt x="431" y="332"/>
                  </a:cubicBezTo>
                  <a:cubicBezTo>
                    <a:pt x="431" y="332"/>
                    <a:pt x="432" y="332"/>
                    <a:pt x="432" y="331"/>
                  </a:cubicBezTo>
                  <a:cubicBezTo>
                    <a:pt x="421" y="325"/>
                    <a:pt x="421" y="325"/>
                    <a:pt x="421" y="325"/>
                  </a:cubicBezTo>
                  <a:moveTo>
                    <a:pt x="398" y="302"/>
                  </a:moveTo>
                  <a:cubicBezTo>
                    <a:pt x="407" y="311"/>
                    <a:pt x="407" y="311"/>
                    <a:pt x="407" y="311"/>
                  </a:cubicBezTo>
                  <a:cubicBezTo>
                    <a:pt x="420" y="319"/>
                    <a:pt x="420" y="319"/>
                    <a:pt x="420" y="319"/>
                  </a:cubicBezTo>
                  <a:cubicBezTo>
                    <a:pt x="410" y="309"/>
                    <a:pt x="410" y="309"/>
                    <a:pt x="410" y="309"/>
                  </a:cubicBezTo>
                  <a:cubicBezTo>
                    <a:pt x="404" y="305"/>
                    <a:pt x="404" y="305"/>
                    <a:pt x="404" y="305"/>
                  </a:cubicBezTo>
                  <a:cubicBezTo>
                    <a:pt x="398" y="302"/>
                    <a:pt x="398" y="302"/>
                    <a:pt x="398" y="302"/>
                  </a:cubicBezTo>
                  <a:moveTo>
                    <a:pt x="257" y="253"/>
                  </a:moveTo>
                  <a:cubicBezTo>
                    <a:pt x="255" y="254"/>
                    <a:pt x="254" y="254"/>
                    <a:pt x="253" y="254"/>
                  </a:cubicBezTo>
                  <a:cubicBezTo>
                    <a:pt x="257" y="257"/>
                    <a:pt x="257" y="257"/>
                    <a:pt x="257" y="257"/>
                  </a:cubicBezTo>
                  <a:cubicBezTo>
                    <a:pt x="258" y="256"/>
                    <a:pt x="259" y="256"/>
                    <a:pt x="260" y="255"/>
                  </a:cubicBezTo>
                  <a:cubicBezTo>
                    <a:pt x="257" y="253"/>
                    <a:pt x="257" y="253"/>
                    <a:pt x="257" y="253"/>
                  </a:cubicBezTo>
                  <a:moveTo>
                    <a:pt x="275" y="246"/>
                  </a:moveTo>
                  <a:cubicBezTo>
                    <a:pt x="273" y="248"/>
                    <a:pt x="273" y="248"/>
                    <a:pt x="273" y="248"/>
                  </a:cubicBezTo>
                  <a:cubicBezTo>
                    <a:pt x="276" y="250"/>
                    <a:pt x="276" y="250"/>
                    <a:pt x="276" y="250"/>
                  </a:cubicBezTo>
                  <a:cubicBezTo>
                    <a:pt x="278" y="248"/>
                    <a:pt x="278" y="248"/>
                    <a:pt x="278" y="248"/>
                  </a:cubicBezTo>
                  <a:cubicBezTo>
                    <a:pt x="275" y="246"/>
                    <a:pt x="275" y="246"/>
                    <a:pt x="275" y="246"/>
                  </a:cubicBezTo>
                  <a:moveTo>
                    <a:pt x="268" y="242"/>
                  </a:moveTo>
                  <a:cubicBezTo>
                    <a:pt x="266" y="244"/>
                    <a:pt x="266" y="244"/>
                    <a:pt x="266" y="244"/>
                  </a:cubicBezTo>
                  <a:cubicBezTo>
                    <a:pt x="269" y="246"/>
                    <a:pt x="269" y="246"/>
                    <a:pt x="269" y="246"/>
                  </a:cubicBezTo>
                  <a:cubicBezTo>
                    <a:pt x="271" y="243"/>
                    <a:pt x="271" y="243"/>
                    <a:pt x="271" y="243"/>
                  </a:cubicBezTo>
                  <a:cubicBezTo>
                    <a:pt x="268" y="242"/>
                    <a:pt x="268" y="242"/>
                    <a:pt x="268" y="242"/>
                  </a:cubicBezTo>
                  <a:moveTo>
                    <a:pt x="281" y="240"/>
                  </a:moveTo>
                  <a:cubicBezTo>
                    <a:pt x="278" y="242"/>
                    <a:pt x="278" y="242"/>
                    <a:pt x="278" y="242"/>
                  </a:cubicBezTo>
                  <a:cubicBezTo>
                    <a:pt x="281" y="244"/>
                    <a:pt x="281" y="244"/>
                    <a:pt x="281" y="244"/>
                  </a:cubicBezTo>
                  <a:cubicBezTo>
                    <a:pt x="283" y="242"/>
                    <a:pt x="283" y="242"/>
                    <a:pt x="283" y="242"/>
                  </a:cubicBezTo>
                  <a:cubicBezTo>
                    <a:pt x="281" y="240"/>
                    <a:pt x="281" y="240"/>
                    <a:pt x="281" y="240"/>
                  </a:cubicBezTo>
                  <a:moveTo>
                    <a:pt x="274" y="236"/>
                  </a:moveTo>
                  <a:cubicBezTo>
                    <a:pt x="271" y="238"/>
                    <a:pt x="271" y="238"/>
                    <a:pt x="271" y="238"/>
                  </a:cubicBezTo>
                  <a:cubicBezTo>
                    <a:pt x="274" y="240"/>
                    <a:pt x="274" y="240"/>
                    <a:pt x="274" y="240"/>
                  </a:cubicBezTo>
                  <a:cubicBezTo>
                    <a:pt x="277" y="237"/>
                    <a:pt x="277" y="237"/>
                    <a:pt x="277" y="237"/>
                  </a:cubicBezTo>
                  <a:cubicBezTo>
                    <a:pt x="274" y="236"/>
                    <a:pt x="274" y="236"/>
                    <a:pt x="274" y="236"/>
                  </a:cubicBezTo>
                  <a:moveTo>
                    <a:pt x="286" y="234"/>
                  </a:moveTo>
                  <a:cubicBezTo>
                    <a:pt x="284" y="236"/>
                    <a:pt x="284" y="236"/>
                    <a:pt x="284" y="236"/>
                  </a:cubicBezTo>
                  <a:cubicBezTo>
                    <a:pt x="287" y="238"/>
                    <a:pt x="287" y="238"/>
                    <a:pt x="287" y="238"/>
                  </a:cubicBezTo>
                  <a:cubicBezTo>
                    <a:pt x="289" y="236"/>
                    <a:pt x="289" y="236"/>
                    <a:pt x="289" y="236"/>
                  </a:cubicBezTo>
                  <a:cubicBezTo>
                    <a:pt x="286" y="234"/>
                    <a:pt x="286" y="234"/>
                    <a:pt x="286" y="234"/>
                  </a:cubicBezTo>
                  <a:moveTo>
                    <a:pt x="279" y="230"/>
                  </a:moveTo>
                  <a:cubicBezTo>
                    <a:pt x="277" y="232"/>
                    <a:pt x="277" y="232"/>
                    <a:pt x="277" y="232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282" y="232"/>
                    <a:pt x="282" y="232"/>
                    <a:pt x="282" y="232"/>
                  </a:cubicBezTo>
                  <a:cubicBezTo>
                    <a:pt x="279" y="230"/>
                    <a:pt x="279" y="230"/>
                    <a:pt x="279" y="230"/>
                  </a:cubicBezTo>
                  <a:moveTo>
                    <a:pt x="214" y="224"/>
                  </a:moveTo>
                  <a:cubicBezTo>
                    <a:pt x="213" y="226"/>
                    <a:pt x="213" y="226"/>
                    <a:pt x="213" y="226"/>
                  </a:cubicBezTo>
                  <a:cubicBezTo>
                    <a:pt x="209" y="224"/>
                    <a:pt x="209" y="224"/>
                    <a:pt x="209" y="224"/>
                  </a:cubicBezTo>
                  <a:cubicBezTo>
                    <a:pt x="219" y="234"/>
                    <a:pt x="219" y="234"/>
                    <a:pt x="219" y="234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31" y="242"/>
                    <a:pt x="231" y="242"/>
                    <a:pt x="231" y="242"/>
                  </a:cubicBezTo>
                  <a:cubicBezTo>
                    <a:pt x="222" y="232"/>
                    <a:pt x="222" y="232"/>
                    <a:pt x="222" y="232"/>
                  </a:cubicBezTo>
                  <a:cubicBezTo>
                    <a:pt x="215" y="228"/>
                    <a:pt x="215" y="228"/>
                    <a:pt x="215" y="228"/>
                  </a:cubicBezTo>
                  <a:cubicBezTo>
                    <a:pt x="216" y="227"/>
                    <a:pt x="216" y="227"/>
                    <a:pt x="216" y="227"/>
                  </a:cubicBezTo>
                  <a:cubicBezTo>
                    <a:pt x="214" y="224"/>
                    <a:pt x="214" y="224"/>
                    <a:pt x="214" y="224"/>
                  </a:cubicBezTo>
                  <a:moveTo>
                    <a:pt x="305" y="208"/>
                  </a:moveTo>
                  <a:cubicBezTo>
                    <a:pt x="307" y="211"/>
                    <a:pt x="307" y="211"/>
                    <a:pt x="307" y="211"/>
                  </a:cubicBezTo>
                  <a:cubicBezTo>
                    <a:pt x="305" y="213"/>
                    <a:pt x="305" y="213"/>
                    <a:pt x="305" y="213"/>
                  </a:cubicBezTo>
                  <a:cubicBezTo>
                    <a:pt x="308" y="215"/>
                    <a:pt x="308" y="215"/>
                    <a:pt x="308" y="215"/>
                  </a:cubicBezTo>
                  <a:cubicBezTo>
                    <a:pt x="309" y="213"/>
                    <a:pt x="309" y="213"/>
                    <a:pt x="309" y="213"/>
                  </a:cubicBezTo>
                  <a:cubicBezTo>
                    <a:pt x="315" y="219"/>
                    <a:pt x="315" y="219"/>
                    <a:pt x="315" y="219"/>
                  </a:cubicBezTo>
                  <a:cubicBezTo>
                    <a:pt x="327" y="226"/>
                    <a:pt x="327" y="226"/>
                    <a:pt x="327" y="226"/>
                  </a:cubicBezTo>
                  <a:cubicBezTo>
                    <a:pt x="317" y="216"/>
                    <a:pt x="317" y="216"/>
                    <a:pt x="317" y="216"/>
                  </a:cubicBezTo>
                  <a:cubicBezTo>
                    <a:pt x="305" y="208"/>
                    <a:pt x="305" y="208"/>
                    <a:pt x="305" y="208"/>
                  </a:cubicBezTo>
                  <a:moveTo>
                    <a:pt x="197" y="207"/>
                  </a:moveTo>
                  <a:cubicBezTo>
                    <a:pt x="195" y="210"/>
                    <a:pt x="195" y="210"/>
                    <a:pt x="195" y="210"/>
                  </a:cubicBezTo>
                  <a:cubicBezTo>
                    <a:pt x="197" y="212"/>
                    <a:pt x="197" y="212"/>
                    <a:pt x="197" y="212"/>
                  </a:cubicBezTo>
                  <a:cubicBezTo>
                    <a:pt x="199" y="209"/>
                    <a:pt x="199" y="209"/>
                    <a:pt x="199" y="209"/>
                  </a:cubicBezTo>
                  <a:cubicBezTo>
                    <a:pt x="197" y="207"/>
                    <a:pt x="197" y="207"/>
                    <a:pt x="197" y="207"/>
                  </a:cubicBezTo>
                  <a:moveTo>
                    <a:pt x="301" y="206"/>
                  </a:moveTo>
                  <a:cubicBezTo>
                    <a:pt x="298" y="209"/>
                    <a:pt x="298" y="209"/>
                    <a:pt x="298" y="209"/>
                  </a:cubicBezTo>
                  <a:cubicBezTo>
                    <a:pt x="301" y="210"/>
                    <a:pt x="301" y="210"/>
                    <a:pt x="301" y="210"/>
                  </a:cubicBezTo>
                  <a:cubicBezTo>
                    <a:pt x="303" y="208"/>
                    <a:pt x="303" y="208"/>
                    <a:pt x="303" y="208"/>
                  </a:cubicBezTo>
                  <a:cubicBezTo>
                    <a:pt x="301" y="206"/>
                    <a:pt x="301" y="206"/>
                    <a:pt x="301" y="206"/>
                  </a:cubicBezTo>
                  <a:moveTo>
                    <a:pt x="174" y="184"/>
                  </a:moveTo>
                  <a:cubicBezTo>
                    <a:pt x="172" y="187"/>
                    <a:pt x="172" y="187"/>
                    <a:pt x="172" y="187"/>
                  </a:cubicBezTo>
                  <a:cubicBezTo>
                    <a:pt x="175" y="190"/>
                    <a:pt x="175" y="190"/>
                    <a:pt x="175" y="190"/>
                  </a:cubicBezTo>
                  <a:cubicBezTo>
                    <a:pt x="176" y="187"/>
                    <a:pt x="176" y="187"/>
                    <a:pt x="176" y="187"/>
                  </a:cubicBezTo>
                  <a:cubicBezTo>
                    <a:pt x="174" y="184"/>
                    <a:pt x="174" y="184"/>
                    <a:pt x="174" y="184"/>
                  </a:cubicBezTo>
                  <a:moveTo>
                    <a:pt x="158" y="157"/>
                  </a:moveTo>
                  <a:cubicBezTo>
                    <a:pt x="157" y="158"/>
                    <a:pt x="157" y="159"/>
                    <a:pt x="157" y="160"/>
                  </a:cubicBezTo>
                  <a:cubicBezTo>
                    <a:pt x="160" y="162"/>
                    <a:pt x="160" y="162"/>
                    <a:pt x="160" y="162"/>
                  </a:cubicBezTo>
                  <a:cubicBezTo>
                    <a:pt x="160" y="160"/>
                    <a:pt x="160" y="159"/>
                    <a:pt x="161" y="158"/>
                  </a:cubicBezTo>
                  <a:cubicBezTo>
                    <a:pt x="158" y="157"/>
                    <a:pt x="158" y="157"/>
                    <a:pt x="158" y="157"/>
                  </a:cubicBezTo>
                  <a:moveTo>
                    <a:pt x="343" y="137"/>
                  </a:moveTo>
                  <a:cubicBezTo>
                    <a:pt x="348" y="142"/>
                    <a:pt x="348" y="142"/>
                    <a:pt x="348" y="142"/>
                  </a:cubicBezTo>
                  <a:cubicBezTo>
                    <a:pt x="351" y="143"/>
                    <a:pt x="354" y="143"/>
                    <a:pt x="356" y="144"/>
                  </a:cubicBezTo>
                  <a:cubicBezTo>
                    <a:pt x="356" y="144"/>
                    <a:pt x="356" y="143"/>
                    <a:pt x="355" y="142"/>
                  </a:cubicBezTo>
                  <a:cubicBezTo>
                    <a:pt x="355" y="142"/>
                    <a:pt x="355" y="142"/>
                    <a:pt x="355" y="142"/>
                  </a:cubicBezTo>
                  <a:cubicBezTo>
                    <a:pt x="355" y="142"/>
                    <a:pt x="355" y="142"/>
                    <a:pt x="355" y="142"/>
                  </a:cubicBezTo>
                  <a:cubicBezTo>
                    <a:pt x="355" y="142"/>
                    <a:pt x="355" y="142"/>
                    <a:pt x="355" y="142"/>
                  </a:cubicBezTo>
                  <a:cubicBezTo>
                    <a:pt x="355" y="142"/>
                    <a:pt x="355" y="142"/>
                    <a:pt x="355" y="142"/>
                  </a:cubicBezTo>
                  <a:cubicBezTo>
                    <a:pt x="355" y="141"/>
                    <a:pt x="354" y="141"/>
                    <a:pt x="354" y="140"/>
                  </a:cubicBezTo>
                  <a:cubicBezTo>
                    <a:pt x="350" y="139"/>
                    <a:pt x="347" y="138"/>
                    <a:pt x="343" y="137"/>
                  </a:cubicBezTo>
                  <a:moveTo>
                    <a:pt x="337" y="135"/>
                  </a:moveTo>
                  <a:cubicBezTo>
                    <a:pt x="338" y="137"/>
                    <a:pt x="339" y="138"/>
                    <a:pt x="340" y="139"/>
                  </a:cubicBezTo>
                  <a:cubicBezTo>
                    <a:pt x="342" y="140"/>
                    <a:pt x="343" y="140"/>
                    <a:pt x="345" y="141"/>
                  </a:cubicBezTo>
                  <a:cubicBezTo>
                    <a:pt x="344" y="139"/>
                    <a:pt x="343" y="138"/>
                    <a:pt x="342" y="137"/>
                  </a:cubicBezTo>
                  <a:cubicBezTo>
                    <a:pt x="341" y="136"/>
                    <a:pt x="339" y="136"/>
                    <a:pt x="337" y="135"/>
                  </a:cubicBezTo>
                  <a:moveTo>
                    <a:pt x="181" y="134"/>
                  </a:moveTo>
                  <a:cubicBezTo>
                    <a:pt x="178" y="136"/>
                    <a:pt x="178" y="136"/>
                    <a:pt x="178" y="136"/>
                  </a:cubicBezTo>
                  <a:cubicBezTo>
                    <a:pt x="181" y="138"/>
                    <a:pt x="181" y="138"/>
                    <a:pt x="181" y="138"/>
                  </a:cubicBezTo>
                  <a:cubicBezTo>
                    <a:pt x="184" y="136"/>
                    <a:pt x="184" y="136"/>
                    <a:pt x="184" y="136"/>
                  </a:cubicBezTo>
                  <a:cubicBezTo>
                    <a:pt x="181" y="134"/>
                    <a:pt x="181" y="134"/>
                    <a:pt x="181" y="134"/>
                  </a:cubicBezTo>
                  <a:moveTo>
                    <a:pt x="174" y="129"/>
                  </a:moveTo>
                  <a:cubicBezTo>
                    <a:pt x="165" y="137"/>
                    <a:pt x="165" y="137"/>
                    <a:pt x="165" y="137"/>
                  </a:cubicBezTo>
                  <a:cubicBezTo>
                    <a:pt x="158" y="149"/>
                    <a:pt x="158" y="149"/>
                    <a:pt x="158" y="149"/>
                  </a:cubicBezTo>
                  <a:cubicBezTo>
                    <a:pt x="160" y="152"/>
                    <a:pt x="160" y="152"/>
                    <a:pt x="160" y="152"/>
                  </a:cubicBezTo>
                  <a:cubicBezTo>
                    <a:pt x="162" y="149"/>
                    <a:pt x="162" y="149"/>
                    <a:pt x="162" y="149"/>
                  </a:cubicBezTo>
                  <a:cubicBezTo>
                    <a:pt x="160" y="147"/>
                    <a:pt x="160" y="147"/>
                    <a:pt x="160" y="147"/>
                  </a:cubicBezTo>
                  <a:cubicBezTo>
                    <a:pt x="168" y="140"/>
                    <a:pt x="168" y="140"/>
                    <a:pt x="168" y="140"/>
                  </a:cubicBezTo>
                  <a:cubicBezTo>
                    <a:pt x="172" y="132"/>
                    <a:pt x="172" y="132"/>
                    <a:pt x="172" y="132"/>
                  </a:cubicBezTo>
                  <a:cubicBezTo>
                    <a:pt x="174" y="134"/>
                    <a:pt x="174" y="134"/>
                    <a:pt x="174" y="134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174" y="130"/>
                    <a:pt x="174" y="130"/>
                    <a:pt x="174" y="130"/>
                  </a:cubicBezTo>
                  <a:cubicBezTo>
                    <a:pt x="174" y="129"/>
                    <a:pt x="174" y="129"/>
                    <a:pt x="174" y="129"/>
                  </a:cubicBezTo>
                  <a:moveTo>
                    <a:pt x="287" y="120"/>
                  </a:moveTo>
                  <a:cubicBezTo>
                    <a:pt x="289" y="122"/>
                    <a:pt x="290" y="124"/>
                    <a:pt x="292" y="125"/>
                  </a:cubicBezTo>
                  <a:cubicBezTo>
                    <a:pt x="294" y="126"/>
                    <a:pt x="296" y="126"/>
                    <a:pt x="299" y="127"/>
                  </a:cubicBezTo>
                  <a:cubicBezTo>
                    <a:pt x="297" y="126"/>
                    <a:pt x="295" y="124"/>
                    <a:pt x="294" y="122"/>
                  </a:cubicBezTo>
                  <a:cubicBezTo>
                    <a:pt x="292" y="122"/>
                    <a:pt x="289" y="121"/>
                    <a:pt x="287" y="120"/>
                  </a:cubicBezTo>
                  <a:moveTo>
                    <a:pt x="216" y="115"/>
                  </a:moveTo>
                  <a:cubicBezTo>
                    <a:pt x="214" y="118"/>
                    <a:pt x="214" y="118"/>
                    <a:pt x="214" y="118"/>
                  </a:cubicBezTo>
                  <a:cubicBezTo>
                    <a:pt x="216" y="120"/>
                    <a:pt x="216" y="120"/>
                    <a:pt x="216" y="120"/>
                  </a:cubicBezTo>
                  <a:cubicBezTo>
                    <a:pt x="218" y="117"/>
                    <a:pt x="218" y="117"/>
                    <a:pt x="218" y="117"/>
                  </a:cubicBezTo>
                  <a:cubicBezTo>
                    <a:pt x="216" y="115"/>
                    <a:pt x="216" y="115"/>
                    <a:pt x="216" y="115"/>
                  </a:cubicBezTo>
                  <a:moveTo>
                    <a:pt x="313" y="95"/>
                  </a:moveTo>
                  <a:cubicBezTo>
                    <a:pt x="315" y="97"/>
                    <a:pt x="317" y="99"/>
                    <a:pt x="318" y="100"/>
                  </a:cubicBezTo>
                  <a:cubicBezTo>
                    <a:pt x="321" y="101"/>
                    <a:pt x="323" y="102"/>
                    <a:pt x="325" y="102"/>
                  </a:cubicBezTo>
                  <a:cubicBezTo>
                    <a:pt x="324" y="101"/>
                    <a:pt x="322" y="99"/>
                    <a:pt x="320" y="97"/>
                  </a:cubicBezTo>
                  <a:cubicBezTo>
                    <a:pt x="318" y="97"/>
                    <a:pt x="316" y="96"/>
                    <a:pt x="313" y="95"/>
                  </a:cubicBezTo>
                  <a:moveTo>
                    <a:pt x="296" y="90"/>
                  </a:moveTo>
                  <a:cubicBezTo>
                    <a:pt x="297" y="91"/>
                    <a:pt x="297" y="91"/>
                    <a:pt x="298" y="92"/>
                  </a:cubicBezTo>
                  <a:cubicBezTo>
                    <a:pt x="301" y="95"/>
                    <a:pt x="301" y="95"/>
                    <a:pt x="301" y="95"/>
                  </a:cubicBezTo>
                  <a:cubicBezTo>
                    <a:pt x="304" y="96"/>
                    <a:pt x="307" y="97"/>
                    <a:pt x="309" y="98"/>
                  </a:cubicBezTo>
                  <a:cubicBezTo>
                    <a:pt x="308" y="96"/>
                    <a:pt x="306" y="94"/>
                    <a:pt x="304" y="92"/>
                  </a:cubicBezTo>
                  <a:cubicBezTo>
                    <a:pt x="301" y="92"/>
                    <a:pt x="299" y="91"/>
                    <a:pt x="296" y="90"/>
                  </a:cubicBezTo>
                  <a:moveTo>
                    <a:pt x="263" y="84"/>
                  </a:moveTo>
                  <a:cubicBezTo>
                    <a:pt x="261" y="88"/>
                    <a:pt x="261" y="88"/>
                    <a:pt x="261" y="88"/>
                  </a:cubicBezTo>
                  <a:cubicBezTo>
                    <a:pt x="262" y="90"/>
                    <a:pt x="263" y="91"/>
                    <a:pt x="264" y="92"/>
                  </a:cubicBezTo>
                  <a:cubicBezTo>
                    <a:pt x="265" y="88"/>
                    <a:pt x="265" y="88"/>
                    <a:pt x="265" y="88"/>
                  </a:cubicBezTo>
                  <a:cubicBezTo>
                    <a:pt x="264" y="87"/>
                    <a:pt x="263" y="85"/>
                    <a:pt x="263" y="84"/>
                  </a:cubicBezTo>
                  <a:moveTo>
                    <a:pt x="183" y="82"/>
                  </a:moveTo>
                  <a:cubicBezTo>
                    <a:pt x="184" y="88"/>
                    <a:pt x="184" y="88"/>
                    <a:pt x="184" y="88"/>
                  </a:cubicBezTo>
                  <a:cubicBezTo>
                    <a:pt x="184" y="87"/>
                    <a:pt x="184" y="87"/>
                    <a:pt x="184" y="87"/>
                  </a:cubicBezTo>
                  <a:cubicBezTo>
                    <a:pt x="194" y="97"/>
                    <a:pt x="194" y="97"/>
                    <a:pt x="194" y="97"/>
                  </a:cubicBezTo>
                  <a:cubicBezTo>
                    <a:pt x="195" y="94"/>
                    <a:pt x="195" y="94"/>
                    <a:pt x="195" y="94"/>
                  </a:cubicBezTo>
                  <a:cubicBezTo>
                    <a:pt x="190" y="89"/>
                    <a:pt x="190" y="89"/>
                    <a:pt x="190" y="89"/>
                  </a:cubicBezTo>
                  <a:cubicBezTo>
                    <a:pt x="189" y="89"/>
                    <a:pt x="189" y="89"/>
                    <a:pt x="188" y="89"/>
                  </a:cubicBezTo>
                  <a:cubicBezTo>
                    <a:pt x="188" y="87"/>
                    <a:pt x="188" y="87"/>
                    <a:pt x="188" y="87"/>
                  </a:cubicBezTo>
                  <a:cubicBezTo>
                    <a:pt x="183" y="82"/>
                    <a:pt x="183" y="82"/>
                    <a:pt x="183" y="82"/>
                  </a:cubicBezTo>
                  <a:moveTo>
                    <a:pt x="241" y="79"/>
                  </a:moveTo>
                  <a:cubicBezTo>
                    <a:pt x="232" y="87"/>
                    <a:pt x="232" y="87"/>
                    <a:pt x="232" y="87"/>
                  </a:cubicBezTo>
                  <a:cubicBezTo>
                    <a:pt x="226" y="97"/>
                    <a:pt x="226" y="97"/>
                    <a:pt x="226" y="97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41" y="79"/>
                    <a:pt x="241" y="79"/>
                    <a:pt x="241" y="79"/>
                  </a:cubicBezTo>
                  <a:moveTo>
                    <a:pt x="255" y="78"/>
                  </a:moveTo>
                  <a:cubicBezTo>
                    <a:pt x="255" y="78"/>
                    <a:pt x="255" y="78"/>
                    <a:pt x="255" y="78"/>
                  </a:cubicBezTo>
                  <a:cubicBezTo>
                    <a:pt x="255" y="78"/>
                    <a:pt x="255" y="78"/>
                    <a:pt x="255" y="78"/>
                  </a:cubicBezTo>
                  <a:cubicBezTo>
                    <a:pt x="256" y="80"/>
                    <a:pt x="257" y="81"/>
                    <a:pt x="257" y="82"/>
                  </a:cubicBezTo>
                  <a:cubicBezTo>
                    <a:pt x="259" y="83"/>
                    <a:pt x="261" y="83"/>
                    <a:pt x="262" y="84"/>
                  </a:cubicBezTo>
                  <a:cubicBezTo>
                    <a:pt x="261" y="82"/>
                    <a:pt x="260" y="81"/>
                    <a:pt x="260" y="79"/>
                  </a:cubicBezTo>
                  <a:cubicBezTo>
                    <a:pt x="255" y="78"/>
                    <a:pt x="255" y="78"/>
                    <a:pt x="255" y="78"/>
                  </a:cubicBezTo>
                  <a:moveTo>
                    <a:pt x="245" y="75"/>
                  </a:moveTo>
                  <a:cubicBezTo>
                    <a:pt x="242" y="78"/>
                    <a:pt x="242" y="78"/>
                    <a:pt x="242" y="78"/>
                  </a:cubicBezTo>
                  <a:cubicBezTo>
                    <a:pt x="244" y="79"/>
                    <a:pt x="245" y="79"/>
                    <a:pt x="246" y="79"/>
                  </a:cubicBezTo>
                  <a:cubicBezTo>
                    <a:pt x="249" y="77"/>
                    <a:pt x="249" y="77"/>
                    <a:pt x="249" y="77"/>
                  </a:cubicBezTo>
                  <a:cubicBezTo>
                    <a:pt x="245" y="75"/>
                    <a:pt x="245" y="75"/>
                    <a:pt x="245" y="75"/>
                  </a:cubicBezTo>
                  <a:moveTo>
                    <a:pt x="237" y="73"/>
                  </a:moveTo>
                  <a:cubicBezTo>
                    <a:pt x="234" y="76"/>
                    <a:pt x="234" y="76"/>
                    <a:pt x="234" y="76"/>
                  </a:cubicBezTo>
                  <a:cubicBezTo>
                    <a:pt x="237" y="77"/>
                    <a:pt x="237" y="77"/>
                    <a:pt x="237" y="77"/>
                  </a:cubicBezTo>
                  <a:cubicBezTo>
                    <a:pt x="240" y="74"/>
                    <a:pt x="240" y="74"/>
                    <a:pt x="240" y="74"/>
                  </a:cubicBezTo>
                  <a:cubicBezTo>
                    <a:pt x="239" y="74"/>
                    <a:pt x="238" y="73"/>
                    <a:pt x="237" y="73"/>
                  </a:cubicBezTo>
                  <a:moveTo>
                    <a:pt x="172" y="71"/>
                  </a:moveTo>
                  <a:cubicBezTo>
                    <a:pt x="174" y="78"/>
                    <a:pt x="174" y="78"/>
                    <a:pt x="174" y="78"/>
                  </a:cubicBezTo>
                  <a:cubicBezTo>
                    <a:pt x="178" y="82"/>
                    <a:pt x="178" y="82"/>
                    <a:pt x="178" y="82"/>
                  </a:cubicBezTo>
                  <a:cubicBezTo>
                    <a:pt x="177" y="76"/>
                    <a:pt x="177" y="76"/>
                    <a:pt x="177" y="76"/>
                  </a:cubicBezTo>
                  <a:cubicBezTo>
                    <a:pt x="172" y="71"/>
                    <a:pt x="172" y="71"/>
                    <a:pt x="172" y="71"/>
                  </a:cubicBezTo>
                  <a:moveTo>
                    <a:pt x="2" y="63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2" y="63"/>
                    <a:pt x="2" y="63"/>
                    <a:pt x="2" y="63"/>
                  </a:cubicBezTo>
                  <a:moveTo>
                    <a:pt x="162" y="61"/>
                  </a:moveTo>
                  <a:cubicBezTo>
                    <a:pt x="163" y="67"/>
                    <a:pt x="163" y="67"/>
                    <a:pt x="163" y="67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6" y="65"/>
                    <a:pt x="166" y="65"/>
                    <a:pt x="166" y="65"/>
                  </a:cubicBezTo>
                  <a:cubicBezTo>
                    <a:pt x="162" y="61"/>
                    <a:pt x="162" y="61"/>
                    <a:pt x="162" y="61"/>
                  </a:cubicBezTo>
                  <a:moveTo>
                    <a:pt x="254" y="58"/>
                  </a:moveTo>
                  <a:cubicBezTo>
                    <a:pt x="253" y="59"/>
                    <a:pt x="252" y="59"/>
                    <a:pt x="250" y="60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40" y="74"/>
                    <a:pt x="240" y="74"/>
                    <a:pt x="240" y="74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54" y="58"/>
                    <a:pt x="254" y="58"/>
                    <a:pt x="254" y="58"/>
                  </a:cubicBezTo>
                  <a:moveTo>
                    <a:pt x="157" y="60"/>
                  </a:moveTo>
                  <a:cubicBezTo>
                    <a:pt x="156" y="57"/>
                    <a:pt x="156" y="57"/>
                    <a:pt x="156" y="57"/>
                  </a:cubicBezTo>
                  <a:cubicBezTo>
                    <a:pt x="157" y="57"/>
                    <a:pt x="157" y="58"/>
                    <a:pt x="158" y="58"/>
                  </a:cubicBezTo>
                  <a:cubicBezTo>
                    <a:pt x="157" y="60"/>
                    <a:pt x="157" y="60"/>
                    <a:pt x="157" y="60"/>
                  </a:cubicBezTo>
                  <a:moveTo>
                    <a:pt x="143" y="47"/>
                  </a:moveTo>
                  <a:cubicBezTo>
                    <a:pt x="152" y="56"/>
                    <a:pt x="152" y="56"/>
                    <a:pt x="152" y="56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59" y="63"/>
                    <a:pt x="159" y="63"/>
                    <a:pt x="159" y="63"/>
                  </a:cubicBezTo>
                  <a:cubicBezTo>
                    <a:pt x="161" y="60"/>
                    <a:pt x="161" y="60"/>
                    <a:pt x="161" y="60"/>
                  </a:cubicBezTo>
                  <a:cubicBezTo>
                    <a:pt x="150" y="49"/>
                    <a:pt x="150" y="49"/>
                    <a:pt x="150" y="49"/>
                  </a:cubicBezTo>
                  <a:cubicBezTo>
                    <a:pt x="147" y="48"/>
                    <a:pt x="145" y="47"/>
                    <a:pt x="143" y="47"/>
                  </a:cubicBezTo>
                  <a:moveTo>
                    <a:pt x="257" y="46"/>
                  </a:moveTo>
                  <a:cubicBezTo>
                    <a:pt x="255" y="49"/>
                    <a:pt x="255" y="49"/>
                    <a:pt x="255" y="49"/>
                  </a:cubicBezTo>
                  <a:cubicBezTo>
                    <a:pt x="258" y="52"/>
                    <a:pt x="258" y="52"/>
                    <a:pt x="258" y="52"/>
                  </a:cubicBezTo>
                  <a:cubicBezTo>
                    <a:pt x="260" y="49"/>
                    <a:pt x="260" y="49"/>
                    <a:pt x="260" y="49"/>
                  </a:cubicBezTo>
                  <a:cubicBezTo>
                    <a:pt x="257" y="46"/>
                    <a:pt x="257" y="46"/>
                    <a:pt x="257" y="46"/>
                  </a:cubicBezTo>
                  <a:moveTo>
                    <a:pt x="23" y="42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8" y="50"/>
                    <a:pt x="20" y="50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4" y="45"/>
                    <a:pt x="24" y="44"/>
                    <a:pt x="23" y="44"/>
                  </a:cubicBezTo>
                  <a:cubicBezTo>
                    <a:pt x="23" y="42"/>
                    <a:pt x="23" y="42"/>
                    <a:pt x="23" y="42"/>
                  </a:cubicBezTo>
                  <a:moveTo>
                    <a:pt x="29" y="36"/>
                  </a:moveTo>
                  <a:cubicBezTo>
                    <a:pt x="27" y="38"/>
                    <a:pt x="27" y="38"/>
                    <a:pt x="27" y="38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29" y="36"/>
                    <a:pt x="29" y="36"/>
                    <a:pt x="29" y="36"/>
                  </a:cubicBezTo>
                  <a:moveTo>
                    <a:pt x="36" y="29"/>
                  </a:moveTo>
                  <a:cubicBezTo>
                    <a:pt x="33" y="32"/>
                    <a:pt x="33" y="32"/>
                    <a:pt x="33" y="32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29"/>
                    <a:pt x="36" y="29"/>
                    <a:pt x="36" y="29"/>
                  </a:cubicBezTo>
                  <a:moveTo>
                    <a:pt x="44" y="20"/>
                  </a:moveTo>
                  <a:cubicBezTo>
                    <a:pt x="39" y="26"/>
                    <a:pt x="39" y="26"/>
                    <a:pt x="39" y="26"/>
                  </a:cubicBezTo>
                  <a:cubicBezTo>
                    <a:pt x="39" y="26"/>
                    <a:pt x="39" y="26"/>
                    <a:pt x="40" y="26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21"/>
                    <a:pt x="46" y="21"/>
                    <a:pt x="44" y="20"/>
                  </a:cubicBezTo>
                  <a:moveTo>
                    <a:pt x="209" y="0"/>
                  </a:moveTo>
                  <a:cubicBezTo>
                    <a:pt x="209" y="0"/>
                    <a:pt x="209" y="0"/>
                    <a:pt x="209" y="0"/>
                  </a:cubicBezTo>
                  <a:cubicBezTo>
                    <a:pt x="208" y="1"/>
                    <a:pt x="208" y="2"/>
                    <a:pt x="209" y="2"/>
                  </a:cubicBezTo>
                  <a:cubicBezTo>
                    <a:pt x="210" y="4"/>
                    <a:pt x="210" y="4"/>
                    <a:pt x="210" y="4"/>
                  </a:cubicBezTo>
                  <a:cubicBezTo>
                    <a:pt x="212" y="4"/>
                    <a:pt x="214" y="5"/>
                    <a:pt x="217" y="6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11" y="0"/>
                    <a:pt x="210" y="0"/>
                    <a:pt x="20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89" name="Freeform 184">
              <a:extLst>
                <a:ext uri="{FF2B5EF4-FFF2-40B4-BE49-F238E27FC236}">
                  <a16:creationId xmlns:a16="http://schemas.microsoft.com/office/drawing/2014/main" xmlns="" id="{2A8F8816-6391-4451-A9B4-2BF2F6FA2C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6936" y="9846206"/>
              <a:ext cx="106363" cy="106363"/>
            </a:xfrm>
            <a:custGeom>
              <a:avLst/>
              <a:gdLst>
                <a:gd name="T0" fmla="*/ 70 w 103"/>
                <a:gd name="T1" fmla="*/ 76 h 103"/>
                <a:gd name="T2" fmla="*/ 85 w 103"/>
                <a:gd name="T3" fmla="*/ 91 h 103"/>
                <a:gd name="T4" fmla="*/ 87 w 103"/>
                <a:gd name="T5" fmla="*/ 92 h 103"/>
                <a:gd name="T6" fmla="*/ 87 w 103"/>
                <a:gd name="T7" fmla="*/ 92 h 103"/>
                <a:gd name="T8" fmla="*/ 90 w 103"/>
                <a:gd name="T9" fmla="*/ 95 h 103"/>
                <a:gd name="T10" fmla="*/ 91 w 103"/>
                <a:gd name="T11" fmla="*/ 95 h 103"/>
                <a:gd name="T12" fmla="*/ 103 w 103"/>
                <a:gd name="T13" fmla="*/ 103 h 103"/>
                <a:gd name="T14" fmla="*/ 88 w 103"/>
                <a:gd name="T15" fmla="*/ 88 h 103"/>
                <a:gd name="T16" fmla="*/ 70 w 103"/>
                <a:gd name="T17" fmla="*/ 76 h 103"/>
                <a:gd name="T18" fmla="*/ 55 w 103"/>
                <a:gd name="T19" fmla="*/ 53 h 103"/>
                <a:gd name="T20" fmla="*/ 52 w 103"/>
                <a:gd name="T21" fmla="*/ 58 h 103"/>
                <a:gd name="T22" fmla="*/ 55 w 103"/>
                <a:gd name="T23" fmla="*/ 61 h 103"/>
                <a:gd name="T24" fmla="*/ 58 w 103"/>
                <a:gd name="T25" fmla="*/ 58 h 103"/>
                <a:gd name="T26" fmla="*/ 55 w 103"/>
                <a:gd name="T27" fmla="*/ 53 h 103"/>
                <a:gd name="T28" fmla="*/ 3 w 103"/>
                <a:gd name="T29" fmla="*/ 0 h 103"/>
                <a:gd name="T30" fmla="*/ 1 w 103"/>
                <a:gd name="T31" fmla="*/ 3 h 103"/>
                <a:gd name="T32" fmla="*/ 0 w 103"/>
                <a:gd name="T33" fmla="*/ 5 h 103"/>
                <a:gd name="T34" fmla="*/ 4 w 103"/>
                <a:gd name="T35" fmla="*/ 9 h 103"/>
                <a:gd name="T36" fmla="*/ 6 w 103"/>
                <a:gd name="T37" fmla="*/ 5 h 103"/>
                <a:gd name="T38" fmla="*/ 6 w 103"/>
                <a:gd name="T39" fmla="*/ 5 h 103"/>
                <a:gd name="T40" fmla="*/ 3 w 103"/>
                <a:gd name="T41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" h="103">
                  <a:moveTo>
                    <a:pt x="70" y="76"/>
                  </a:moveTo>
                  <a:lnTo>
                    <a:pt x="85" y="91"/>
                  </a:lnTo>
                  <a:lnTo>
                    <a:pt x="87" y="92"/>
                  </a:lnTo>
                  <a:lnTo>
                    <a:pt x="87" y="92"/>
                  </a:lnTo>
                  <a:lnTo>
                    <a:pt x="90" y="95"/>
                  </a:lnTo>
                  <a:lnTo>
                    <a:pt x="91" y="95"/>
                  </a:lnTo>
                  <a:lnTo>
                    <a:pt x="103" y="103"/>
                  </a:lnTo>
                  <a:lnTo>
                    <a:pt x="88" y="88"/>
                  </a:lnTo>
                  <a:lnTo>
                    <a:pt x="70" y="76"/>
                  </a:lnTo>
                  <a:close/>
                  <a:moveTo>
                    <a:pt x="55" y="53"/>
                  </a:moveTo>
                  <a:lnTo>
                    <a:pt x="52" y="58"/>
                  </a:lnTo>
                  <a:lnTo>
                    <a:pt x="55" y="61"/>
                  </a:lnTo>
                  <a:lnTo>
                    <a:pt x="58" y="58"/>
                  </a:lnTo>
                  <a:lnTo>
                    <a:pt x="55" y="53"/>
                  </a:lnTo>
                  <a:close/>
                  <a:moveTo>
                    <a:pt x="3" y="0"/>
                  </a:moveTo>
                  <a:lnTo>
                    <a:pt x="1" y="3"/>
                  </a:lnTo>
                  <a:lnTo>
                    <a:pt x="0" y="5"/>
                  </a:lnTo>
                  <a:lnTo>
                    <a:pt x="4" y="9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90" name="Freeform 185">
              <a:extLst>
                <a:ext uri="{FF2B5EF4-FFF2-40B4-BE49-F238E27FC236}">
                  <a16:creationId xmlns:a16="http://schemas.microsoft.com/office/drawing/2014/main" xmlns="" id="{B1067FB1-14F8-4020-9507-7E0423652E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6936" y="9846206"/>
              <a:ext cx="106363" cy="106363"/>
            </a:xfrm>
            <a:custGeom>
              <a:avLst/>
              <a:gdLst>
                <a:gd name="T0" fmla="*/ 70 w 103"/>
                <a:gd name="T1" fmla="*/ 76 h 103"/>
                <a:gd name="T2" fmla="*/ 85 w 103"/>
                <a:gd name="T3" fmla="*/ 91 h 103"/>
                <a:gd name="T4" fmla="*/ 87 w 103"/>
                <a:gd name="T5" fmla="*/ 92 h 103"/>
                <a:gd name="T6" fmla="*/ 87 w 103"/>
                <a:gd name="T7" fmla="*/ 92 h 103"/>
                <a:gd name="T8" fmla="*/ 90 w 103"/>
                <a:gd name="T9" fmla="*/ 95 h 103"/>
                <a:gd name="T10" fmla="*/ 91 w 103"/>
                <a:gd name="T11" fmla="*/ 95 h 103"/>
                <a:gd name="T12" fmla="*/ 103 w 103"/>
                <a:gd name="T13" fmla="*/ 103 h 103"/>
                <a:gd name="T14" fmla="*/ 88 w 103"/>
                <a:gd name="T15" fmla="*/ 88 h 103"/>
                <a:gd name="T16" fmla="*/ 70 w 103"/>
                <a:gd name="T17" fmla="*/ 76 h 103"/>
                <a:gd name="T18" fmla="*/ 55 w 103"/>
                <a:gd name="T19" fmla="*/ 53 h 103"/>
                <a:gd name="T20" fmla="*/ 52 w 103"/>
                <a:gd name="T21" fmla="*/ 58 h 103"/>
                <a:gd name="T22" fmla="*/ 55 w 103"/>
                <a:gd name="T23" fmla="*/ 61 h 103"/>
                <a:gd name="T24" fmla="*/ 58 w 103"/>
                <a:gd name="T25" fmla="*/ 58 h 103"/>
                <a:gd name="T26" fmla="*/ 55 w 103"/>
                <a:gd name="T27" fmla="*/ 53 h 103"/>
                <a:gd name="T28" fmla="*/ 3 w 103"/>
                <a:gd name="T29" fmla="*/ 0 h 103"/>
                <a:gd name="T30" fmla="*/ 1 w 103"/>
                <a:gd name="T31" fmla="*/ 3 h 103"/>
                <a:gd name="T32" fmla="*/ 0 w 103"/>
                <a:gd name="T33" fmla="*/ 5 h 103"/>
                <a:gd name="T34" fmla="*/ 4 w 103"/>
                <a:gd name="T35" fmla="*/ 9 h 103"/>
                <a:gd name="T36" fmla="*/ 6 w 103"/>
                <a:gd name="T37" fmla="*/ 5 h 103"/>
                <a:gd name="T38" fmla="*/ 6 w 103"/>
                <a:gd name="T39" fmla="*/ 5 h 103"/>
                <a:gd name="T40" fmla="*/ 3 w 103"/>
                <a:gd name="T41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" h="103">
                  <a:moveTo>
                    <a:pt x="70" y="76"/>
                  </a:moveTo>
                  <a:lnTo>
                    <a:pt x="85" y="91"/>
                  </a:lnTo>
                  <a:lnTo>
                    <a:pt x="87" y="92"/>
                  </a:lnTo>
                  <a:lnTo>
                    <a:pt x="87" y="92"/>
                  </a:lnTo>
                  <a:lnTo>
                    <a:pt x="90" y="95"/>
                  </a:lnTo>
                  <a:lnTo>
                    <a:pt x="91" y="95"/>
                  </a:lnTo>
                  <a:lnTo>
                    <a:pt x="103" y="103"/>
                  </a:lnTo>
                  <a:lnTo>
                    <a:pt x="88" y="88"/>
                  </a:lnTo>
                  <a:lnTo>
                    <a:pt x="70" y="76"/>
                  </a:lnTo>
                  <a:moveTo>
                    <a:pt x="55" y="53"/>
                  </a:moveTo>
                  <a:lnTo>
                    <a:pt x="52" y="58"/>
                  </a:lnTo>
                  <a:lnTo>
                    <a:pt x="55" y="61"/>
                  </a:lnTo>
                  <a:lnTo>
                    <a:pt x="58" y="58"/>
                  </a:lnTo>
                  <a:lnTo>
                    <a:pt x="55" y="53"/>
                  </a:lnTo>
                  <a:moveTo>
                    <a:pt x="3" y="0"/>
                  </a:moveTo>
                  <a:lnTo>
                    <a:pt x="1" y="3"/>
                  </a:lnTo>
                  <a:lnTo>
                    <a:pt x="0" y="5"/>
                  </a:lnTo>
                  <a:lnTo>
                    <a:pt x="4" y="9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91" name="Freeform 186">
              <a:extLst>
                <a:ext uri="{FF2B5EF4-FFF2-40B4-BE49-F238E27FC236}">
                  <a16:creationId xmlns:a16="http://schemas.microsoft.com/office/drawing/2014/main" xmlns="" id="{E0F398C0-0294-4A04-AACE-3CBBB6C642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02532" y="9799737"/>
              <a:ext cx="186910" cy="172453"/>
            </a:xfrm>
            <a:custGeom>
              <a:avLst/>
              <a:gdLst>
                <a:gd name="T0" fmla="*/ 98 w 120"/>
                <a:gd name="T1" fmla="*/ 94 h 111"/>
                <a:gd name="T2" fmla="*/ 108 w 120"/>
                <a:gd name="T3" fmla="*/ 104 h 111"/>
                <a:gd name="T4" fmla="*/ 114 w 120"/>
                <a:gd name="T5" fmla="*/ 108 h 111"/>
                <a:gd name="T6" fmla="*/ 120 w 120"/>
                <a:gd name="T7" fmla="*/ 111 h 111"/>
                <a:gd name="T8" fmla="*/ 110 w 120"/>
                <a:gd name="T9" fmla="*/ 101 h 111"/>
                <a:gd name="T10" fmla="*/ 98 w 120"/>
                <a:gd name="T11" fmla="*/ 94 h 111"/>
                <a:gd name="T12" fmla="*/ 91 w 120"/>
                <a:gd name="T13" fmla="*/ 82 h 111"/>
                <a:gd name="T14" fmla="*/ 89 w 120"/>
                <a:gd name="T15" fmla="*/ 85 h 111"/>
                <a:gd name="T16" fmla="*/ 92 w 120"/>
                <a:gd name="T17" fmla="*/ 88 h 111"/>
                <a:gd name="T18" fmla="*/ 93 w 120"/>
                <a:gd name="T19" fmla="*/ 85 h 111"/>
                <a:gd name="T20" fmla="*/ 91 w 120"/>
                <a:gd name="T21" fmla="*/ 82 h 111"/>
                <a:gd name="T22" fmla="*/ 68 w 120"/>
                <a:gd name="T23" fmla="*/ 60 h 111"/>
                <a:gd name="T24" fmla="*/ 66 w 120"/>
                <a:gd name="T25" fmla="*/ 62 h 111"/>
                <a:gd name="T26" fmla="*/ 69 w 120"/>
                <a:gd name="T27" fmla="*/ 65 h 111"/>
                <a:gd name="T28" fmla="*/ 70 w 120"/>
                <a:gd name="T29" fmla="*/ 62 h 111"/>
                <a:gd name="T30" fmla="*/ 68 w 120"/>
                <a:gd name="T31" fmla="*/ 60 h 111"/>
                <a:gd name="T32" fmla="*/ 29 w 120"/>
                <a:gd name="T33" fmla="*/ 21 h 111"/>
                <a:gd name="T34" fmla="*/ 32 w 120"/>
                <a:gd name="T35" fmla="*/ 28 h 111"/>
                <a:gd name="T36" fmla="*/ 31 w 120"/>
                <a:gd name="T37" fmla="*/ 28 h 111"/>
                <a:gd name="T38" fmla="*/ 34 w 120"/>
                <a:gd name="T39" fmla="*/ 30 h 111"/>
                <a:gd name="T40" fmla="*/ 34 w 120"/>
                <a:gd name="T41" fmla="*/ 30 h 111"/>
                <a:gd name="T42" fmla="*/ 37 w 120"/>
                <a:gd name="T43" fmla="*/ 30 h 111"/>
                <a:gd name="T44" fmla="*/ 38 w 120"/>
                <a:gd name="T45" fmla="*/ 30 h 111"/>
                <a:gd name="T46" fmla="*/ 29 w 120"/>
                <a:gd name="T47" fmla="*/ 21 h 111"/>
                <a:gd name="T48" fmla="*/ 5 w 120"/>
                <a:gd name="T49" fmla="*/ 1 h 111"/>
                <a:gd name="T50" fmla="*/ 15 w 120"/>
                <a:gd name="T51" fmla="*/ 11 h 111"/>
                <a:gd name="T52" fmla="*/ 17 w 120"/>
                <a:gd name="T53" fmla="*/ 12 h 111"/>
                <a:gd name="T54" fmla="*/ 26 w 120"/>
                <a:gd name="T55" fmla="*/ 18 h 111"/>
                <a:gd name="T56" fmla="*/ 27 w 120"/>
                <a:gd name="T57" fmla="*/ 18 h 111"/>
                <a:gd name="T58" fmla="*/ 17 w 120"/>
                <a:gd name="T59" fmla="*/ 8 h 111"/>
                <a:gd name="T60" fmla="*/ 11 w 120"/>
                <a:gd name="T61" fmla="*/ 5 h 111"/>
                <a:gd name="T62" fmla="*/ 5 w 120"/>
                <a:gd name="T63" fmla="*/ 1 h 111"/>
                <a:gd name="T64" fmla="*/ 2 w 120"/>
                <a:gd name="T65" fmla="*/ 0 h 111"/>
                <a:gd name="T66" fmla="*/ 0 w 120"/>
                <a:gd name="T67" fmla="*/ 2 h 111"/>
                <a:gd name="T68" fmla="*/ 2 w 120"/>
                <a:gd name="T69" fmla="*/ 4 h 111"/>
                <a:gd name="T70" fmla="*/ 5 w 120"/>
                <a:gd name="T71" fmla="*/ 1 h 111"/>
                <a:gd name="T72" fmla="*/ 2 w 120"/>
                <a:gd name="T7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0" h="111">
                  <a:moveTo>
                    <a:pt x="98" y="94"/>
                  </a:moveTo>
                  <a:cubicBezTo>
                    <a:pt x="108" y="104"/>
                    <a:pt x="108" y="104"/>
                    <a:pt x="108" y="104"/>
                  </a:cubicBezTo>
                  <a:cubicBezTo>
                    <a:pt x="114" y="108"/>
                    <a:pt x="114" y="108"/>
                    <a:pt x="114" y="108"/>
                  </a:cubicBezTo>
                  <a:cubicBezTo>
                    <a:pt x="120" y="111"/>
                    <a:pt x="120" y="111"/>
                    <a:pt x="120" y="111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98" y="94"/>
                    <a:pt x="98" y="94"/>
                    <a:pt x="98" y="94"/>
                  </a:cubicBezTo>
                  <a:moveTo>
                    <a:pt x="91" y="82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93" y="85"/>
                    <a:pt x="93" y="85"/>
                    <a:pt x="93" y="85"/>
                  </a:cubicBezTo>
                  <a:cubicBezTo>
                    <a:pt x="91" y="82"/>
                    <a:pt x="91" y="82"/>
                    <a:pt x="91" y="82"/>
                  </a:cubicBezTo>
                  <a:moveTo>
                    <a:pt x="68" y="60"/>
                  </a:moveTo>
                  <a:cubicBezTo>
                    <a:pt x="66" y="62"/>
                    <a:pt x="66" y="62"/>
                    <a:pt x="66" y="62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68" y="60"/>
                    <a:pt x="68" y="60"/>
                    <a:pt x="68" y="60"/>
                  </a:cubicBezTo>
                  <a:moveTo>
                    <a:pt x="29" y="21"/>
                  </a:moveTo>
                  <a:cubicBezTo>
                    <a:pt x="29" y="23"/>
                    <a:pt x="30" y="26"/>
                    <a:pt x="32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5" y="30"/>
                    <a:pt x="36" y="30"/>
                    <a:pt x="37" y="30"/>
                  </a:cubicBezTo>
                  <a:cubicBezTo>
                    <a:pt x="37" y="30"/>
                    <a:pt x="38" y="30"/>
                    <a:pt x="38" y="30"/>
                  </a:cubicBezTo>
                  <a:cubicBezTo>
                    <a:pt x="29" y="21"/>
                    <a:pt x="29" y="21"/>
                    <a:pt x="29" y="21"/>
                  </a:cubicBezTo>
                  <a:moveTo>
                    <a:pt x="5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5" y="1"/>
                    <a:pt x="5" y="1"/>
                    <a:pt x="5" y="1"/>
                  </a:cubicBezTo>
                  <a:moveTo>
                    <a:pt x="2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92" name="Freeform 187">
              <a:extLst>
                <a:ext uri="{FF2B5EF4-FFF2-40B4-BE49-F238E27FC236}">
                  <a16:creationId xmlns:a16="http://schemas.microsoft.com/office/drawing/2014/main" xmlns="" id="{65B6060C-6F2C-4BBB-A47A-126023A5E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0854" y="9619022"/>
              <a:ext cx="7229" cy="6196"/>
            </a:xfrm>
            <a:custGeom>
              <a:avLst/>
              <a:gdLst>
                <a:gd name="T0" fmla="*/ 2 w 5"/>
                <a:gd name="T1" fmla="*/ 0 h 4"/>
                <a:gd name="T2" fmla="*/ 0 w 5"/>
                <a:gd name="T3" fmla="*/ 3 h 4"/>
                <a:gd name="T4" fmla="*/ 3 w 5"/>
                <a:gd name="T5" fmla="*/ 4 h 4"/>
                <a:gd name="T6" fmla="*/ 5 w 5"/>
                <a:gd name="T7" fmla="*/ 2 h 4"/>
                <a:gd name="T8" fmla="*/ 5 w 5"/>
                <a:gd name="T9" fmla="*/ 1 h 4"/>
                <a:gd name="T10" fmla="*/ 2 w 5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4"/>
                    <a:pt x="3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4" y="1"/>
                    <a:pt x="3" y="1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93" name="Freeform 188">
              <a:extLst>
                <a:ext uri="{FF2B5EF4-FFF2-40B4-BE49-F238E27FC236}">
                  <a16:creationId xmlns:a16="http://schemas.microsoft.com/office/drawing/2014/main" xmlns="" id="{D3796F8D-095D-438E-ACD1-CFA3822990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5303" y="9706798"/>
              <a:ext cx="96037" cy="95004"/>
            </a:xfrm>
            <a:custGeom>
              <a:avLst/>
              <a:gdLst>
                <a:gd name="T0" fmla="*/ 3 w 62"/>
                <a:gd name="T1" fmla="*/ 57 h 61"/>
                <a:gd name="T2" fmla="*/ 0 w 62"/>
                <a:gd name="T3" fmla="*/ 59 h 61"/>
                <a:gd name="T4" fmla="*/ 3 w 62"/>
                <a:gd name="T5" fmla="*/ 61 h 61"/>
                <a:gd name="T6" fmla="*/ 6 w 62"/>
                <a:gd name="T7" fmla="*/ 59 h 61"/>
                <a:gd name="T8" fmla="*/ 3 w 62"/>
                <a:gd name="T9" fmla="*/ 57 h 61"/>
                <a:gd name="T10" fmla="*/ 45 w 62"/>
                <a:gd name="T11" fmla="*/ 15 h 61"/>
                <a:gd name="T12" fmla="*/ 42 w 62"/>
                <a:gd name="T13" fmla="*/ 18 h 61"/>
                <a:gd name="T14" fmla="*/ 42 w 62"/>
                <a:gd name="T15" fmla="*/ 18 h 61"/>
                <a:gd name="T16" fmla="*/ 41 w 62"/>
                <a:gd name="T17" fmla="*/ 18 h 61"/>
                <a:gd name="T18" fmla="*/ 36 w 62"/>
                <a:gd name="T19" fmla="*/ 24 h 61"/>
                <a:gd name="T20" fmla="*/ 38 w 62"/>
                <a:gd name="T21" fmla="*/ 24 h 61"/>
                <a:gd name="T22" fmla="*/ 39 w 62"/>
                <a:gd name="T23" fmla="*/ 26 h 61"/>
                <a:gd name="T24" fmla="*/ 45 w 62"/>
                <a:gd name="T25" fmla="*/ 19 h 61"/>
                <a:gd name="T26" fmla="*/ 45 w 62"/>
                <a:gd name="T27" fmla="*/ 15 h 61"/>
                <a:gd name="T28" fmla="*/ 52 w 62"/>
                <a:gd name="T29" fmla="*/ 7 h 61"/>
                <a:gd name="T30" fmla="*/ 48 w 62"/>
                <a:gd name="T31" fmla="*/ 11 h 61"/>
                <a:gd name="T32" fmla="*/ 49 w 62"/>
                <a:gd name="T33" fmla="*/ 15 h 61"/>
                <a:gd name="T34" fmla="*/ 52 w 62"/>
                <a:gd name="T35" fmla="*/ 12 h 61"/>
                <a:gd name="T36" fmla="*/ 52 w 62"/>
                <a:gd name="T37" fmla="*/ 10 h 61"/>
                <a:gd name="T38" fmla="*/ 53 w 62"/>
                <a:gd name="T39" fmla="*/ 11 h 61"/>
                <a:gd name="T40" fmla="*/ 55 w 62"/>
                <a:gd name="T41" fmla="*/ 9 h 61"/>
                <a:gd name="T42" fmla="*/ 52 w 62"/>
                <a:gd name="T43" fmla="*/ 7 h 61"/>
                <a:gd name="T44" fmla="*/ 58 w 62"/>
                <a:gd name="T45" fmla="*/ 2 h 61"/>
                <a:gd name="T46" fmla="*/ 55 w 62"/>
                <a:gd name="T47" fmla="*/ 5 h 61"/>
                <a:gd name="T48" fmla="*/ 56 w 62"/>
                <a:gd name="T49" fmla="*/ 9 h 61"/>
                <a:gd name="T50" fmla="*/ 58 w 62"/>
                <a:gd name="T51" fmla="*/ 6 h 61"/>
                <a:gd name="T52" fmla="*/ 58 w 62"/>
                <a:gd name="T53" fmla="*/ 2 h 61"/>
                <a:gd name="T54" fmla="*/ 60 w 62"/>
                <a:gd name="T55" fmla="*/ 0 h 61"/>
                <a:gd name="T56" fmla="*/ 59 w 62"/>
                <a:gd name="T57" fmla="*/ 0 h 61"/>
                <a:gd name="T58" fmla="*/ 59 w 62"/>
                <a:gd name="T59" fmla="*/ 1 h 61"/>
                <a:gd name="T60" fmla="*/ 62 w 62"/>
                <a:gd name="T61" fmla="*/ 1 h 61"/>
                <a:gd name="T62" fmla="*/ 61 w 62"/>
                <a:gd name="T63" fmla="*/ 0 h 61"/>
                <a:gd name="T64" fmla="*/ 60 w 62"/>
                <a:gd name="T6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" h="61">
                  <a:moveTo>
                    <a:pt x="3" y="57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45" y="15"/>
                  </a:moveTo>
                  <a:cubicBezTo>
                    <a:pt x="42" y="18"/>
                    <a:pt x="42" y="18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2" y="18"/>
                    <a:pt x="41" y="18"/>
                    <a:pt x="41" y="18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5"/>
                    <a:pt x="39" y="25"/>
                    <a:pt x="39" y="26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5" y="15"/>
                    <a:pt x="45" y="15"/>
                    <a:pt x="45" y="15"/>
                  </a:cubicBezTo>
                  <a:moveTo>
                    <a:pt x="52" y="7"/>
                  </a:moveTo>
                  <a:cubicBezTo>
                    <a:pt x="48" y="11"/>
                    <a:pt x="48" y="11"/>
                    <a:pt x="48" y="11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2" y="7"/>
                    <a:pt x="52" y="7"/>
                    <a:pt x="52" y="7"/>
                  </a:cubicBezTo>
                  <a:moveTo>
                    <a:pt x="58" y="2"/>
                  </a:moveTo>
                  <a:cubicBezTo>
                    <a:pt x="55" y="5"/>
                    <a:pt x="55" y="5"/>
                    <a:pt x="55" y="5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8" y="2"/>
                    <a:pt x="58" y="2"/>
                    <a:pt x="58" y="2"/>
                  </a:cubicBezTo>
                  <a:moveTo>
                    <a:pt x="60" y="0"/>
                  </a:moveTo>
                  <a:cubicBezTo>
                    <a:pt x="60" y="0"/>
                    <a:pt x="59" y="0"/>
                    <a:pt x="59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1"/>
                    <a:pt x="62" y="1"/>
                  </a:cubicBezTo>
                  <a:cubicBezTo>
                    <a:pt x="62" y="1"/>
                    <a:pt x="62" y="1"/>
                    <a:pt x="61" y="0"/>
                  </a:cubicBezTo>
                  <a:cubicBezTo>
                    <a:pt x="61" y="0"/>
                    <a:pt x="61" y="0"/>
                    <a:pt x="6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94" name="Freeform 189">
              <a:extLst>
                <a:ext uri="{FF2B5EF4-FFF2-40B4-BE49-F238E27FC236}">
                  <a16:creationId xmlns:a16="http://schemas.microsoft.com/office/drawing/2014/main" xmlns="" id="{321CFC10-BEC2-4166-8502-6186DCA598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8493" y="10429656"/>
              <a:ext cx="46469" cy="43371"/>
            </a:xfrm>
            <a:custGeom>
              <a:avLst/>
              <a:gdLst>
                <a:gd name="T0" fmla="*/ 3 w 30"/>
                <a:gd name="T1" fmla="*/ 24 h 28"/>
                <a:gd name="T2" fmla="*/ 0 w 30"/>
                <a:gd name="T3" fmla="*/ 27 h 28"/>
                <a:gd name="T4" fmla="*/ 3 w 30"/>
                <a:gd name="T5" fmla="*/ 28 h 28"/>
                <a:gd name="T6" fmla="*/ 6 w 30"/>
                <a:gd name="T7" fmla="*/ 26 h 28"/>
                <a:gd name="T8" fmla="*/ 3 w 30"/>
                <a:gd name="T9" fmla="*/ 24 h 28"/>
                <a:gd name="T10" fmla="*/ 26 w 30"/>
                <a:gd name="T11" fmla="*/ 0 h 28"/>
                <a:gd name="T12" fmla="*/ 21 w 30"/>
                <a:gd name="T13" fmla="*/ 6 h 28"/>
                <a:gd name="T14" fmla="*/ 22 w 30"/>
                <a:gd name="T15" fmla="*/ 7 h 28"/>
                <a:gd name="T16" fmla="*/ 22 w 30"/>
                <a:gd name="T17" fmla="*/ 7 h 28"/>
                <a:gd name="T18" fmla="*/ 24 w 30"/>
                <a:gd name="T19" fmla="*/ 6 h 28"/>
                <a:gd name="T20" fmla="*/ 26 w 30"/>
                <a:gd name="T21" fmla="*/ 4 h 28"/>
                <a:gd name="T22" fmla="*/ 27 w 30"/>
                <a:gd name="T23" fmla="*/ 4 h 28"/>
                <a:gd name="T24" fmla="*/ 30 w 30"/>
                <a:gd name="T25" fmla="*/ 2 h 28"/>
                <a:gd name="T26" fmla="*/ 27 w 30"/>
                <a:gd name="T27" fmla="*/ 0 h 28"/>
                <a:gd name="T28" fmla="*/ 26 w 30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8">
                  <a:moveTo>
                    <a:pt x="3" y="24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1" y="27"/>
                    <a:pt x="2" y="28"/>
                    <a:pt x="3" y="28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4" y="25"/>
                    <a:pt x="3" y="24"/>
                  </a:cubicBezTo>
                  <a:moveTo>
                    <a:pt x="26" y="0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3" y="7"/>
                    <a:pt x="24" y="7"/>
                    <a:pt x="24" y="6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7" y="4"/>
                    <a:pt x="27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9" y="1"/>
                    <a:pt x="28" y="1"/>
                    <a:pt x="27" y="0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95" name="Freeform 190">
              <a:extLst>
                <a:ext uri="{FF2B5EF4-FFF2-40B4-BE49-F238E27FC236}">
                  <a16:creationId xmlns:a16="http://schemas.microsoft.com/office/drawing/2014/main" xmlns="" id="{BDC50F2F-15A6-449D-B2B8-48C0AC3C28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1426" y="9915394"/>
              <a:ext cx="2068406" cy="924225"/>
            </a:xfrm>
            <a:custGeom>
              <a:avLst/>
              <a:gdLst>
                <a:gd name="T0" fmla="*/ 1312 w 1331"/>
                <a:gd name="T1" fmla="*/ 554 h 594"/>
                <a:gd name="T2" fmla="*/ 1198 w 1331"/>
                <a:gd name="T3" fmla="*/ 533 h 594"/>
                <a:gd name="T4" fmla="*/ 1323 w 1331"/>
                <a:gd name="T5" fmla="*/ 541 h 594"/>
                <a:gd name="T6" fmla="*/ 1288 w 1331"/>
                <a:gd name="T7" fmla="*/ 533 h 594"/>
                <a:gd name="T8" fmla="*/ 1211 w 1331"/>
                <a:gd name="T9" fmla="*/ 516 h 594"/>
                <a:gd name="T10" fmla="*/ 1268 w 1331"/>
                <a:gd name="T11" fmla="*/ 496 h 594"/>
                <a:gd name="T12" fmla="*/ 1287 w 1331"/>
                <a:gd name="T13" fmla="*/ 508 h 594"/>
                <a:gd name="T14" fmla="*/ 1302 w 1331"/>
                <a:gd name="T15" fmla="*/ 512 h 594"/>
                <a:gd name="T16" fmla="*/ 1291 w 1331"/>
                <a:gd name="T17" fmla="*/ 498 h 594"/>
                <a:gd name="T18" fmla="*/ 1057 w 1331"/>
                <a:gd name="T19" fmla="*/ 471 h 594"/>
                <a:gd name="T20" fmla="*/ 1083 w 1331"/>
                <a:gd name="T21" fmla="*/ 445 h 594"/>
                <a:gd name="T22" fmla="*/ 1197 w 1331"/>
                <a:gd name="T23" fmla="*/ 446 h 594"/>
                <a:gd name="T24" fmla="*/ 1220 w 1331"/>
                <a:gd name="T25" fmla="*/ 443 h 594"/>
                <a:gd name="T26" fmla="*/ 1260 w 1331"/>
                <a:gd name="T27" fmla="*/ 500 h 594"/>
                <a:gd name="T28" fmla="*/ 1260 w 1331"/>
                <a:gd name="T29" fmla="*/ 479 h 594"/>
                <a:gd name="T30" fmla="*/ 1279 w 1331"/>
                <a:gd name="T31" fmla="*/ 490 h 594"/>
                <a:gd name="T32" fmla="*/ 1240 w 1331"/>
                <a:gd name="T33" fmla="*/ 462 h 594"/>
                <a:gd name="T34" fmla="*/ 1252 w 1331"/>
                <a:gd name="T35" fmla="*/ 493 h 594"/>
                <a:gd name="T36" fmla="*/ 1240 w 1331"/>
                <a:gd name="T37" fmla="*/ 483 h 594"/>
                <a:gd name="T38" fmla="*/ 1225 w 1331"/>
                <a:gd name="T39" fmla="*/ 471 h 594"/>
                <a:gd name="T40" fmla="*/ 1207 w 1331"/>
                <a:gd name="T41" fmla="*/ 436 h 594"/>
                <a:gd name="T42" fmla="*/ 1208 w 1331"/>
                <a:gd name="T43" fmla="*/ 436 h 594"/>
                <a:gd name="T44" fmla="*/ 1176 w 1331"/>
                <a:gd name="T45" fmla="*/ 433 h 594"/>
                <a:gd name="T46" fmla="*/ 1187 w 1331"/>
                <a:gd name="T47" fmla="*/ 434 h 594"/>
                <a:gd name="T48" fmla="*/ 1165 w 1331"/>
                <a:gd name="T49" fmla="*/ 424 h 594"/>
                <a:gd name="T50" fmla="*/ 1126 w 1331"/>
                <a:gd name="T51" fmla="*/ 395 h 594"/>
                <a:gd name="T52" fmla="*/ 1150 w 1331"/>
                <a:gd name="T53" fmla="*/ 413 h 594"/>
                <a:gd name="T54" fmla="*/ 1160 w 1331"/>
                <a:gd name="T55" fmla="*/ 420 h 594"/>
                <a:gd name="T56" fmla="*/ 1126 w 1331"/>
                <a:gd name="T57" fmla="*/ 395 h 594"/>
                <a:gd name="T58" fmla="*/ 1122 w 1331"/>
                <a:gd name="T59" fmla="*/ 347 h 594"/>
                <a:gd name="T60" fmla="*/ 110 w 1331"/>
                <a:gd name="T61" fmla="*/ 320 h 594"/>
                <a:gd name="T62" fmla="*/ 86 w 1331"/>
                <a:gd name="T63" fmla="*/ 300 h 594"/>
                <a:gd name="T64" fmla="*/ 25 w 1331"/>
                <a:gd name="T65" fmla="*/ 294 h 594"/>
                <a:gd name="T66" fmla="*/ 10 w 1331"/>
                <a:gd name="T67" fmla="*/ 285 h 594"/>
                <a:gd name="T68" fmla="*/ 39 w 1331"/>
                <a:gd name="T69" fmla="*/ 285 h 594"/>
                <a:gd name="T70" fmla="*/ 2 w 1331"/>
                <a:gd name="T71" fmla="*/ 281 h 594"/>
                <a:gd name="T72" fmla="*/ 70 w 1331"/>
                <a:gd name="T73" fmla="*/ 280 h 594"/>
                <a:gd name="T74" fmla="*/ 14 w 1331"/>
                <a:gd name="T75" fmla="*/ 279 h 594"/>
                <a:gd name="T76" fmla="*/ 11 w 1331"/>
                <a:gd name="T77" fmla="*/ 272 h 594"/>
                <a:gd name="T78" fmla="*/ 44 w 1331"/>
                <a:gd name="T79" fmla="*/ 270 h 594"/>
                <a:gd name="T80" fmla="*/ 29 w 1331"/>
                <a:gd name="T81" fmla="*/ 264 h 594"/>
                <a:gd name="T82" fmla="*/ 65 w 1331"/>
                <a:gd name="T83" fmla="*/ 249 h 594"/>
                <a:gd name="T84" fmla="*/ 46 w 1331"/>
                <a:gd name="T85" fmla="*/ 237 h 594"/>
                <a:gd name="T86" fmla="*/ 458 w 1331"/>
                <a:gd name="T87" fmla="*/ 203 h 594"/>
                <a:gd name="T88" fmla="*/ 439 w 1331"/>
                <a:gd name="T89" fmla="*/ 200 h 594"/>
                <a:gd name="T90" fmla="*/ 427 w 1331"/>
                <a:gd name="T91" fmla="*/ 157 h 594"/>
                <a:gd name="T92" fmla="*/ 423 w 1331"/>
                <a:gd name="T93" fmla="*/ 156 h 594"/>
                <a:gd name="T94" fmla="*/ 407 w 1331"/>
                <a:gd name="T95" fmla="*/ 149 h 594"/>
                <a:gd name="T96" fmla="*/ 392 w 1331"/>
                <a:gd name="T97" fmla="*/ 143 h 594"/>
                <a:gd name="T98" fmla="*/ 362 w 1331"/>
                <a:gd name="T99" fmla="*/ 132 h 594"/>
                <a:gd name="T100" fmla="*/ 378 w 1331"/>
                <a:gd name="T101" fmla="*/ 138 h 594"/>
                <a:gd name="T102" fmla="*/ 210 w 1331"/>
                <a:gd name="T103" fmla="*/ 113 h 594"/>
                <a:gd name="T104" fmla="*/ 198 w 1331"/>
                <a:gd name="T105" fmla="*/ 108 h 594"/>
                <a:gd name="T106" fmla="*/ 181 w 1331"/>
                <a:gd name="T107" fmla="*/ 102 h 594"/>
                <a:gd name="T108" fmla="*/ 230 w 1331"/>
                <a:gd name="T109" fmla="*/ 86 h 594"/>
                <a:gd name="T110" fmla="*/ 206 w 1331"/>
                <a:gd name="T111" fmla="*/ 78 h 594"/>
                <a:gd name="T112" fmla="*/ 324 w 1331"/>
                <a:gd name="T113" fmla="*/ 54 h 594"/>
                <a:gd name="T114" fmla="*/ 313 w 1331"/>
                <a:gd name="T115" fmla="*/ 46 h 594"/>
                <a:gd name="T116" fmla="*/ 297 w 1331"/>
                <a:gd name="T117" fmla="*/ 41 h 594"/>
                <a:gd name="T118" fmla="*/ 257 w 1331"/>
                <a:gd name="T119" fmla="*/ 29 h 594"/>
                <a:gd name="T120" fmla="*/ 203 w 1331"/>
                <a:gd name="T121" fmla="*/ 7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31" h="594">
                  <a:moveTo>
                    <a:pt x="1144" y="584"/>
                  </a:moveTo>
                  <a:cubicBezTo>
                    <a:pt x="1138" y="594"/>
                    <a:pt x="1138" y="594"/>
                    <a:pt x="1138" y="594"/>
                  </a:cubicBezTo>
                  <a:cubicBezTo>
                    <a:pt x="1146" y="586"/>
                    <a:pt x="1146" y="586"/>
                    <a:pt x="1146" y="586"/>
                  </a:cubicBezTo>
                  <a:cubicBezTo>
                    <a:pt x="1144" y="584"/>
                    <a:pt x="1144" y="584"/>
                    <a:pt x="1144" y="584"/>
                  </a:cubicBezTo>
                  <a:moveTo>
                    <a:pt x="1155" y="572"/>
                  </a:moveTo>
                  <a:cubicBezTo>
                    <a:pt x="1151" y="576"/>
                    <a:pt x="1151" y="576"/>
                    <a:pt x="1151" y="576"/>
                  </a:cubicBezTo>
                  <a:cubicBezTo>
                    <a:pt x="1152" y="577"/>
                    <a:pt x="1152" y="577"/>
                    <a:pt x="1152" y="577"/>
                  </a:cubicBezTo>
                  <a:cubicBezTo>
                    <a:pt x="1155" y="572"/>
                    <a:pt x="1155" y="572"/>
                    <a:pt x="1155" y="572"/>
                  </a:cubicBezTo>
                  <a:moveTo>
                    <a:pt x="1318" y="543"/>
                  </a:moveTo>
                  <a:cubicBezTo>
                    <a:pt x="1312" y="554"/>
                    <a:pt x="1312" y="554"/>
                    <a:pt x="1312" y="554"/>
                  </a:cubicBezTo>
                  <a:cubicBezTo>
                    <a:pt x="1313" y="555"/>
                    <a:pt x="1314" y="555"/>
                    <a:pt x="1314" y="556"/>
                  </a:cubicBezTo>
                  <a:cubicBezTo>
                    <a:pt x="1314" y="556"/>
                    <a:pt x="1314" y="556"/>
                    <a:pt x="1314" y="556"/>
                  </a:cubicBezTo>
                  <a:cubicBezTo>
                    <a:pt x="1315" y="556"/>
                    <a:pt x="1315" y="556"/>
                    <a:pt x="1315" y="556"/>
                  </a:cubicBezTo>
                  <a:cubicBezTo>
                    <a:pt x="1319" y="548"/>
                    <a:pt x="1319" y="548"/>
                    <a:pt x="1319" y="548"/>
                  </a:cubicBezTo>
                  <a:cubicBezTo>
                    <a:pt x="1318" y="549"/>
                    <a:pt x="1318" y="549"/>
                    <a:pt x="1318" y="549"/>
                  </a:cubicBezTo>
                  <a:cubicBezTo>
                    <a:pt x="1318" y="543"/>
                    <a:pt x="1318" y="543"/>
                    <a:pt x="1318" y="543"/>
                  </a:cubicBezTo>
                  <a:moveTo>
                    <a:pt x="1195" y="532"/>
                  </a:moveTo>
                  <a:cubicBezTo>
                    <a:pt x="1190" y="537"/>
                    <a:pt x="1190" y="537"/>
                    <a:pt x="1190" y="537"/>
                  </a:cubicBezTo>
                  <a:cubicBezTo>
                    <a:pt x="1191" y="537"/>
                    <a:pt x="1192" y="538"/>
                    <a:pt x="1193" y="538"/>
                  </a:cubicBezTo>
                  <a:cubicBezTo>
                    <a:pt x="1198" y="533"/>
                    <a:pt x="1198" y="533"/>
                    <a:pt x="1198" y="533"/>
                  </a:cubicBezTo>
                  <a:cubicBezTo>
                    <a:pt x="1197" y="533"/>
                    <a:pt x="1196" y="532"/>
                    <a:pt x="1195" y="532"/>
                  </a:cubicBezTo>
                  <a:cubicBezTo>
                    <a:pt x="1195" y="532"/>
                    <a:pt x="1195" y="532"/>
                    <a:pt x="1195" y="532"/>
                  </a:cubicBezTo>
                  <a:moveTo>
                    <a:pt x="1202" y="525"/>
                  </a:moveTo>
                  <a:cubicBezTo>
                    <a:pt x="1199" y="528"/>
                    <a:pt x="1199" y="528"/>
                    <a:pt x="1199" y="528"/>
                  </a:cubicBezTo>
                  <a:cubicBezTo>
                    <a:pt x="1200" y="532"/>
                    <a:pt x="1200" y="532"/>
                    <a:pt x="1200" y="532"/>
                  </a:cubicBezTo>
                  <a:cubicBezTo>
                    <a:pt x="1203" y="529"/>
                    <a:pt x="1203" y="529"/>
                    <a:pt x="1203" y="529"/>
                  </a:cubicBezTo>
                  <a:cubicBezTo>
                    <a:pt x="1202" y="525"/>
                    <a:pt x="1202" y="525"/>
                    <a:pt x="1202" y="525"/>
                  </a:cubicBezTo>
                  <a:moveTo>
                    <a:pt x="1329" y="522"/>
                  </a:moveTo>
                  <a:cubicBezTo>
                    <a:pt x="1323" y="534"/>
                    <a:pt x="1323" y="534"/>
                    <a:pt x="1323" y="534"/>
                  </a:cubicBezTo>
                  <a:cubicBezTo>
                    <a:pt x="1323" y="541"/>
                    <a:pt x="1323" y="541"/>
                    <a:pt x="1323" y="541"/>
                  </a:cubicBezTo>
                  <a:cubicBezTo>
                    <a:pt x="1326" y="535"/>
                    <a:pt x="1326" y="535"/>
                    <a:pt x="1326" y="535"/>
                  </a:cubicBezTo>
                  <a:cubicBezTo>
                    <a:pt x="1326" y="529"/>
                    <a:pt x="1326" y="529"/>
                    <a:pt x="1326" y="529"/>
                  </a:cubicBezTo>
                  <a:cubicBezTo>
                    <a:pt x="1327" y="529"/>
                    <a:pt x="1327" y="530"/>
                    <a:pt x="1328" y="531"/>
                  </a:cubicBezTo>
                  <a:cubicBezTo>
                    <a:pt x="1331" y="525"/>
                    <a:pt x="1331" y="525"/>
                    <a:pt x="1331" y="525"/>
                  </a:cubicBezTo>
                  <a:cubicBezTo>
                    <a:pt x="1330" y="524"/>
                    <a:pt x="1330" y="523"/>
                    <a:pt x="1329" y="522"/>
                  </a:cubicBezTo>
                  <a:moveTo>
                    <a:pt x="1295" y="520"/>
                  </a:moveTo>
                  <a:cubicBezTo>
                    <a:pt x="1291" y="526"/>
                    <a:pt x="1291" y="526"/>
                    <a:pt x="1291" y="526"/>
                  </a:cubicBezTo>
                  <a:cubicBezTo>
                    <a:pt x="1291" y="527"/>
                    <a:pt x="1291" y="527"/>
                    <a:pt x="1291" y="527"/>
                  </a:cubicBezTo>
                  <a:cubicBezTo>
                    <a:pt x="1291" y="527"/>
                    <a:pt x="1291" y="527"/>
                    <a:pt x="1291" y="527"/>
                  </a:cubicBezTo>
                  <a:cubicBezTo>
                    <a:pt x="1288" y="533"/>
                    <a:pt x="1288" y="533"/>
                    <a:pt x="1288" y="533"/>
                  </a:cubicBezTo>
                  <a:cubicBezTo>
                    <a:pt x="1289" y="534"/>
                    <a:pt x="1289" y="534"/>
                    <a:pt x="1290" y="535"/>
                  </a:cubicBezTo>
                  <a:cubicBezTo>
                    <a:pt x="1295" y="527"/>
                    <a:pt x="1295" y="527"/>
                    <a:pt x="1295" y="527"/>
                  </a:cubicBezTo>
                  <a:cubicBezTo>
                    <a:pt x="1295" y="520"/>
                    <a:pt x="1295" y="520"/>
                    <a:pt x="1295" y="520"/>
                  </a:cubicBezTo>
                  <a:moveTo>
                    <a:pt x="1208" y="519"/>
                  </a:moveTo>
                  <a:cubicBezTo>
                    <a:pt x="1206" y="521"/>
                    <a:pt x="1206" y="521"/>
                    <a:pt x="1206" y="521"/>
                  </a:cubicBezTo>
                  <a:cubicBezTo>
                    <a:pt x="1207" y="525"/>
                    <a:pt x="1207" y="525"/>
                    <a:pt x="1207" y="525"/>
                  </a:cubicBezTo>
                  <a:cubicBezTo>
                    <a:pt x="1209" y="522"/>
                    <a:pt x="1209" y="522"/>
                    <a:pt x="1209" y="522"/>
                  </a:cubicBezTo>
                  <a:cubicBezTo>
                    <a:pt x="1208" y="519"/>
                    <a:pt x="1208" y="519"/>
                    <a:pt x="1208" y="519"/>
                  </a:cubicBezTo>
                  <a:moveTo>
                    <a:pt x="1216" y="511"/>
                  </a:moveTo>
                  <a:cubicBezTo>
                    <a:pt x="1211" y="516"/>
                    <a:pt x="1211" y="516"/>
                    <a:pt x="1211" y="516"/>
                  </a:cubicBezTo>
                  <a:cubicBezTo>
                    <a:pt x="1212" y="516"/>
                    <a:pt x="1212" y="516"/>
                    <a:pt x="1212" y="516"/>
                  </a:cubicBezTo>
                  <a:cubicBezTo>
                    <a:pt x="1213" y="519"/>
                    <a:pt x="1213" y="519"/>
                    <a:pt x="1213" y="519"/>
                  </a:cubicBezTo>
                  <a:cubicBezTo>
                    <a:pt x="1219" y="512"/>
                    <a:pt x="1219" y="512"/>
                    <a:pt x="1219" y="512"/>
                  </a:cubicBezTo>
                  <a:cubicBezTo>
                    <a:pt x="1218" y="512"/>
                    <a:pt x="1217" y="511"/>
                    <a:pt x="1216" y="511"/>
                  </a:cubicBezTo>
                  <a:moveTo>
                    <a:pt x="1268" y="496"/>
                  </a:moveTo>
                  <a:cubicBezTo>
                    <a:pt x="1268" y="506"/>
                    <a:pt x="1268" y="506"/>
                    <a:pt x="1268" y="506"/>
                  </a:cubicBezTo>
                  <a:cubicBezTo>
                    <a:pt x="1269" y="506"/>
                    <a:pt x="1270" y="507"/>
                    <a:pt x="1271" y="507"/>
                  </a:cubicBezTo>
                  <a:cubicBezTo>
                    <a:pt x="1271" y="500"/>
                    <a:pt x="1271" y="500"/>
                    <a:pt x="1271" y="500"/>
                  </a:cubicBezTo>
                  <a:cubicBezTo>
                    <a:pt x="1270" y="500"/>
                    <a:pt x="1269" y="499"/>
                    <a:pt x="1268" y="499"/>
                  </a:cubicBezTo>
                  <a:cubicBezTo>
                    <a:pt x="1268" y="496"/>
                    <a:pt x="1268" y="496"/>
                    <a:pt x="1268" y="496"/>
                  </a:cubicBezTo>
                  <a:moveTo>
                    <a:pt x="1275" y="496"/>
                  </a:moveTo>
                  <a:cubicBezTo>
                    <a:pt x="1275" y="510"/>
                    <a:pt x="1275" y="510"/>
                    <a:pt x="1275" y="510"/>
                  </a:cubicBezTo>
                  <a:cubicBezTo>
                    <a:pt x="1277" y="510"/>
                    <a:pt x="1278" y="511"/>
                    <a:pt x="1279" y="511"/>
                  </a:cubicBezTo>
                  <a:cubicBezTo>
                    <a:pt x="1279" y="504"/>
                    <a:pt x="1279" y="504"/>
                    <a:pt x="1279" y="504"/>
                  </a:cubicBezTo>
                  <a:cubicBezTo>
                    <a:pt x="1278" y="504"/>
                    <a:pt x="1278" y="504"/>
                    <a:pt x="1277" y="503"/>
                  </a:cubicBezTo>
                  <a:cubicBezTo>
                    <a:pt x="1275" y="496"/>
                    <a:pt x="1275" y="496"/>
                    <a:pt x="1275" y="496"/>
                  </a:cubicBezTo>
                  <a:moveTo>
                    <a:pt x="1283" y="495"/>
                  </a:moveTo>
                  <a:cubicBezTo>
                    <a:pt x="1283" y="514"/>
                    <a:pt x="1283" y="514"/>
                    <a:pt x="1283" y="514"/>
                  </a:cubicBezTo>
                  <a:cubicBezTo>
                    <a:pt x="1284" y="514"/>
                    <a:pt x="1286" y="515"/>
                    <a:pt x="1287" y="515"/>
                  </a:cubicBezTo>
                  <a:cubicBezTo>
                    <a:pt x="1287" y="508"/>
                    <a:pt x="1287" y="508"/>
                    <a:pt x="1287" y="508"/>
                  </a:cubicBezTo>
                  <a:cubicBezTo>
                    <a:pt x="1283" y="495"/>
                    <a:pt x="1283" y="495"/>
                    <a:pt x="1283" y="495"/>
                  </a:cubicBezTo>
                  <a:moveTo>
                    <a:pt x="1296" y="494"/>
                  </a:moveTo>
                  <a:cubicBezTo>
                    <a:pt x="1299" y="505"/>
                    <a:pt x="1299" y="505"/>
                    <a:pt x="1299" y="505"/>
                  </a:cubicBezTo>
                  <a:cubicBezTo>
                    <a:pt x="1299" y="505"/>
                    <a:pt x="1299" y="505"/>
                    <a:pt x="1299" y="505"/>
                  </a:cubicBezTo>
                  <a:cubicBezTo>
                    <a:pt x="1299" y="507"/>
                    <a:pt x="1299" y="507"/>
                    <a:pt x="1299" y="507"/>
                  </a:cubicBezTo>
                  <a:cubicBezTo>
                    <a:pt x="1300" y="510"/>
                    <a:pt x="1300" y="510"/>
                    <a:pt x="1300" y="510"/>
                  </a:cubicBezTo>
                  <a:cubicBezTo>
                    <a:pt x="1299" y="511"/>
                    <a:pt x="1299" y="511"/>
                    <a:pt x="1299" y="511"/>
                  </a:cubicBezTo>
                  <a:cubicBezTo>
                    <a:pt x="1299" y="518"/>
                    <a:pt x="1299" y="518"/>
                    <a:pt x="1299" y="518"/>
                  </a:cubicBezTo>
                  <a:cubicBezTo>
                    <a:pt x="1300" y="517"/>
                    <a:pt x="1300" y="517"/>
                    <a:pt x="1300" y="517"/>
                  </a:cubicBezTo>
                  <a:cubicBezTo>
                    <a:pt x="1302" y="512"/>
                    <a:pt x="1302" y="512"/>
                    <a:pt x="1302" y="512"/>
                  </a:cubicBezTo>
                  <a:cubicBezTo>
                    <a:pt x="1302" y="508"/>
                    <a:pt x="1302" y="508"/>
                    <a:pt x="1302" y="508"/>
                  </a:cubicBezTo>
                  <a:cubicBezTo>
                    <a:pt x="1303" y="509"/>
                    <a:pt x="1303" y="509"/>
                    <a:pt x="1304" y="509"/>
                  </a:cubicBezTo>
                  <a:cubicBezTo>
                    <a:pt x="1307" y="503"/>
                    <a:pt x="1307" y="503"/>
                    <a:pt x="1307" y="503"/>
                  </a:cubicBezTo>
                  <a:cubicBezTo>
                    <a:pt x="1306" y="503"/>
                    <a:pt x="1305" y="502"/>
                    <a:pt x="1304" y="501"/>
                  </a:cubicBezTo>
                  <a:cubicBezTo>
                    <a:pt x="1302" y="505"/>
                    <a:pt x="1302" y="505"/>
                    <a:pt x="1302" y="505"/>
                  </a:cubicBezTo>
                  <a:cubicBezTo>
                    <a:pt x="1300" y="498"/>
                    <a:pt x="1300" y="498"/>
                    <a:pt x="1300" y="498"/>
                  </a:cubicBezTo>
                  <a:cubicBezTo>
                    <a:pt x="1299" y="496"/>
                    <a:pt x="1297" y="495"/>
                    <a:pt x="1296" y="494"/>
                  </a:cubicBezTo>
                  <a:moveTo>
                    <a:pt x="1286" y="485"/>
                  </a:moveTo>
                  <a:cubicBezTo>
                    <a:pt x="1288" y="496"/>
                    <a:pt x="1288" y="496"/>
                    <a:pt x="1288" y="496"/>
                  </a:cubicBezTo>
                  <a:cubicBezTo>
                    <a:pt x="1289" y="497"/>
                    <a:pt x="1290" y="498"/>
                    <a:pt x="1291" y="498"/>
                  </a:cubicBezTo>
                  <a:cubicBezTo>
                    <a:pt x="1291" y="508"/>
                    <a:pt x="1291" y="508"/>
                    <a:pt x="1291" y="508"/>
                  </a:cubicBezTo>
                  <a:cubicBezTo>
                    <a:pt x="1292" y="511"/>
                    <a:pt x="1292" y="511"/>
                    <a:pt x="1292" y="511"/>
                  </a:cubicBezTo>
                  <a:cubicBezTo>
                    <a:pt x="1292" y="511"/>
                    <a:pt x="1291" y="511"/>
                    <a:pt x="1291" y="510"/>
                  </a:cubicBezTo>
                  <a:cubicBezTo>
                    <a:pt x="1291" y="518"/>
                    <a:pt x="1291" y="518"/>
                    <a:pt x="1291" y="518"/>
                  </a:cubicBezTo>
                  <a:cubicBezTo>
                    <a:pt x="1292" y="518"/>
                    <a:pt x="1293" y="519"/>
                    <a:pt x="1295" y="519"/>
                  </a:cubicBezTo>
                  <a:cubicBezTo>
                    <a:pt x="1295" y="507"/>
                    <a:pt x="1295" y="507"/>
                    <a:pt x="1295" y="507"/>
                  </a:cubicBezTo>
                  <a:cubicBezTo>
                    <a:pt x="1290" y="489"/>
                    <a:pt x="1290" y="489"/>
                    <a:pt x="1290" y="489"/>
                  </a:cubicBezTo>
                  <a:cubicBezTo>
                    <a:pt x="1289" y="487"/>
                    <a:pt x="1287" y="486"/>
                    <a:pt x="1286" y="485"/>
                  </a:cubicBezTo>
                  <a:moveTo>
                    <a:pt x="1059" y="468"/>
                  </a:moveTo>
                  <a:cubicBezTo>
                    <a:pt x="1057" y="471"/>
                    <a:pt x="1057" y="471"/>
                    <a:pt x="1057" y="471"/>
                  </a:cubicBezTo>
                  <a:cubicBezTo>
                    <a:pt x="1058" y="471"/>
                    <a:pt x="1059" y="472"/>
                    <a:pt x="1060" y="472"/>
                  </a:cubicBezTo>
                  <a:cubicBezTo>
                    <a:pt x="1063" y="470"/>
                    <a:pt x="1063" y="470"/>
                    <a:pt x="1063" y="470"/>
                  </a:cubicBezTo>
                  <a:cubicBezTo>
                    <a:pt x="1061" y="469"/>
                    <a:pt x="1060" y="469"/>
                    <a:pt x="1059" y="468"/>
                  </a:cubicBezTo>
                  <a:moveTo>
                    <a:pt x="1228" y="446"/>
                  </a:moveTo>
                  <a:cubicBezTo>
                    <a:pt x="1228" y="454"/>
                    <a:pt x="1228" y="454"/>
                    <a:pt x="1228" y="454"/>
                  </a:cubicBezTo>
                  <a:cubicBezTo>
                    <a:pt x="1229" y="454"/>
                    <a:pt x="1229" y="454"/>
                    <a:pt x="1229" y="454"/>
                  </a:cubicBezTo>
                  <a:cubicBezTo>
                    <a:pt x="1232" y="463"/>
                    <a:pt x="1232" y="463"/>
                    <a:pt x="1232" y="463"/>
                  </a:cubicBezTo>
                  <a:cubicBezTo>
                    <a:pt x="1232" y="448"/>
                    <a:pt x="1232" y="448"/>
                    <a:pt x="1232" y="448"/>
                  </a:cubicBezTo>
                  <a:cubicBezTo>
                    <a:pt x="1230" y="448"/>
                    <a:pt x="1229" y="447"/>
                    <a:pt x="1228" y="446"/>
                  </a:cubicBezTo>
                  <a:moveTo>
                    <a:pt x="1083" y="445"/>
                  </a:moveTo>
                  <a:cubicBezTo>
                    <a:pt x="1080" y="447"/>
                    <a:pt x="1080" y="447"/>
                    <a:pt x="1080" y="447"/>
                  </a:cubicBezTo>
                  <a:cubicBezTo>
                    <a:pt x="1081" y="447"/>
                    <a:pt x="1081" y="447"/>
                    <a:pt x="1081" y="447"/>
                  </a:cubicBezTo>
                  <a:cubicBezTo>
                    <a:pt x="1077" y="455"/>
                    <a:pt x="1077" y="455"/>
                    <a:pt x="1077" y="455"/>
                  </a:cubicBezTo>
                  <a:cubicBezTo>
                    <a:pt x="1086" y="446"/>
                    <a:pt x="1086" y="446"/>
                    <a:pt x="1086" y="446"/>
                  </a:cubicBezTo>
                  <a:cubicBezTo>
                    <a:pt x="1084" y="445"/>
                    <a:pt x="1084" y="445"/>
                    <a:pt x="1084" y="445"/>
                  </a:cubicBezTo>
                  <a:cubicBezTo>
                    <a:pt x="1084" y="445"/>
                    <a:pt x="1084" y="445"/>
                    <a:pt x="1084" y="445"/>
                  </a:cubicBezTo>
                  <a:cubicBezTo>
                    <a:pt x="1083" y="445"/>
                    <a:pt x="1083" y="445"/>
                    <a:pt x="1083" y="445"/>
                  </a:cubicBezTo>
                  <a:moveTo>
                    <a:pt x="1198" y="444"/>
                  </a:moveTo>
                  <a:cubicBezTo>
                    <a:pt x="1197" y="446"/>
                    <a:pt x="1197" y="446"/>
                    <a:pt x="1197" y="446"/>
                  </a:cubicBezTo>
                  <a:cubicBezTo>
                    <a:pt x="1197" y="446"/>
                    <a:pt x="1197" y="446"/>
                    <a:pt x="1197" y="446"/>
                  </a:cubicBezTo>
                  <a:cubicBezTo>
                    <a:pt x="1197" y="446"/>
                    <a:pt x="1197" y="446"/>
                    <a:pt x="1197" y="446"/>
                  </a:cubicBezTo>
                  <a:cubicBezTo>
                    <a:pt x="1195" y="447"/>
                    <a:pt x="1195" y="447"/>
                    <a:pt x="1195" y="447"/>
                  </a:cubicBezTo>
                  <a:cubicBezTo>
                    <a:pt x="1197" y="455"/>
                    <a:pt x="1197" y="455"/>
                    <a:pt x="1197" y="455"/>
                  </a:cubicBezTo>
                  <a:cubicBezTo>
                    <a:pt x="1199" y="456"/>
                    <a:pt x="1200" y="458"/>
                    <a:pt x="1202" y="459"/>
                  </a:cubicBezTo>
                  <a:cubicBezTo>
                    <a:pt x="1198" y="444"/>
                    <a:pt x="1198" y="444"/>
                    <a:pt x="1198" y="444"/>
                  </a:cubicBezTo>
                  <a:moveTo>
                    <a:pt x="1220" y="443"/>
                  </a:moveTo>
                  <a:cubicBezTo>
                    <a:pt x="1220" y="451"/>
                    <a:pt x="1220" y="451"/>
                    <a:pt x="1220" y="451"/>
                  </a:cubicBezTo>
                  <a:cubicBezTo>
                    <a:pt x="1224" y="464"/>
                    <a:pt x="1224" y="464"/>
                    <a:pt x="1224" y="464"/>
                  </a:cubicBezTo>
                  <a:cubicBezTo>
                    <a:pt x="1224" y="444"/>
                    <a:pt x="1224" y="444"/>
                    <a:pt x="1224" y="444"/>
                  </a:cubicBezTo>
                  <a:cubicBezTo>
                    <a:pt x="1223" y="444"/>
                    <a:pt x="1222" y="443"/>
                    <a:pt x="1220" y="443"/>
                  </a:cubicBezTo>
                  <a:moveTo>
                    <a:pt x="1213" y="439"/>
                  </a:moveTo>
                  <a:cubicBezTo>
                    <a:pt x="1213" y="451"/>
                    <a:pt x="1213" y="451"/>
                    <a:pt x="1213" y="451"/>
                  </a:cubicBezTo>
                  <a:cubicBezTo>
                    <a:pt x="1218" y="473"/>
                    <a:pt x="1218" y="473"/>
                    <a:pt x="1218" y="473"/>
                  </a:cubicBezTo>
                  <a:cubicBezTo>
                    <a:pt x="1224" y="478"/>
                    <a:pt x="1231" y="484"/>
                    <a:pt x="1237" y="489"/>
                  </a:cubicBezTo>
                  <a:cubicBezTo>
                    <a:pt x="1237" y="490"/>
                    <a:pt x="1237" y="490"/>
                    <a:pt x="1237" y="490"/>
                  </a:cubicBezTo>
                  <a:cubicBezTo>
                    <a:pt x="1246" y="494"/>
                    <a:pt x="1255" y="499"/>
                    <a:pt x="1264" y="504"/>
                  </a:cubicBezTo>
                  <a:cubicBezTo>
                    <a:pt x="1264" y="503"/>
                    <a:pt x="1263" y="503"/>
                    <a:pt x="1263" y="503"/>
                  </a:cubicBezTo>
                  <a:cubicBezTo>
                    <a:pt x="1263" y="496"/>
                    <a:pt x="1263" y="496"/>
                    <a:pt x="1263" y="496"/>
                  </a:cubicBezTo>
                  <a:cubicBezTo>
                    <a:pt x="1262" y="495"/>
                    <a:pt x="1261" y="495"/>
                    <a:pt x="1260" y="494"/>
                  </a:cubicBezTo>
                  <a:cubicBezTo>
                    <a:pt x="1260" y="500"/>
                    <a:pt x="1260" y="500"/>
                    <a:pt x="1260" y="500"/>
                  </a:cubicBezTo>
                  <a:cubicBezTo>
                    <a:pt x="1258" y="499"/>
                    <a:pt x="1257" y="497"/>
                    <a:pt x="1255" y="496"/>
                  </a:cubicBezTo>
                  <a:cubicBezTo>
                    <a:pt x="1255" y="479"/>
                    <a:pt x="1255" y="479"/>
                    <a:pt x="1255" y="479"/>
                  </a:cubicBezTo>
                  <a:cubicBezTo>
                    <a:pt x="1252" y="466"/>
                    <a:pt x="1252" y="466"/>
                    <a:pt x="1252" y="466"/>
                  </a:cubicBezTo>
                  <a:cubicBezTo>
                    <a:pt x="1253" y="466"/>
                    <a:pt x="1254" y="467"/>
                    <a:pt x="1255" y="468"/>
                  </a:cubicBezTo>
                  <a:cubicBezTo>
                    <a:pt x="1255" y="467"/>
                    <a:pt x="1255" y="467"/>
                    <a:pt x="1255" y="467"/>
                  </a:cubicBezTo>
                  <a:cubicBezTo>
                    <a:pt x="1255" y="467"/>
                    <a:pt x="1255" y="468"/>
                    <a:pt x="1256" y="468"/>
                  </a:cubicBezTo>
                  <a:cubicBezTo>
                    <a:pt x="1256" y="468"/>
                    <a:pt x="1257" y="468"/>
                    <a:pt x="1257" y="469"/>
                  </a:cubicBezTo>
                  <a:cubicBezTo>
                    <a:pt x="1257" y="469"/>
                    <a:pt x="1257" y="469"/>
                    <a:pt x="1257" y="469"/>
                  </a:cubicBezTo>
                  <a:cubicBezTo>
                    <a:pt x="1258" y="470"/>
                    <a:pt x="1259" y="471"/>
                    <a:pt x="1260" y="471"/>
                  </a:cubicBezTo>
                  <a:cubicBezTo>
                    <a:pt x="1260" y="479"/>
                    <a:pt x="1260" y="479"/>
                    <a:pt x="1260" y="479"/>
                  </a:cubicBezTo>
                  <a:cubicBezTo>
                    <a:pt x="1263" y="492"/>
                    <a:pt x="1263" y="492"/>
                    <a:pt x="1263" y="492"/>
                  </a:cubicBezTo>
                  <a:cubicBezTo>
                    <a:pt x="1263" y="478"/>
                    <a:pt x="1263" y="478"/>
                    <a:pt x="1263" y="478"/>
                  </a:cubicBezTo>
                  <a:cubicBezTo>
                    <a:pt x="1261" y="471"/>
                    <a:pt x="1261" y="471"/>
                    <a:pt x="1261" y="471"/>
                  </a:cubicBezTo>
                  <a:cubicBezTo>
                    <a:pt x="1263" y="472"/>
                    <a:pt x="1265" y="472"/>
                    <a:pt x="1267" y="473"/>
                  </a:cubicBezTo>
                  <a:cubicBezTo>
                    <a:pt x="1271" y="491"/>
                    <a:pt x="1271" y="491"/>
                    <a:pt x="1271" y="491"/>
                  </a:cubicBezTo>
                  <a:cubicBezTo>
                    <a:pt x="1271" y="481"/>
                    <a:pt x="1271" y="481"/>
                    <a:pt x="1271" y="481"/>
                  </a:cubicBezTo>
                  <a:cubicBezTo>
                    <a:pt x="1271" y="481"/>
                    <a:pt x="1272" y="482"/>
                    <a:pt x="1272" y="482"/>
                  </a:cubicBezTo>
                  <a:cubicBezTo>
                    <a:pt x="1271" y="475"/>
                    <a:pt x="1271" y="475"/>
                    <a:pt x="1271" y="475"/>
                  </a:cubicBezTo>
                  <a:cubicBezTo>
                    <a:pt x="1272" y="476"/>
                    <a:pt x="1274" y="477"/>
                    <a:pt x="1276" y="478"/>
                  </a:cubicBezTo>
                  <a:cubicBezTo>
                    <a:pt x="1279" y="490"/>
                    <a:pt x="1279" y="490"/>
                    <a:pt x="1279" y="490"/>
                  </a:cubicBezTo>
                  <a:cubicBezTo>
                    <a:pt x="1279" y="488"/>
                    <a:pt x="1279" y="488"/>
                    <a:pt x="1279" y="488"/>
                  </a:cubicBezTo>
                  <a:cubicBezTo>
                    <a:pt x="1280" y="489"/>
                    <a:pt x="1281" y="490"/>
                    <a:pt x="1282" y="491"/>
                  </a:cubicBezTo>
                  <a:cubicBezTo>
                    <a:pt x="1280" y="480"/>
                    <a:pt x="1280" y="480"/>
                    <a:pt x="1280" y="480"/>
                  </a:cubicBezTo>
                  <a:cubicBezTo>
                    <a:pt x="1280" y="480"/>
                    <a:pt x="1280" y="480"/>
                    <a:pt x="1281" y="481"/>
                  </a:cubicBezTo>
                  <a:cubicBezTo>
                    <a:pt x="1274" y="474"/>
                    <a:pt x="1267" y="468"/>
                    <a:pt x="1260" y="462"/>
                  </a:cubicBezTo>
                  <a:cubicBezTo>
                    <a:pt x="1251" y="458"/>
                    <a:pt x="1243" y="454"/>
                    <a:pt x="1234" y="450"/>
                  </a:cubicBezTo>
                  <a:cubicBezTo>
                    <a:pt x="1235" y="450"/>
                    <a:pt x="1235" y="451"/>
                    <a:pt x="1236" y="451"/>
                  </a:cubicBezTo>
                  <a:cubicBezTo>
                    <a:pt x="1236" y="458"/>
                    <a:pt x="1236" y="458"/>
                    <a:pt x="1236" y="458"/>
                  </a:cubicBezTo>
                  <a:cubicBezTo>
                    <a:pt x="1237" y="458"/>
                    <a:pt x="1238" y="459"/>
                    <a:pt x="1239" y="459"/>
                  </a:cubicBezTo>
                  <a:cubicBezTo>
                    <a:pt x="1240" y="462"/>
                    <a:pt x="1240" y="462"/>
                    <a:pt x="1240" y="462"/>
                  </a:cubicBezTo>
                  <a:cubicBezTo>
                    <a:pt x="1240" y="454"/>
                    <a:pt x="1240" y="454"/>
                    <a:pt x="1240" y="454"/>
                  </a:cubicBezTo>
                  <a:cubicBezTo>
                    <a:pt x="1241" y="455"/>
                    <a:pt x="1243" y="457"/>
                    <a:pt x="1244" y="458"/>
                  </a:cubicBezTo>
                  <a:cubicBezTo>
                    <a:pt x="1244" y="462"/>
                    <a:pt x="1244" y="462"/>
                    <a:pt x="1244" y="462"/>
                  </a:cubicBezTo>
                  <a:cubicBezTo>
                    <a:pt x="1245" y="462"/>
                    <a:pt x="1246" y="463"/>
                    <a:pt x="1247" y="463"/>
                  </a:cubicBezTo>
                  <a:cubicBezTo>
                    <a:pt x="1247" y="461"/>
                    <a:pt x="1247" y="461"/>
                    <a:pt x="1247" y="461"/>
                  </a:cubicBezTo>
                  <a:cubicBezTo>
                    <a:pt x="1249" y="462"/>
                    <a:pt x="1250" y="463"/>
                    <a:pt x="1252" y="465"/>
                  </a:cubicBezTo>
                  <a:cubicBezTo>
                    <a:pt x="1252" y="479"/>
                    <a:pt x="1252" y="479"/>
                    <a:pt x="1252" y="479"/>
                  </a:cubicBezTo>
                  <a:cubicBezTo>
                    <a:pt x="1255" y="492"/>
                    <a:pt x="1255" y="492"/>
                    <a:pt x="1255" y="492"/>
                  </a:cubicBezTo>
                  <a:cubicBezTo>
                    <a:pt x="1254" y="491"/>
                    <a:pt x="1253" y="491"/>
                    <a:pt x="1252" y="490"/>
                  </a:cubicBezTo>
                  <a:cubicBezTo>
                    <a:pt x="1252" y="493"/>
                    <a:pt x="1252" y="493"/>
                    <a:pt x="1252" y="493"/>
                  </a:cubicBezTo>
                  <a:cubicBezTo>
                    <a:pt x="1250" y="492"/>
                    <a:pt x="1249" y="491"/>
                    <a:pt x="1247" y="489"/>
                  </a:cubicBezTo>
                  <a:cubicBezTo>
                    <a:pt x="1247" y="480"/>
                    <a:pt x="1247" y="480"/>
                    <a:pt x="1247" y="480"/>
                  </a:cubicBezTo>
                  <a:cubicBezTo>
                    <a:pt x="1244" y="466"/>
                    <a:pt x="1244" y="466"/>
                    <a:pt x="1244" y="466"/>
                  </a:cubicBezTo>
                  <a:cubicBezTo>
                    <a:pt x="1244" y="481"/>
                    <a:pt x="1244" y="481"/>
                    <a:pt x="1244" y="481"/>
                  </a:cubicBezTo>
                  <a:cubicBezTo>
                    <a:pt x="1246" y="487"/>
                    <a:pt x="1246" y="487"/>
                    <a:pt x="1246" y="487"/>
                  </a:cubicBezTo>
                  <a:cubicBezTo>
                    <a:pt x="1245" y="487"/>
                    <a:pt x="1245" y="487"/>
                    <a:pt x="1244" y="486"/>
                  </a:cubicBezTo>
                  <a:cubicBezTo>
                    <a:pt x="1244" y="486"/>
                    <a:pt x="1244" y="486"/>
                    <a:pt x="1244" y="486"/>
                  </a:cubicBezTo>
                  <a:cubicBezTo>
                    <a:pt x="1244" y="486"/>
                    <a:pt x="1244" y="486"/>
                    <a:pt x="1243" y="486"/>
                  </a:cubicBezTo>
                  <a:cubicBezTo>
                    <a:pt x="1242" y="485"/>
                    <a:pt x="1241" y="485"/>
                    <a:pt x="1240" y="484"/>
                  </a:cubicBezTo>
                  <a:cubicBezTo>
                    <a:pt x="1240" y="483"/>
                    <a:pt x="1240" y="483"/>
                    <a:pt x="1240" y="483"/>
                  </a:cubicBezTo>
                  <a:cubicBezTo>
                    <a:pt x="1240" y="483"/>
                    <a:pt x="1240" y="483"/>
                    <a:pt x="1239" y="483"/>
                  </a:cubicBezTo>
                  <a:cubicBezTo>
                    <a:pt x="1239" y="480"/>
                    <a:pt x="1239" y="480"/>
                    <a:pt x="1239" y="480"/>
                  </a:cubicBezTo>
                  <a:cubicBezTo>
                    <a:pt x="1236" y="467"/>
                    <a:pt x="1236" y="467"/>
                    <a:pt x="1236" y="467"/>
                  </a:cubicBezTo>
                  <a:cubicBezTo>
                    <a:pt x="1236" y="480"/>
                    <a:pt x="1236" y="480"/>
                    <a:pt x="1236" y="480"/>
                  </a:cubicBezTo>
                  <a:cubicBezTo>
                    <a:pt x="1236" y="480"/>
                    <a:pt x="1236" y="479"/>
                    <a:pt x="1236" y="479"/>
                  </a:cubicBezTo>
                  <a:cubicBezTo>
                    <a:pt x="1236" y="482"/>
                    <a:pt x="1236" y="482"/>
                    <a:pt x="1236" y="482"/>
                  </a:cubicBezTo>
                  <a:cubicBezTo>
                    <a:pt x="1235" y="481"/>
                    <a:pt x="1233" y="481"/>
                    <a:pt x="1231" y="480"/>
                  </a:cubicBezTo>
                  <a:cubicBezTo>
                    <a:pt x="1228" y="468"/>
                    <a:pt x="1228" y="468"/>
                    <a:pt x="1228" y="468"/>
                  </a:cubicBezTo>
                  <a:cubicBezTo>
                    <a:pt x="1228" y="473"/>
                    <a:pt x="1228" y="473"/>
                    <a:pt x="1228" y="473"/>
                  </a:cubicBezTo>
                  <a:cubicBezTo>
                    <a:pt x="1227" y="472"/>
                    <a:pt x="1226" y="471"/>
                    <a:pt x="1225" y="471"/>
                  </a:cubicBezTo>
                  <a:cubicBezTo>
                    <a:pt x="1227" y="478"/>
                    <a:pt x="1227" y="478"/>
                    <a:pt x="1227" y="478"/>
                  </a:cubicBezTo>
                  <a:cubicBezTo>
                    <a:pt x="1225" y="477"/>
                    <a:pt x="1224" y="476"/>
                    <a:pt x="1222" y="475"/>
                  </a:cubicBezTo>
                  <a:cubicBezTo>
                    <a:pt x="1220" y="466"/>
                    <a:pt x="1220" y="466"/>
                    <a:pt x="1220" y="466"/>
                  </a:cubicBezTo>
                  <a:cubicBezTo>
                    <a:pt x="1218" y="465"/>
                    <a:pt x="1217" y="464"/>
                    <a:pt x="1216" y="463"/>
                  </a:cubicBezTo>
                  <a:cubicBezTo>
                    <a:pt x="1216" y="451"/>
                    <a:pt x="1216" y="451"/>
                    <a:pt x="1216" y="451"/>
                  </a:cubicBezTo>
                  <a:cubicBezTo>
                    <a:pt x="1215" y="447"/>
                    <a:pt x="1215" y="447"/>
                    <a:pt x="1215" y="447"/>
                  </a:cubicBezTo>
                  <a:cubicBezTo>
                    <a:pt x="1215" y="447"/>
                    <a:pt x="1216" y="447"/>
                    <a:pt x="1216" y="448"/>
                  </a:cubicBezTo>
                  <a:cubicBezTo>
                    <a:pt x="1216" y="440"/>
                    <a:pt x="1216" y="440"/>
                    <a:pt x="1216" y="440"/>
                  </a:cubicBezTo>
                  <a:cubicBezTo>
                    <a:pt x="1215" y="440"/>
                    <a:pt x="1214" y="439"/>
                    <a:pt x="1213" y="439"/>
                  </a:cubicBezTo>
                  <a:moveTo>
                    <a:pt x="1207" y="436"/>
                  </a:moveTo>
                  <a:cubicBezTo>
                    <a:pt x="1205" y="438"/>
                    <a:pt x="1205" y="438"/>
                    <a:pt x="1205" y="438"/>
                  </a:cubicBezTo>
                  <a:cubicBezTo>
                    <a:pt x="1205" y="452"/>
                    <a:pt x="1205" y="452"/>
                    <a:pt x="1205" y="452"/>
                  </a:cubicBezTo>
                  <a:cubicBezTo>
                    <a:pt x="1208" y="464"/>
                    <a:pt x="1208" y="464"/>
                    <a:pt x="1208" y="464"/>
                  </a:cubicBezTo>
                  <a:cubicBezTo>
                    <a:pt x="1209" y="465"/>
                    <a:pt x="1210" y="466"/>
                    <a:pt x="1212" y="468"/>
                  </a:cubicBezTo>
                  <a:cubicBezTo>
                    <a:pt x="1209" y="457"/>
                    <a:pt x="1209" y="457"/>
                    <a:pt x="1209" y="457"/>
                  </a:cubicBezTo>
                  <a:cubicBezTo>
                    <a:pt x="1209" y="457"/>
                    <a:pt x="1209" y="456"/>
                    <a:pt x="1208" y="456"/>
                  </a:cubicBezTo>
                  <a:cubicBezTo>
                    <a:pt x="1208" y="452"/>
                    <a:pt x="1208" y="452"/>
                    <a:pt x="1208" y="452"/>
                  </a:cubicBezTo>
                  <a:cubicBezTo>
                    <a:pt x="1206" y="442"/>
                    <a:pt x="1206" y="442"/>
                    <a:pt x="1206" y="442"/>
                  </a:cubicBezTo>
                  <a:cubicBezTo>
                    <a:pt x="1207" y="443"/>
                    <a:pt x="1207" y="443"/>
                    <a:pt x="1208" y="444"/>
                  </a:cubicBezTo>
                  <a:cubicBezTo>
                    <a:pt x="1208" y="436"/>
                    <a:pt x="1208" y="436"/>
                    <a:pt x="1208" y="436"/>
                  </a:cubicBezTo>
                  <a:cubicBezTo>
                    <a:pt x="1208" y="436"/>
                    <a:pt x="1207" y="436"/>
                    <a:pt x="1207" y="436"/>
                  </a:cubicBezTo>
                  <a:moveTo>
                    <a:pt x="1176" y="433"/>
                  </a:moveTo>
                  <a:cubicBezTo>
                    <a:pt x="1177" y="439"/>
                    <a:pt x="1177" y="439"/>
                    <a:pt x="1177" y="439"/>
                  </a:cubicBezTo>
                  <a:cubicBezTo>
                    <a:pt x="1179" y="441"/>
                    <a:pt x="1179" y="441"/>
                    <a:pt x="1179" y="441"/>
                  </a:cubicBezTo>
                  <a:cubicBezTo>
                    <a:pt x="1179" y="441"/>
                    <a:pt x="1180" y="441"/>
                    <a:pt x="1180" y="441"/>
                  </a:cubicBezTo>
                  <a:cubicBezTo>
                    <a:pt x="1180" y="441"/>
                    <a:pt x="1180" y="441"/>
                    <a:pt x="1181" y="441"/>
                  </a:cubicBezTo>
                  <a:cubicBezTo>
                    <a:pt x="1181" y="441"/>
                    <a:pt x="1181" y="441"/>
                    <a:pt x="1181" y="442"/>
                  </a:cubicBezTo>
                  <a:cubicBezTo>
                    <a:pt x="1180" y="437"/>
                    <a:pt x="1180" y="437"/>
                    <a:pt x="1180" y="437"/>
                  </a:cubicBezTo>
                  <a:cubicBezTo>
                    <a:pt x="1180" y="437"/>
                    <a:pt x="1180" y="437"/>
                    <a:pt x="1180" y="437"/>
                  </a:cubicBezTo>
                  <a:cubicBezTo>
                    <a:pt x="1176" y="433"/>
                    <a:pt x="1176" y="433"/>
                    <a:pt x="1176" y="433"/>
                  </a:cubicBezTo>
                  <a:moveTo>
                    <a:pt x="1197" y="431"/>
                  </a:moveTo>
                  <a:cubicBezTo>
                    <a:pt x="1197" y="431"/>
                    <a:pt x="1197" y="431"/>
                    <a:pt x="1197" y="431"/>
                  </a:cubicBezTo>
                  <a:cubicBezTo>
                    <a:pt x="1197" y="431"/>
                    <a:pt x="1197" y="431"/>
                    <a:pt x="1197" y="431"/>
                  </a:cubicBezTo>
                  <a:cubicBezTo>
                    <a:pt x="1197" y="431"/>
                    <a:pt x="1197" y="431"/>
                    <a:pt x="1197" y="431"/>
                  </a:cubicBezTo>
                  <a:moveTo>
                    <a:pt x="1189" y="427"/>
                  </a:moveTo>
                  <a:cubicBezTo>
                    <a:pt x="1184" y="433"/>
                    <a:pt x="1184" y="433"/>
                    <a:pt x="1184" y="433"/>
                  </a:cubicBezTo>
                  <a:cubicBezTo>
                    <a:pt x="1186" y="442"/>
                    <a:pt x="1186" y="442"/>
                    <a:pt x="1186" y="442"/>
                  </a:cubicBezTo>
                  <a:cubicBezTo>
                    <a:pt x="1189" y="439"/>
                    <a:pt x="1189" y="439"/>
                    <a:pt x="1189" y="439"/>
                  </a:cubicBezTo>
                  <a:cubicBezTo>
                    <a:pt x="1187" y="438"/>
                    <a:pt x="1186" y="437"/>
                    <a:pt x="1185" y="436"/>
                  </a:cubicBezTo>
                  <a:cubicBezTo>
                    <a:pt x="1187" y="434"/>
                    <a:pt x="1187" y="434"/>
                    <a:pt x="1187" y="434"/>
                  </a:cubicBezTo>
                  <a:cubicBezTo>
                    <a:pt x="1187" y="433"/>
                    <a:pt x="1187" y="433"/>
                    <a:pt x="1187" y="433"/>
                  </a:cubicBezTo>
                  <a:cubicBezTo>
                    <a:pt x="1187" y="433"/>
                    <a:pt x="1188" y="433"/>
                    <a:pt x="1188" y="433"/>
                  </a:cubicBezTo>
                  <a:cubicBezTo>
                    <a:pt x="1189" y="432"/>
                    <a:pt x="1189" y="432"/>
                    <a:pt x="1189" y="432"/>
                  </a:cubicBezTo>
                  <a:cubicBezTo>
                    <a:pt x="1189" y="434"/>
                    <a:pt x="1189" y="434"/>
                    <a:pt x="1189" y="434"/>
                  </a:cubicBezTo>
                  <a:cubicBezTo>
                    <a:pt x="1190" y="435"/>
                    <a:pt x="1191" y="435"/>
                    <a:pt x="1192" y="436"/>
                  </a:cubicBezTo>
                  <a:cubicBezTo>
                    <a:pt x="1192" y="435"/>
                    <a:pt x="1192" y="435"/>
                    <a:pt x="1192" y="435"/>
                  </a:cubicBezTo>
                  <a:cubicBezTo>
                    <a:pt x="1192" y="428"/>
                    <a:pt x="1192" y="428"/>
                    <a:pt x="1192" y="428"/>
                  </a:cubicBezTo>
                  <a:cubicBezTo>
                    <a:pt x="1192" y="428"/>
                    <a:pt x="1192" y="428"/>
                    <a:pt x="1192" y="428"/>
                  </a:cubicBezTo>
                  <a:cubicBezTo>
                    <a:pt x="1191" y="428"/>
                    <a:pt x="1190" y="427"/>
                    <a:pt x="1189" y="427"/>
                  </a:cubicBezTo>
                  <a:moveTo>
                    <a:pt x="1165" y="424"/>
                  </a:moveTo>
                  <a:cubicBezTo>
                    <a:pt x="1167" y="430"/>
                    <a:pt x="1167" y="430"/>
                    <a:pt x="1167" y="430"/>
                  </a:cubicBezTo>
                  <a:cubicBezTo>
                    <a:pt x="1171" y="434"/>
                    <a:pt x="1171" y="434"/>
                    <a:pt x="1171" y="434"/>
                  </a:cubicBezTo>
                  <a:cubicBezTo>
                    <a:pt x="1170" y="428"/>
                    <a:pt x="1170" y="428"/>
                    <a:pt x="1170" y="428"/>
                  </a:cubicBezTo>
                  <a:cubicBezTo>
                    <a:pt x="1165" y="424"/>
                    <a:pt x="1165" y="424"/>
                    <a:pt x="1165" y="424"/>
                  </a:cubicBezTo>
                  <a:moveTo>
                    <a:pt x="1123" y="405"/>
                  </a:moveTo>
                  <a:cubicBezTo>
                    <a:pt x="1115" y="413"/>
                    <a:pt x="1115" y="413"/>
                    <a:pt x="1115" y="413"/>
                  </a:cubicBezTo>
                  <a:cubicBezTo>
                    <a:pt x="1110" y="423"/>
                    <a:pt x="1110" y="423"/>
                    <a:pt x="1110" y="423"/>
                  </a:cubicBezTo>
                  <a:cubicBezTo>
                    <a:pt x="1118" y="415"/>
                    <a:pt x="1118" y="415"/>
                    <a:pt x="1118" y="415"/>
                  </a:cubicBezTo>
                  <a:cubicBezTo>
                    <a:pt x="1123" y="405"/>
                    <a:pt x="1123" y="405"/>
                    <a:pt x="1123" y="405"/>
                  </a:cubicBezTo>
                  <a:moveTo>
                    <a:pt x="1126" y="395"/>
                  </a:moveTo>
                  <a:cubicBezTo>
                    <a:pt x="1126" y="395"/>
                    <a:pt x="1126" y="395"/>
                    <a:pt x="1126" y="395"/>
                  </a:cubicBezTo>
                  <a:cubicBezTo>
                    <a:pt x="1127" y="396"/>
                    <a:pt x="1128" y="397"/>
                    <a:pt x="1129" y="398"/>
                  </a:cubicBezTo>
                  <a:cubicBezTo>
                    <a:pt x="1127" y="400"/>
                    <a:pt x="1127" y="400"/>
                    <a:pt x="1127" y="400"/>
                  </a:cubicBezTo>
                  <a:cubicBezTo>
                    <a:pt x="1131" y="402"/>
                    <a:pt x="1131" y="402"/>
                    <a:pt x="1131" y="402"/>
                  </a:cubicBezTo>
                  <a:cubicBezTo>
                    <a:pt x="1132" y="400"/>
                    <a:pt x="1132" y="400"/>
                    <a:pt x="1132" y="400"/>
                  </a:cubicBezTo>
                  <a:cubicBezTo>
                    <a:pt x="1134" y="402"/>
                    <a:pt x="1136" y="404"/>
                    <a:pt x="1138" y="406"/>
                  </a:cubicBezTo>
                  <a:cubicBezTo>
                    <a:pt x="1151" y="412"/>
                    <a:pt x="1151" y="412"/>
                    <a:pt x="1151" y="412"/>
                  </a:cubicBezTo>
                  <a:cubicBezTo>
                    <a:pt x="1150" y="413"/>
                    <a:pt x="1150" y="413"/>
                    <a:pt x="1150" y="413"/>
                  </a:cubicBezTo>
                  <a:cubicBezTo>
                    <a:pt x="1150" y="413"/>
                    <a:pt x="1150" y="413"/>
                    <a:pt x="1150" y="413"/>
                  </a:cubicBezTo>
                  <a:cubicBezTo>
                    <a:pt x="1150" y="413"/>
                    <a:pt x="1150" y="413"/>
                    <a:pt x="1150" y="413"/>
                  </a:cubicBezTo>
                  <a:cubicBezTo>
                    <a:pt x="1149" y="415"/>
                    <a:pt x="1149" y="415"/>
                    <a:pt x="1149" y="415"/>
                  </a:cubicBezTo>
                  <a:cubicBezTo>
                    <a:pt x="1150" y="415"/>
                    <a:pt x="1151" y="416"/>
                    <a:pt x="1152" y="417"/>
                  </a:cubicBezTo>
                  <a:cubicBezTo>
                    <a:pt x="1152" y="416"/>
                    <a:pt x="1152" y="416"/>
                    <a:pt x="1152" y="416"/>
                  </a:cubicBezTo>
                  <a:cubicBezTo>
                    <a:pt x="1153" y="416"/>
                    <a:pt x="1155" y="417"/>
                    <a:pt x="1156" y="417"/>
                  </a:cubicBezTo>
                  <a:cubicBezTo>
                    <a:pt x="1156" y="421"/>
                    <a:pt x="1156" y="421"/>
                    <a:pt x="1156" y="421"/>
                  </a:cubicBezTo>
                  <a:cubicBezTo>
                    <a:pt x="1157" y="421"/>
                    <a:pt x="1157" y="421"/>
                    <a:pt x="1157" y="422"/>
                  </a:cubicBezTo>
                  <a:cubicBezTo>
                    <a:pt x="1158" y="422"/>
                    <a:pt x="1158" y="422"/>
                    <a:pt x="1158" y="422"/>
                  </a:cubicBezTo>
                  <a:cubicBezTo>
                    <a:pt x="1161" y="425"/>
                    <a:pt x="1161" y="425"/>
                    <a:pt x="1161" y="425"/>
                  </a:cubicBezTo>
                  <a:cubicBezTo>
                    <a:pt x="1160" y="419"/>
                    <a:pt x="1160" y="419"/>
                    <a:pt x="1160" y="419"/>
                  </a:cubicBezTo>
                  <a:cubicBezTo>
                    <a:pt x="1160" y="419"/>
                    <a:pt x="1160" y="420"/>
                    <a:pt x="1160" y="420"/>
                  </a:cubicBezTo>
                  <a:cubicBezTo>
                    <a:pt x="1159" y="418"/>
                    <a:pt x="1159" y="418"/>
                    <a:pt x="1159" y="418"/>
                  </a:cubicBezTo>
                  <a:cubicBezTo>
                    <a:pt x="1163" y="414"/>
                    <a:pt x="1163" y="414"/>
                    <a:pt x="1163" y="414"/>
                  </a:cubicBezTo>
                  <a:cubicBezTo>
                    <a:pt x="1162" y="413"/>
                    <a:pt x="1161" y="413"/>
                    <a:pt x="1160" y="412"/>
                  </a:cubicBezTo>
                  <a:cubicBezTo>
                    <a:pt x="1156" y="416"/>
                    <a:pt x="1156" y="416"/>
                    <a:pt x="1156" y="416"/>
                  </a:cubicBezTo>
                  <a:cubicBezTo>
                    <a:pt x="1149" y="410"/>
                    <a:pt x="1149" y="410"/>
                    <a:pt x="1149" y="410"/>
                  </a:cubicBezTo>
                  <a:cubicBezTo>
                    <a:pt x="1151" y="408"/>
                    <a:pt x="1151" y="408"/>
                    <a:pt x="1151" y="408"/>
                  </a:cubicBezTo>
                  <a:cubicBezTo>
                    <a:pt x="1150" y="407"/>
                    <a:pt x="1149" y="407"/>
                    <a:pt x="1148" y="406"/>
                  </a:cubicBezTo>
                  <a:cubicBezTo>
                    <a:pt x="1146" y="408"/>
                    <a:pt x="1146" y="408"/>
                    <a:pt x="1146" y="408"/>
                  </a:cubicBezTo>
                  <a:cubicBezTo>
                    <a:pt x="1144" y="406"/>
                    <a:pt x="1141" y="404"/>
                    <a:pt x="1139" y="402"/>
                  </a:cubicBezTo>
                  <a:cubicBezTo>
                    <a:pt x="1134" y="399"/>
                    <a:pt x="1130" y="397"/>
                    <a:pt x="1126" y="395"/>
                  </a:cubicBezTo>
                  <a:moveTo>
                    <a:pt x="1106" y="374"/>
                  </a:moveTo>
                  <a:cubicBezTo>
                    <a:pt x="1104" y="377"/>
                    <a:pt x="1104" y="377"/>
                    <a:pt x="1104" y="377"/>
                  </a:cubicBezTo>
                  <a:cubicBezTo>
                    <a:pt x="1105" y="378"/>
                    <a:pt x="1106" y="379"/>
                    <a:pt x="1107" y="379"/>
                  </a:cubicBezTo>
                  <a:cubicBezTo>
                    <a:pt x="1108" y="377"/>
                    <a:pt x="1108" y="377"/>
                    <a:pt x="1108" y="377"/>
                  </a:cubicBezTo>
                  <a:cubicBezTo>
                    <a:pt x="1108" y="376"/>
                    <a:pt x="1107" y="375"/>
                    <a:pt x="1106" y="374"/>
                  </a:cubicBezTo>
                  <a:moveTo>
                    <a:pt x="1122" y="347"/>
                  </a:moveTo>
                  <a:cubicBezTo>
                    <a:pt x="1120" y="350"/>
                    <a:pt x="1120" y="350"/>
                    <a:pt x="1120" y="350"/>
                  </a:cubicBezTo>
                  <a:cubicBezTo>
                    <a:pt x="1121" y="351"/>
                    <a:pt x="1122" y="352"/>
                    <a:pt x="1123" y="352"/>
                  </a:cubicBezTo>
                  <a:cubicBezTo>
                    <a:pt x="1125" y="349"/>
                    <a:pt x="1125" y="349"/>
                    <a:pt x="1125" y="349"/>
                  </a:cubicBezTo>
                  <a:cubicBezTo>
                    <a:pt x="1124" y="349"/>
                    <a:pt x="1123" y="348"/>
                    <a:pt x="1122" y="347"/>
                  </a:cubicBezTo>
                  <a:moveTo>
                    <a:pt x="133" y="343"/>
                  </a:moveTo>
                  <a:cubicBezTo>
                    <a:pt x="131" y="346"/>
                    <a:pt x="131" y="346"/>
                    <a:pt x="131" y="346"/>
                  </a:cubicBezTo>
                  <a:cubicBezTo>
                    <a:pt x="134" y="349"/>
                    <a:pt x="134" y="349"/>
                    <a:pt x="134" y="349"/>
                  </a:cubicBezTo>
                  <a:cubicBezTo>
                    <a:pt x="136" y="346"/>
                    <a:pt x="136" y="346"/>
                    <a:pt x="136" y="346"/>
                  </a:cubicBezTo>
                  <a:cubicBezTo>
                    <a:pt x="133" y="343"/>
                    <a:pt x="133" y="343"/>
                    <a:pt x="133" y="343"/>
                  </a:cubicBezTo>
                  <a:moveTo>
                    <a:pt x="110" y="320"/>
                  </a:moveTo>
                  <a:cubicBezTo>
                    <a:pt x="108" y="323"/>
                    <a:pt x="108" y="323"/>
                    <a:pt x="108" y="323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13" y="323"/>
                    <a:pt x="113" y="323"/>
                    <a:pt x="113" y="323"/>
                  </a:cubicBezTo>
                  <a:cubicBezTo>
                    <a:pt x="110" y="320"/>
                    <a:pt x="110" y="320"/>
                    <a:pt x="110" y="320"/>
                  </a:cubicBezTo>
                  <a:moveTo>
                    <a:pt x="17" y="290"/>
                  </a:moveTo>
                  <a:cubicBezTo>
                    <a:pt x="17" y="294"/>
                    <a:pt x="17" y="294"/>
                    <a:pt x="17" y="294"/>
                  </a:cubicBezTo>
                  <a:cubicBezTo>
                    <a:pt x="21" y="296"/>
                    <a:pt x="21" y="296"/>
                    <a:pt x="21" y="296"/>
                  </a:cubicBezTo>
                  <a:cubicBezTo>
                    <a:pt x="21" y="292"/>
                    <a:pt x="21" y="292"/>
                    <a:pt x="21" y="292"/>
                  </a:cubicBezTo>
                  <a:cubicBezTo>
                    <a:pt x="17" y="290"/>
                    <a:pt x="17" y="290"/>
                    <a:pt x="17" y="290"/>
                  </a:cubicBezTo>
                  <a:moveTo>
                    <a:pt x="72" y="286"/>
                  </a:moveTo>
                  <a:cubicBezTo>
                    <a:pt x="72" y="286"/>
                    <a:pt x="72" y="286"/>
                    <a:pt x="72" y="286"/>
                  </a:cubicBezTo>
                  <a:cubicBezTo>
                    <a:pt x="81" y="295"/>
                    <a:pt x="81" y="295"/>
                    <a:pt x="81" y="295"/>
                  </a:cubicBezTo>
                  <a:cubicBezTo>
                    <a:pt x="86" y="299"/>
                    <a:pt x="86" y="299"/>
                    <a:pt x="86" y="299"/>
                  </a:cubicBezTo>
                  <a:cubicBezTo>
                    <a:pt x="86" y="300"/>
                    <a:pt x="86" y="300"/>
                    <a:pt x="86" y="300"/>
                  </a:cubicBezTo>
                  <a:cubicBezTo>
                    <a:pt x="88" y="303"/>
                    <a:pt x="88" y="303"/>
                    <a:pt x="88" y="303"/>
                  </a:cubicBezTo>
                  <a:cubicBezTo>
                    <a:pt x="89" y="301"/>
                    <a:pt x="89" y="301"/>
                    <a:pt x="89" y="301"/>
                  </a:cubicBezTo>
                  <a:cubicBezTo>
                    <a:pt x="93" y="303"/>
                    <a:pt x="93" y="303"/>
                    <a:pt x="93" y="303"/>
                  </a:cubicBezTo>
                  <a:cubicBezTo>
                    <a:pt x="83" y="293"/>
                    <a:pt x="83" y="293"/>
                    <a:pt x="83" y="293"/>
                  </a:cubicBezTo>
                  <a:cubicBezTo>
                    <a:pt x="73" y="287"/>
                    <a:pt x="73" y="287"/>
                    <a:pt x="73" y="287"/>
                  </a:cubicBezTo>
                  <a:cubicBezTo>
                    <a:pt x="72" y="287"/>
                    <a:pt x="72" y="286"/>
                    <a:pt x="72" y="286"/>
                  </a:cubicBezTo>
                  <a:moveTo>
                    <a:pt x="25" y="286"/>
                  </a:moveTo>
                  <a:cubicBezTo>
                    <a:pt x="25" y="290"/>
                    <a:pt x="25" y="290"/>
                    <a:pt x="25" y="290"/>
                  </a:cubicBezTo>
                  <a:cubicBezTo>
                    <a:pt x="27" y="291"/>
                    <a:pt x="27" y="291"/>
                    <a:pt x="27" y="291"/>
                  </a:cubicBezTo>
                  <a:cubicBezTo>
                    <a:pt x="25" y="294"/>
                    <a:pt x="25" y="294"/>
                    <a:pt x="25" y="294"/>
                  </a:cubicBezTo>
                  <a:cubicBezTo>
                    <a:pt x="25" y="298"/>
                    <a:pt x="25" y="298"/>
                    <a:pt x="25" y="298"/>
                  </a:cubicBezTo>
                  <a:cubicBezTo>
                    <a:pt x="25" y="298"/>
                    <a:pt x="25" y="298"/>
                    <a:pt x="25" y="298"/>
                  </a:cubicBezTo>
                  <a:cubicBezTo>
                    <a:pt x="30" y="302"/>
                    <a:pt x="30" y="302"/>
                    <a:pt x="30" y="302"/>
                  </a:cubicBezTo>
                  <a:cubicBezTo>
                    <a:pt x="33" y="299"/>
                    <a:pt x="33" y="299"/>
                    <a:pt x="33" y="299"/>
                  </a:cubicBezTo>
                  <a:cubicBezTo>
                    <a:pt x="28" y="296"/>
                    <a:pt x="28" y="296"/>
                    <a:pt x="28" y="296"/>
                  </a:cubicBezTo>
                  <a:cubicBezTo>
                    <a:pt x="29" y="294"/>
                    <a:pt x="29" y="294"/>
                    <a:pt x="29" y="294"/>
                  </a:cubicBezTo>
                  <a:cubicBezTo>
                    <a:pt x="29" y="294"/>
                    <a:pt x="29" y="294"/>
                    <a:pt x="29" y="294"/>
                  </a:cubicBezTo>
                  <a:cubicBezTo>
                    <a:pt x="29" y="288"/>
                    <a:pt x="29" y="288"/>
                    <a:pt x="29" y="288"/>
                  </a:cubicBezTo>
                  <a:cubicBezTo>
                    <a:pt x="25" y="286"/>
                    <a:pt x="25" y="286"/>
                    <a:pt x="25" y="286"/>
                  </a:cubicBezTo>
                  <a:moveTo>
                    <a:pt x="10" y="285"/>
                  </a:moveTo>
                  <a:cubicBezTo>
                    <a:pt x="10" y="289"/>
                    <a:pt x="10" y="289"/>
                    <a:pt x="10" y="289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3" y="287"/>
                    <a:pt x="13" y="287"/>
                    <a:pt x="13" y="287"/>
                  </a:cubicBezTo>
                  <a:cubicBezTo>
                    <a:pt x="10" y="285"/>
                    <a:pt x="10" y="285"/>
                    <a:pt x="10" y="285"/>
                  </a:cubicBezTo>
                  <a:moveTo>
                    <a:pt x="33" y="281"/>
                  </a:moveTo>
                  <a:cubicBezTo>
                    <a:pt x="33" y="287"/>
                    <a:pt x="33" y="287"/>
                    <a:pt x="33" y="287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42" y="290"/>
                    <a:pt x="42" y="290"/>
                    <a:pt x="42" y="290"/>
                  </a:cubicBezTo>
                  <a:cubicBezTo>
                    <a:pt x="44" y="288"/>
                    <a:pt x="44" y="288"/>
                    <a:pt x="44" y="288"/>
                  </a:cubicBezTo>
                  <a:cubicBezTo>
                    <a:pt x="39" y="285"/>
                    <a:pt x="39" y="285"/>
                    <a:pt x="39" y="285"/>
                  </a:cubicBezTo>
                  <a:cubicBezTo>
                    <a:pt x="37" y="287"/>
                    <a:pt x="37" y="287"/>
                    <a:pt x="37" y="287"/>
                  </a:cubicBezTo>
                  <a:cubicBezTo>
                    <a:pt x="37" y="283"/>
                    <a:pt x="37" y="283"/>
                    <a:pt x="37" y="283"/>
                  </a:cubicBezTo>
                  <a:cubicBezTo>
                    <a:pt x="34" y="282"/>
                    <a:pt x="34" y="282"/>
                    <a:pt x="34" y="282"/>
                  </a:cubicBezTo>
                  <a:cubicBezTo>
                    <a:pt x="33" y="281"/>
                    <a:pt x="33" y="281"/>
                    <a:pt x="33" y="281"/>
                  </a:cubicBezTo>
                  <a:moveTo>
                    <a:pt x="17" y="281"/>
                  </a:moveTo>
                  <a:cubicBezTo>
                    <a:pt x="17" y="285"/>
                    <a:pt x="17" y="285"/>
                    <a:pt x="17" y="285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1" y="283"/>
                    <a:pt x="21" y="283"/>
                    <a:pt x="21" y="283"/>
                  </a:cubicBezTo>
                  <a:cubicBezTo>
                    <a:pt x="17" y="281"/>
                    <a:pt x="17" y="281"/>
                    <a:pt x="17" y="281"/>
                  </a:cubicBezTo>
                  <a:moveTo>
                    <a:pt x="2" y="281"/>
                  </a:moveTo>
                  <a:cubicBezTo>
                    <a:pt x="0" y="283"/>
                    <a:pt x="0" y="283"/>
                    <a:pt x="0" y="28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6" y="287"/>
                    <a:pt x="6" y="287"/>
                    <a:pt x="6" y="287"/>
                  </a:cubicBezTo>
                  <a:cubicBezTo>
                    <a:pt x="8" y="284"/>
                    <a:pt x="8" y="284"/>
                    <a:pt x="8" y="284"/>
                  </a:cubicBezTo>
                  <a:cubicBezTo>
                    <a:pt x="2" y="281"/>
                    <a:pt x="2" y="281"/>
                    <a:pt x="2" y="281"/>
                  </a:cubicBezTo>
                  <a:moveTo>
                    <a:pt x="70" y="280"/>
                  </a:moveTo>
                  <a:cubicBezTo>
                    <a:pt x="68" y="283"/>
                    <a:pt x="68" y="283"/>
                    <a:pt x="68" y="283"/>
                  </a:cubicBezTo>
                  <a:cubicBezTo>
                    <a:pt x="71" y="286"/>
                    <a:pt x="71" y="286"/>
                    <a:pt x="71" y="286"/>
                  </a:cubicBezTo>
                  <a:cubicBezTo>
                    <a:pt x="73" y="283"/>
                    <a:pt x="73" y="283"/>
                    <a:pt x="73" y="283"/>
                  </a:cubicBezTo>
                  <a:cubicBezTo>
                    <a:pt x="70" y="280"/>
                    <a:pt x="70" y="280"/>
                    <a:pt x="70" y="280"/>
                  </a:cubicBezTo>
                  <a:moveTo>
                    <a:pt x="25" y="277"/>
                  </a:moveTo>
                  <a:cubicBezTo>
                    <a:pt x="25" y="280"/>
                    <a:pt x="25" y="280"/>
                    <a:pt x="25" y="280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29" y="279"/>
                    <a:pt x="29" y="279"/>
                    <a:pt x="29" y="279"/>
                  </a:cubicBezTo>
                  <a:cubicBezTo>
                    <a:pt x="25" y="277"/>
                    <a:pt x="25" y="277"/>
                    <a:pt x="25" y="277"/>
                  </a:cubicBezTo>
                  <a:moveTo>
                    <a:pt x="8" y="275"/>
                  </a:moveTo>
                  <a:cubicBezTo>
                    <a:pt x="5" y="278"/>
                    <a:pt x="5" y="278"/>
                    <a:pt x="5" y="278"/>
                  </a:cubicBezTo>
                  <a:cubicBezTo>
                    <a:pt x="13" y="282"/>
                    <a:pt x="13" y="282"/>
                    <a:pt x="13" y="282"/>
                  </a:cubicBezTo>
                  <a:cubicBezTo>
                    <a:pt x="13" y="279"/>
                    <a:pt x="13" y="279"/>
                    <a:pt x="13" y="279"/>
                  </a:cubicBezTo>
                  <a:cubicBezTo>
                    <a:pt x="14" y="279"/>
                    <a:pt x="14" y="279"/>
                    <a:pt x="14" y="279"/>
                  </a:cubicBezTo>
                  <a:cubicBezTo>
                    <a:pt x="8" y="275"/>
                    <a:pt x="8" y="275"/>
                    <a:pt x="8" y="275"/>
                  </a:cubicBezTo>
                  <a:moveTo>
                    <a:pt x="49" y="272"/>
                  </a:moveTo>
                  <a:cubicBezTo>
                    <a:pt x="49" y="274"/>
                    <a:pt x="49" y="274"/>
                    <a:pt x="49" y="274"/>
                  </a:cubicBezTo>
                  <a:cubicBezTo>
                    <a:pt x="48" y="275"/>
                    <a:pt x="48" y="275"/>
                    <a:pt x="48" y="275"/>
                  </a:cubicBezTo>
                  <a:cubicBezTo>
                    <a:pt x="53" y="279"/>
                    <a:pt x="53" y="279"/>
                    <a:pt x="53" y="279"/>
                  </a:cubicBezTo>
                  <a:cubicBezTo>
                    <a:pt x="51" y="281"/>
                    <a:pt x="51" y="281"/>
                    <a:pt x="51" y="281"/>
                  </a:cubicBezTo>
                  <a:cubicBezTo>
                    <a:pt x="56" y="277"/>
                    <a:pt x="56" y="277"/>
                    <a:pt x="56" y="277"/>
                  </a:cubicBezTo>
                  <a:cubicBezTo>
                    <a:pt x="49" y="272"/>
                    <a:pt x="49" y="272"/>
                    <a:pt x="49" y="272"/>
                  </a:cubicBezTo>
                  <a:moveTo>
                    <a:pt x="14" y="269"/>
                  </a:moveTo>
                  <a:cubicBezTo>
                    <a:pt x="11" y="272"/>
                    <a:pt x="11" y="272"/>
                    <a:pt x="11" y="272"/>
                  </a:cubicBezTo>
                  <a:cubicBezTo>
                    <a:pt x="17" y="275"/>
                    <a:pt x="17" y="275"/>
                    <a:pt x="17" y="275"/>
                  </a:cubicBezTo>
                  <a:cubicBezTo>
                    <a:pt x="17" y="275"/>
                    <a:pt x="17" y="275"/>
                    <a:pt x="17" y="275"/>
                  </a:cubicBezTo>
                  <a:cubicBezTo>
                    <a:pt x="17" y="276"/>
                    <a:pt x="17" y="276"/>
                    <a:pt x="17" y="276"/>
                  </a:cubicBezTo>
                  <a:cubicBezTo>
                    <a:pt x="21" y="278"/>
                    <a:pt x="21" y="278"/>
                    <a:pt x="21" y="278"/>
                  </a:cubicBezTo>
                  <a:cubicBezTo>
                    <a:pt x="21" y="274"/>
                    <a:pt x="21" y="274"/>
                    <a:pt x="21" y="274"/>
                  </a:cubicBezTo>
                  <a:cubicBezTo>
                    <a:pt x="14" y="269"/>
                    <a:pt x="14" y="269"/>
                    <a:pt x="14" y="269"/>
                  </a:cubicBezTo>
                  <a:moveTo>
                    <a:pt x="41" y="268"/>
                  </a:moveTo>
                  <a:cubicBezTo>
                    <a:pt x="41" y="272"/>
                    <a:pt x="41" y="272"/>
                    <a:pt x="41" y="272"/>
                  </a:cubicBezTo>
                  <a:cubicBezTo>
                    <a:pt x="44" y="274"/>
                    <a:pt x="44" y="274"/>
                    <a:pt x="44" y="274"/>
                  </a:cubicBezTo>
                  <a:cubicBezTo>
                    <a:pt x="44" y="270"/>
                    <a:pt x="44" y="270"/>
                    <a:pt x="44" y="270"/>
                  </a:cubicBezTo>
                  <a:cubicBezTo>
                    <a:pt x="41" y="268"/>
                    <a:pt x="41" y="268"/>
                    <a:pt x="41" y="268"/>
                  </a:cubicBezTo>
                  <a:moveTo>
                    <a:pt x="33" y="263"/>
                  </a:moveTo>
                  <a:cubicBezTo>
                    <a:pt x="33" y="267"/>
                    <a:pt x="33" y="267"/>
                    <a:pt x="33" y="267"/>
                  </a:cubicBezTo>
                  <a:cubicBezTo>
                    <a:pt x="37" y="269"/>
                    <a:pt x="37" y="269"/>
                    <a:pt x="37" y="269"/>
                  </a:cubicBezTo>
                  <a:cubicBezTo>
                    <a:pt x="37" y="265"/>
                    <a:pt x="37" y="265"/>
                    <a:pt x="37" y="265"/>
                  </a:cubicBezTo>
                  <a:cubicBezTo>
                    <a:pt x="33" y="263"/>
                    <a:pt x="33" y="263"/>
                    <a:pt x="33" y="263"/>
                  </a:cubicBezTo>
                  <a:moveTo>
                    <a:pt x="25" y="258"/>
                  </a:moveTo>
                  <a:cubicBezTo>
                    <a:pt x="23" y="260"/>
                    <a:pt x="23" y="260"/>
                    <a:pt x="23" y="260"/>
                  </a:cubicBezTo>
                  <a:cubicBezTo>
                    <a:pt x="29" y="264"/>
                    <a:pt x="29" y="264"/>
                    <a:pt x="29" y="264"/>
                  </a:cubicBezTo>
                  <a:cubicBezTo>
                    <a:pt x="29" y="264"/>
                    <a:pt x="29" y="264"/>
                    <a:pt x="29" y="264"/>
                  </a:cubicBezTo>
                  <a:cubicBezTo>
                    <a:pt x="31" y="261"/>
                    <a:pt x="31" y="261"/>
                    <a:pt x="31" y="261"/>
                  </a:cubicBezTo>
                  <a:cubicBezTo>
                    <a:pt x="25" y="258"/>
                    <a:pt x="25" y="258"/>
                    <a:pt x="25" y="258"/>
                  </a:cubicBezTo>
                  <a:moveTo>
                    <a:pt x="73" y="250"/>
                  </a:moveTo>
                  <a:cubicBezTo>
                    <a:pt x="73" y="251"/>
                    <a:pt x="73" y="251"/>
                    <a:pt x="73" y="251"/>
                  </a:cubicBezTo>
                  <a:cubicBezTo>
                    <a:pt x="71" y="253"/>
                    <a:pt x="71" y="253"/>
                    <a:pt x="71" y="253"/>
                  </a:cubicBezTo>
                  <a:cubicBezTo>
                    <a:pt x="76" y="256"/>
                    <a:pt x="76" y="256"/>
                    <a:pt x="76" y="256"/>
                  </a:cubicBezTo>
                  <a:cubicBezTo>
                    <a:pt x="79" y="254"/>
                    <a:pt x="79" y="254"/>
                    <a:pt x="79" y="254"/>
                  </a:cubicBezTo>
                  <a:cubicBezTo>
                    <a:pt x="73" y="250"/>
                    <a:pt x="73" y="250"/>
                    <a:pt x="73" y="250"/>
                  </a:cubicBezTo>
                  <a:moveTo>
                    <a:pt x="65" y="245"/>
                  </a:moveTo>
                  <a:cubicBezTo>
                    <a:pt x="65" y="249"/>
                    <a:pt x="65" y="249"/>
                    <a:pt x="65" y="249"/>
                  </a:cubicBezTo>
                  <a:cubicBezTo>
                    <a:pt x="68" y="251"/>
                    <a:pt x="68" y="251"/>
                    <a:pt x="68" y="251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65" y="245"/>
                    <a:pt x="65" y="245"/>
                    <a:pt x="65" y="245"/>
                  </a:cubicBezTo>
                  <a:moveTo>
                    <a:pt x="57" y="240"/>
                  </a:moveTo>
                  <a:cubicBezTo>
                    <a:pt x="57" y="244"/>
                    <a:pt x="57" y="244"/>
                    <a:pt x="57" y="244"/>
                  </a:cubicBezTo>
                  <a:cubicBezTo>
                    <a:pt x="60" y="246"/>
                    <a:pt x="60" y="246"/>
                    <a:pt x="60" y="246"/>
                  </a:cubicBezTo>
                  <a:cubicBezTo>
                    <a:pt x="60" y="242"/>
                    <a:pt x="60" y="242"/>
                    <a:pt x="60" y="242"/>
                  </a:cubicBezTo>
                  <a:cubicBezTo>
                    <a:pt x="57" y="240"/>
                    <a:pt x="57" y="240"/>
                    <a:pt x="57" y="240"/>
                  </a:cubicBezTo>
                  <a:moveTo>
                    <a:pt x="48" y="235"/>
                  </a:moveTo>
                  <a:cubicBezTo>
                    <a:pt x="46" y="237"/>
                    <a:pt x="46" y="237"/>
                    <a:pt x="46" y="237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52" y="240"/>
                    <a:pt x="52" y="240"/>
                    <a:pt x="52" y="240"/>
                  </a:cubicBezTo>
                  <a:cubicBezTo>
                    <a:pt x="54" y="239"/>
                    <a:pt x="54" y="239"/>
                    <a:pt x="54" y="239"/>
                  </a:cubicBezTo>
                  <a:cubicBezTo>
                    <a:pt x="48" y="235"/>
                    <a:pt x="48" y="235"/>
                    <a:pt x="48" y="235"/>
                  </a:cubicBezTo>
                  <a:moveTo>
                    <a:pt x="491" y="216"/>
                  </a:moveTo>
                  <a:cubicBezTo>
                    <a:pt x="497" y="222"/>
                    <a:pt x="497" y="222"/>
                    <a:pt x="497" y="222"/>
                  </a:cubicBezTo>
                  <a:cubicBezTo>
                    <a:pt x="499" y="223"/>
                    <a:pt x="502" y="225"/>
                    <a:pt x="505" y="226"/>
                  </a:cubicBezTo>
                  <a:cubicBezTo>
                    <a:pt x="499" y="219"/>
                    <a:pt x="499" y="219"/>
                    <a:pt x="499" y="219"/>
                  </a:cubicBezTo>
                  <a:cubicBezTo>
                    <a:pt x="496" y="218"/>
                    <a:pt x="493" y="217"/>
                    <a:pt x="491" y="216"/>
                  </a:cubicBezTo>
                  <a:moveTo>
                    <a:pt x="458" y="203"/>
                  </a:moveTo>
                  <a:cubicBezTo>
                    <a:pt x="458" y="203"/>
                    <a:pt x="458" y="203"/>
                    <a:pt x="458" y="203"/>
                  </a:cubicBezTo>
                  <a:cubicBezTo>
                    <a:pt x="455" y="206"/>
                    <a:pt x="455" y="206"/>
                    <a:pt x="455" y="206"/>
                  </a:cubicBezTo>
                  <a:cubicBezTo>
                    <a:pt x="456" y="206"/>
                    <a:pt x="458" y="207"/>
                    <a:pt x="459" y="207"/>
                  </a:cubicBezTo>
                  <a:cubicBezTo>
                    <a:pt x="459" y="207"/>
                    <a:pt x="459" y="207"/>
                    <a:pt x="459" y="207"/>
                  </a:cubicBezTo>
                  <a:cubicBezTo>
                    <a:pt x="460" y="208"/>
                    <a:pt x="460" y="208"/>
                    <a:pt x="460" y="208"/>
                  </a:cubicBezTo>
                  <a:cubicBezTo>
                    <a:pt x="462" y="209"/>
                    <a:pt x="465" y="210"/>
                    <a:pt x="468" y="211"/>
                  </a:cubicBezTo>
                  <a:cubicBezTo>
                    <a:pt x="462" y="205"/>
                    <a:pt x="462" y="205"/>
                    <a:pt x="462" y="205"/>
                  </a:cubicBezTo>
                  <a:cubicBezTo>
                    <a:pt x="460" y="204"/>
                    <a:pt x="459" y="204"/>
                    <a:pt x="458" y="203"/>
                  </a:cubicBezTo>
                  <a:moveTo>
                    <a:pt x="442" y="197"/>
                  </a:moveTo>
                  <a:cubicBezTo>
                    <a:pt x="439" y="200"/>
                    <a:pt x="439" y="200"/>
                    <a:pt x="439" y="200"/>
                  </a:cubicBezTo>
                  <a:cubicBezTo>
                    <a:pt x="440" y="200"/>
                    <a:pt x="442" y="200"/>
                    <a:pt x="443" y="201"/>
                  </a:cubicBezTo>
                  <a:cubicBezTo>
                    <a:pt x="445" y="198"/>
                    <a:pt x="445" y="198"/>
                    <a:pt x="445" y="198"/>
                  </a:cubicBezTo>
                  <a:cubicBezTo>
                    <a:pt x="444" y="198"/>
                    <a:pt x="443" y="197"/>
                    <a:pt x="442" y="197"/>
                  </a:cubicBezTo>
                  <a:moveTo>
                    <a:pt x="417" y="187"/>
                  </a:moveTo>
                  <a:cubicBezTo>
                    <a:pt x="419" y="189"/>
                    <a:pt x="419" y="189"/>
                    <a:pt x="419" y="189"/>
                  </a:cubicBezTo>
                  <a:cubicBezTo>
                    <a:pt x="423" y="193"/>
                    <a:pt x="423" y="193"/>
                    <a:pt x="423" y="193"/>
                  </a:cubicBezTo>
                  <a:cubicBezTo>
                    <a:pt x="426" y="194"/>
                    <a:pt x="428" y="195"/>
                    <a:pt x="431" y="196"/>
                  </a:cubicBezTo>
                  <a:cubicBezTo>
                    <a:pt x="425" y="190"/>
                    <a:pt x="425" y="190"/>
                    <a:pt x="425" y="190"/>
                  </a:cubicBezTo>
                  <a:cubicBezTo>
                    <a:pt x="422" y="189"/>
                    <a:pt x="419" y="188"/>
                    <a:pt x="417" y="187"/>
                  </a:cubicBezTo>
                  <a:moveTo>
                    <a:pt x="427" y="157"/>
                  </a:moveTo>
                  <a:cubicBezTo>
                    <a:pt x="431" y="161"/>
                    <a:pt x="431" y="161"/>
                    <a:pt x="431" y="161"/>
                  </a:cubicBezTo>
                  <a:cubicBezTo>
                    <a:pt x="431" y="162"/>
                    <a:pt x="431" y="162"/>
                    <a:pt x="431" y="162"/>
                  </a:cubicBezTo>
                  <a:cubicBezTo>
                    <a:pt x="432" y="163"/>
                    <a:pt x="434" y="163"/>
                    <a:pt x="435" y="164"/>
                  </a:cubicBezTo>
                  <a:cubicBezTo>
                    <a:pt x="436" y="163"/>
                    <a:pt x="436" y="163"/>
                    <a:pt x="436" y="163"/>
                  </a:cubicBezTo>
                  <a:cubicBezTo>
                    <a:pt x="437" y="162"/>
                    <a:pt x="437" y="162"/>
                    <a:pt x="437" y="162"/>
                  </a:cubicBezTo>
                  <a:cubicBezTo>
                    <a:pt x="440" y="166"/>
                    <a:pt x="440" y="166"/>
                    <a:pt x="440" y="166"/>
                  </a:cubicBezTo>
                  <a:cubicBezTo>
                    <a:pt x="443" y="167"/>
                    <a:pt x="446" y="168"/>
                    <a:pt x="448" y="169"/>
                  </a:cubicBezTo>
                  <a:cubicBezTo>
                    <a:pt x="442" y="163"/>
                    <a:pt x="442" y="163"/>
                    <a:pt x="442" y="163"/>
                  </a:cubicBezTo>
                  <a:cubicBezTo>
                    <a:pt x="437" y="161"/>
                    <a:pt x="432" y="159"/>
                    <a:pt x="427" y="157"/>
                  </a:cubicBezTo>
                  <a:moveTo>
                    <a:pt x="423" y="156"/>
                  </a:moveTo>
                  <a:cubicBezTo>
                    <a:pt x="423" y="159"/>
                    <a:pt x="423" y="159"/>
                    <a:pt x="423" y="159"/>
                  </a:cubicBezTo>
                  <a:cubicBezTo>
                    <a:pt x="424" y="160"/>
                    <a:pt x="425" y="160"/>
                    <a:pt x="426" y="161"/>
                  </a:cubicBezTo>
                  <a:cubicBezTo>
                    <a:pt x="426" y="157"/>
                    <a:pt x="426" y="157"/>
                    <a:pt x="426" y="157"/>
                  </a:cubicBezTo>
                  <a:cubicBezTo>
                    <a:pt x="425" y="156"/>
                    <a:pt x="424" y="156"/>
                    <a:pt x="423" y="156"/>
                  </a:cubicBezTo>
                  <a:moveTo>
                    <a:pt x="415" y="152"/>
                  </a:moveTo>
                  <a:cubicBezTo>
                    <a:pt x="415" y="156"/>
                    <a:pt x="415" y="156"/>
                    <a:pt x="415" y="156"/>
                  </a:cubicBezTo>
                  <a:cubicBezTo>
                    <a:pt x="416" y="157"/>
                    <a:pt x="417" y="157"/>
                    <a:pt x="419" y="157"/>
                  </a:cubicBezTo>
                  <a:cubicBezTo>
                    <a:pt x="419" y="154"/>
                    <a:pt x="419" y="154"/>
                    <a:pt x="419" y="154"/>
                  </a:cubicBezTo>
                  <a:cubicBezTo>
                    <a:pt x="417" y="153"/>
                    <a:pt x="416" y="153"/>
                    <a:pt x="415" y="152"/>
                  </a:cubicBezTo>
                  <a:moveTo>
                    <a:pt x="407" y="149"/>
                  </a:moveTo>
                  <a:cubicBezTo>
                    <a:pt x="407" y="153"/>
                    <a:pt x="407" y="153"/>
                    <a:pt x="407" y="153"/>
                  </a:cubicBezTo>
                  <a:cubicBezTo>
                    <a:pt x="408" y="154"/>
                    <a:pt x="409" y="154"/>
                    <a:pt x="411" y="154"/>
                  </a:cubicBezTo>
                  <a:cubicBezTo>
                    <a:pt x="411" y="151"/>
                    <a:pt x="411" y="151"/>
                    <a:pt x="411" y="151"/>
                  </a:cubicBezTo>
                  <a:cubicBezTo>
                    <a:pt x="410" y="150"/>
                    <a:pt x="408" y="150"/>
                    <a:pt x="407" y="149"/>
                  </a:cubicBezTo>
                  <a:moveTo>
                    <a:pt x="399" y="146"/>
                  </a:moveTo>
                  <a:cubicBezTo>
                    <a:pt x="399" y="150"/>
                    <a:pt x="399" y="150"/>
                    <a:pt x="399" y="150"/>
                  </a:cubicBezTo>
                  <a:cubicBezTo>
                    <a:pt x="401" y="150"/>
                    <a:pt x="402" y="151"/>
                    <a:pt x="403" y="151"/>
                  </a:cubicBezTo>
                  <a:cubicBezTo>
                    <a:pt x="403" y="148"/>
                    <a:pt x="403" y="148"/>
                    <a:pt x="403" y="148"/>
                  </a:cubicBezTo>
                  <a:cubicBezTo>
                    <a:pt x="402" y="147"/>
                    <a:pt x="401" y="147"/>
                    <a:pt x="399" y="146"/>
                  </a:cubicBezTo>
                  <a:moveTo>
                    <a:pt x="392" y="143"/>
                  </a:moveTo>
                  <a:cubicBezTo>
                    <a:pt x="392" y="147"/>
                    <a:pt x="392" y="147"/>
                    <a:pt x="392" y="147"/>
                  </a:cubicBezTo>
                  <a:cubicBezTo>
                    <a:pt x="393" y="147"/>
                    <a:pt x="394" y="148"/>
                    <a:pt x="395" y="148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94" y="144"/>
                    <a:pt x="393" y="144"/>
                    <a:pt x="392" y="143"/>
                  </a:cubicBezTo>
                  <a:moveTo>
                    <a:pt x="384" y="140"/>
                  </a:moveTo>
                  <a:cubicBezTo>
                    <a:pt x="384" y="144"/>
                    <a:pt x="384" y="144"/>
                    <a:pt x="384" y="144"/>
                  </a:cubicBezTo>
                  <a:cubicBezTo>
                    <a:pt x="385" y="144"/>
                    <a:pt x="386" y="145"/>
                    <a:pt x="387" y="145"/>
                  </a:cubicBezTo>
                  <a:cubicBezTo>
                    <a:pt x="387" y="142"/>
                    <a:pt x="387" y="142"/>
                    <a:pt x="387" y="142"/>
                  </a:cubicBezTo>
                  <a:cubicBezTo>
                    <a:pt x="386" y="141"/>
                    <a:pt x="385" y="141"/>
                    <a:pt x="384" y="140"/>
                  </a:cubicBezTo>
                  <a:moveTo>
                    <a:pt x="362" y="132"/>
                  </a:moveTo>
                  <a:cubicBezTo>
                    <a:pt x="368" y="138"/>
                    <a:pt x="368" y="138"/>
                    <a:pt x="368" y="138"/>
                  </a:cubicBezTo>
                  <a:cubicBezTo>
                    <a:pt x="370" y="139"/>
                    <a:pt x="373" y="140"/>
                    <a:pt x="376" y="141"/>
                  </a:cubicBezTo>
                  <a:cubicBezTo>
                    <a:pt x="374" y="144"/>
                    <a:pt x="374" y="144"/>
                    <a:pt x="374" y="144"/>
                  </a:cubicBezTo>
                  <a:cubicBezTo>
                    <a:pt x="377" y="147"/>
                    <a:pt x="377" y="147"/>
                    <a:pt x="377" y="147"/>
                  </a:cubicBezTo>
                  <a:cubicBezTo>
                    <a:pt x="379" y="142"/>
                    <a:pt x="379" y="142"/>
                    <a:pt x="379" y="142"/>
                  </a:cubicBezTo>
                  <a:cubicBezTo>
                    <a:pt x="380" y="143"/>
                    <a:pt x="381" y="143"/>
                    <a:pt x="383" y="144"/>
                  </a:cubicBezTo>
                  <a:cubicBezTo>
                    <a:pt x="379" y="140"/>
                    <a:pt x="379" y="140"/>
                    <a:pt x="379" y="140"/>
                  </a:cubicBezTo>
                  <a:cubicBezTo>
                    <a:pt x="379" y="139"/>
                    <a:pt x="379" y="139"/>
                    <a:pt x="379" y="139"/>
                  </a:cubicBezTo>
                  <a:cubicBezTo>
                    <a:pt x="379" y="139"/>
                    <a:pt x="379" y="138"/>
                    <a:pt x="379" y="138"/>
                  </a:cubicBezTo>
                  <a:cubicBezTo>
                    <a:pt x="378" y="138"/>
                    <a:pt x="378" y="138"/>
                    <a:pt x="378" y="138"/>
                  </a:cubicBezTo>
                  <a:cubicBezTo>
                    <a:pt x="364" y="133"/>
                    <a:pt x="364" y="133"/>
                    <a:pt x="364" y="133"/>
                  </a:cubicBezTo>
                  <a:cubicBezTo>
                    <a:pt x="363" y="133"/>
                    <a:pt x="363" y="133"/>
                    <a:pt x="363" y="133"/>
                  </a:cubicBezTo>
                  <a:cubicBezTo>
                    <a:pt x="363" y="132"/>
                    <a:pt x="362" y="132"/>
                    <a:pt x="362" y="132"/>
                  </a:cubicBezTo>
                  <a:moveTo>
                    <a:pt x="515" y="124"/>
                  </a:moveTo>
                  <a:cubicBezTo>
                    <a:pt x="512" y="127"/>
                    <a:pt x="512" y="127"/>
                    <a:pt x="512" y="127"/>
                  </a:cubicBezTo>
                  <a:cubicBezTo>
                    <a:pt x="513" y="127"/>
                    <a:pt x="514" y="128"/>
                    <a:pt x="515" y="128"/>
                  </a:cubicBezTo>
                  <a:cubicBezTo>
                    <a:pt x="518" y="126"/>
                    <a:pt x="518" y="126"/>
                    <a:pt x="518" y="126"/>
                  </a:cubicBezTo>
                  <a:cubicBezTo>
                    <a:pt x="517" y="125"/>
                    <a:pt x="516" y="125"/>
                    <a:pt x="515" y="124"/>
                  </a:cubicBezTo>
                  <a:moveTo>
                    <a:pt x="213" y="110"/>
                  </a:moveTo>
                  <a:cubicBezTo>
                    <a:pt x="210" y="113"/>
                    <a:pt x="210" y="113"/>
                    <a:pt x="210" y="113"/>
                  </a:cubicBezTo>
                  <a:cubicBezTo>
                    <a:pt x="213" y="114"/>
                    <a:pt x="215" y="114"/>
                    <a:pt x="217" y="115"/>
                  </a:cubicBezTo>
                  <a:cubicBezTo>
                    <a:pt x="220" y="113"/>
                    <a:pt x="220" y="113"/>
                    <a:pt x="220" y="113"/>
                  </a:cubicBezTo>
                  <a:cubicBezTo>
                    <a:pt x="217" y="112"/>
                    <a:pt x="215" y="111"/>
                    <a:pt x="213" y="110"/>
                  </a:cubicBezTo>
                  <a:moveTo>
                    <a:pt x="206" y="108"/>
                  </a:moveTo>
                  <a:cubicBezTo>
                    <a:pt x="206" y="111"/>
                    <a:pt x="206" y="111"/>
                    <a:pt x="206" y="111"/>
                  </a:cubicBezTo>
                  <a:cubicBezTo>
                    <a:pt x="207" y="112"/>
                    <a:pt x="208" y="112"/>
                    <a:pt x="210" y="113"/>
                  </a:cubicBezTo>
                  <a:cubicBezTo>
                    <a:pt x="210" y="109"/>
                    <a:pt x="210" y="109"/>
                    <a:pt x="210" y="109"/>
                  </a:cubicBezTo>
                  <a:cubicBezTo>
                    <a:pt x="208" y="109"/>
                    <a:pt x="207" y="108"/>
                    <a:pt x="206" y="108"/>
                  </a:cubicBezTo>
                  <a:moveTo>
                    <a:pt x="198" y="105"/>
                  </a:moveTo>
                  <a:cubicBezTo>
                    <a:pt x="198" y="108"/>
                    <a:pt x="198" y="108"/>
                    <a:pt x="198" y="108"/>
                  </a:cubicBezTo>
                  <a:cubicBezTo>
                    <a:pt x="199" y="109"/>
                    <a:pt x="201" y="109"/>
                    <a:pt x="202" y="110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1" y="106"/>
                    <a:pt x="199" y="105"/>
                    <a:pt x="198" y="105"/>
                  </a:cubicBezTo>
                  <a:moveTo>
                    <a:pt x="190" y="102"/>
                  </a:moveTo>
                  <a:cubicBezTo>
                    <a:pt x="190" y="106"/>
                    <a:pt x="190" y="106"/>
                    <a:pt x="190" y="106"/>
                  </a:cubicBezTo>
                  <a:cubicBezTo>
                    <a:pt x="192" y="106"/>
                    <a:pt x="193" y="106"/>
                    <a:pt x="194" y="107"/>
                  </a:cubicBezTo>
                  <a:cubicBezTo>
                    <a:pt x="194" y="103"/>
                    <a:pt x="194" y="103"/>
                    <a:pt x="194" y="103"/>
                  </a:cubicBezTo>
                  <a:cubicBezTo>
                    <a:pt x="193" y="103"/>
                    <a:pt x="192" y="102"/>
                    <a:pt x="190" y="102"/>
                  </a:cubicBezTo>
                  <a:moveTo>
                    <a:pt x="184" y="100"/>
                  </a:moveTo>
                  <a:cubicBezTo>
                    <a:pt x="181" y="102"/>
                    <a:pt x="181" y="102"/>
                    <a:pt x="181" y="102"/>
                  </a:cubicBezTo>
                  <a:cubicBezTo>
                    <a:pt x="183" y="103"/>
                    <a:pt x="185" y="104"/>
                    <a:pt x="188" y="105"/>
                  </a:cubicBezTo>
                  <a:cubicBezTo>
                    <a:pt x="190" y="102"/>
                    <a:pt x="190" y="102"/>
                    <a:pt x="190" y="102"/>
                  </a:cubicBezTo>
                  <a:cubicBezTo>
                    <a:pt x="188" y="101"/>
                    <a:pt x="186" y="100"/>
                    <a:pt x="184" y="100"/>
                  </a:cubicBezTo>
                  <a:moveTo>
                    <a:pt x="237" y="86"/>
                  </a:moveTo>
                  <a:cubicBezTo>
                    <a:pt x="235" y="88"/>
                    <a:pt x="235" y="88"/>
                    <a:pt x="235" y="88"/>
                  </a:cubicBezTo>
                  <a:cubicBezTo>
                    <a:pt x="237" y="89"/>
                    <a:pt x="239" y="90"/>
                    <a:pt x="242" y="91"/>
                  </a:cubicBezTo>
                  <a:cubicBezTo>
                    <a:pt x="244" y="88"/>
                    <a:pt x="244" y="88"/>
                    <a:pt x="244" y="88"/>
                  </a:cubicBezTo>
                  <a:cubicBezTo>
                    <a:pt x="242" y="87"/>
                    <a:pt x="240" y="86"/>
                    <a:pt x="237" y="86"/>
                  </a:cubicBezTo>
                  <a:moveTo>
                    <a:pt x="230" y="83"/>
                  </a:moveTo>
                  <a:cubicBezTo>
                    <a:pt x="230" y="86"/>
                    <a:pt x="230" y="86"/>
                    <a:pt x="230" y="86"/>
                  </a:cubicBezTo>
                  <a:cubicBezTo>
                    <a:pt x="231" y="87"/>
                    <a:pt x="232" y="87"/>
                    <a:pt x="233" y="88"/>
                  </a:cubicBezTo>
                  <a:cubicBezTo>
                    <a:pt x="233" y="84"/>
                    <a:pt x="233" y="84"/>
                    <a:pt x="233" y="84"/>
                  </a:cubicBezTo>
                  <a:cubicBezTo>
                    <a:pt x="232" y="84"/>
                    <a:pt x="231" y="83"/>
                    <a:pt x="230" y="83"/>
                  </a:cubicBezTo>
                  <a:moveTo>
                    <a:pt x="222" y="80"/>
                  </a:moveTo>
                  <a:cubicBezTo>
                    <a:pt x="222" y="83"/>
                    <a:pt x="222" y="83"/>
                    <a:pt x="222" y="83"/>
                  </a:cubicBezTo>
                  <a:cubicBezTo>
                    <a:pt x="223" y="84"/>
                    <a:pt x="224" y="84"/>
                    <a:pt x="225" y="85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24" y="81"/>
                    <a:pt x="223" y="80"/>
                    <a:pt x="222" y="80"/>
                  </a:cubicBezTo>
                  <a:moveTo>
                    <a:pt x="208" y="75"/>
                  </a:moveTo>
                  <a:cubicBezTo>
                    <a:pt x="206" y="78"/>
                    <a:pt x="206" y="78"/>
                    <a:pt x="206" y="78"/>
                  </a:cubicBezTo>
                  <a:cubicBezTo>
                    <a:pt x="208" y="78"/>
                    <a:pt x="210" y="79"/>
                    <a:pt x="212" y="80"/>
                  </a:cubicBezTo>
                  <a:cubicBezTo>
                    <a:pt x="214" y="78"/>
                    <a:pt x="214" y="78"/>
                    <a:pt x="214" y="78"/>
                  </a:cubicBezTo>
                  <a:cubicBezTo>
                    <a:pt x="214" y="81"/>
                    <a:pt x="214" y="81"/>
                    <a:pt x="214" y="81"/>
                  </a:cubicBezTo>
                  <a:cubicBezTo>
                    <a:pt x="215" y="81"/>
                    <a:pt x="216" y="81"/>
                    <a:pt x="217" y="82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4" y="77"/>
                    <a:pt x="211" y="76"/>
                    <a:pt x="208" y="75"/>
                  </a:cubicBezTo>
                  <a:moveTo>
                    <a:pt x="319" y="49"/>
                  </a:moveTo>
                  <a:cubicBezTo>
                    <a:pt x="321" y="51"/>
                    <a:pt x="321" y="51"/>
                    <a:pt x="321" y="51"/>
                  </a:cubicBezTo>
                  <a:cubicBezTo>
                    <a:pt x="321" y="53"/>
                    <a:pt x="321" y="53"/>
                    <a:pt x="321" y="53"/>
                  </a:cubicBezTo>
                  <a:cubicBezTo>
                    <a:pt x="322" y="53"/>
                    <a:pt x="323" y="54"/>
                    <a:pt x="324" y="54"/>
                  </a:cubicBezTo>
                  <a:cubicBezTo>
                    <a:pt x="324" y="54"/>
                    <a:pt x="324" y="54"/>
                    <a:pt x="324" y="54"/>
                  </a:cubicBezTo>
                  <a:cubicBezTo>
                    <a:pt x="324" y="54"/>
                    <a:pt x="324" y="54"/>
                    <a:pt x="324" y="54"/>
                  </a:cubicBezTo>
                  <a:cubicBezTo>
                    <a:pt x="329" y="56"/>
                    <a:pt x="334" y="58"/>
                    <a:pt x="339" y="60"/>
                  </a:cubicBezTo>
                  <a:cubicBezTo>
                    <a:pt x="333" y="54"/>
                    <a:pt x="333" y="54"/>
                    <a:pt x="333" y="54"/>
                  </a:cubicBezTo>
                  <a:cubicBezTo>
                    <a:pt x="328" y="52"/>
                    <a:pt x="323" y="50"/>
                    <a:pt x="319" y="49"/>
                  </a:cubicBezTo>
                  <a:moveTo>
                    <a:pt x="313" y="46"/>
                  </a:moveTo>
                  <a:cubicBezTo>
                    <a:pt x="313" y="50"/>
                    <a:pt x="313" y="50"/>
                    <a:pt x="313" y="50"/>
                  </a:cubicBezTo>
                  <a:cubicBezTo>
                    <a:pt x="314" y="50"/>
                    <a:pt x="315" y="51"/>
                    <a:pt x="316" y="51"/>
                  </a:cubicBezTo>
                  <a:cubicBezTo>
                    <a:pt x="316" y="48"/>
                    <a:pt x="316" y="48"/>
                    <a:pt x="316" y="48"/>
                  </a:cubicBezTo>
                  <a:cubicBezTo>
                    <a:pt x="315" y="47"/>
                    <a:pt x="314" y="47"/>
                    <a:pt x="313" y="46"/>
                  </a:cubicBezTo>
                  <a:moveTo>
                    <a:pt x="305" y="44"/>
                  </a:moveTo>
                  <a:cubicBezTo>
                    <a:pt x="305" y="47"/>
                    <a:pt x="305" y="47"/>
                    <a:pt x="305" y="47"/>
                  </a:cubicBezTo>
                  <a:cubicBezTo>
                    <a:pt x="306" y="48"/>
                    <a:pt x="307" y="48"/>
                    <a:pt x="308" y="48"/>
                  </a:cubicBezTo>
                  <a:cubicBezTo>
                    <a:pt x="308" y="45"/>
                    <a:pt x="308" y="45"/>
                    <a:pt x="308" y="45"/>
                  </a:cubicBezTo>
                  <a:cubicBezTo>
                    <a:pt x="307" y="44"/>
                    <a:pt x="306" y="44"/>
                    <a:pt x="305" y="44"/>
                  </a:cubicBezTo>
                  <a:moveTo>
                    <a:pt x="297" y="41"/>
                  </a:moveTo>
                  <a:cubicBezTo>
                    <a:pt x="297" y="44"/>
                    <a:pt x="297" y="44"/>
                    <a:pt x="297" y="44"/>
                  </a:cubicBezTo>
                  <a:cubicBezTo>
                    <a:pt x="298" y="45"/>
                    <a:pt x="299" y="45"/>
                    <a:pt x="301" y="45"/>
                  </a:cubicBezTo>
                  <a:cubicBezTo>
                    <a:pt x="301" y="42"/>
                    <a:pt x="301" y="42"/>
                    <a:pt x="301" y="42"/>
                  </a:cubicBezTo>
                  <a:cubicBezTo>
                    <a:pt x="299" y="41"/>
                    <a:pt x="298" y="41"/>
                    <a:pt x="297" y="41"/>
                  </a:cubicBezTo>
                  <a:moveTo>
                    <a:pt x="290" y="38"/>
                  </a:moveTo>
                  <a:cubicBezTo>
                    <a:pt x="287" y="40"/>
                    <a:pt x="287" y="40"/>
                    <a:pt x="287" y="40"/>
                  </a:cubicBezTo>
                  <a:cubicBezTo>
                    <a:pt x="289" y="41"/>
                    <a:pt x="291" y="42"/>
                    <a:pt x="293" y="43"/>
                  </a:cubicBezTo>
                  <a:cubicBezTo>
                    <a:pt x="293" y="40"/>
                    <a:pt x="293" y="40"/>
                    <a:pt x="293" y="40"/>
                  </a:cubicBezTo>
                  <a:cubicBezTo>
                    <a:pt x="293" y="39"/>
                    <a:pt x="293" y="39"/>
                    <a:pt x="293" y="39"/>
                  </a:cubicBezTo>
                  <a:cubicBezTo>
                    <a:pt x="292" y="39"/>
                    <a:pt x="291" y="38"/>
                    <a:pt x="290" y="38"/>
                  </a:cubicBezTo>
                  <a:moveTo>
                    <a:pt x="255" y="28"/>
                  </a:moveTo>
                  <a:cubicBezTo>
                    <a:pt x="255" y="28"/>
                    <a:pt x="255" y="28"/>
                    <a:pt x="255" y="29"/>
                  </a:cubicBezTo>
                  <a:cubicBezTo>
                    <a:pt x="255" y="29"/>
                    <a:pt x="256" y="29"/>
                    <a:pt x="257" y="29"/>
                  </a:cubicBezTo>
                  <a:cubicBezTo>
                    <a:pt x="257" y="29"/>
                    <a:pt x="257" y="29"/>
                    <a:pt x="257" y="29"/>
                  </a:cubicBezTo>
                  <a:cubicBezTo>
                    <a:pt x="256" y="28"/>
                    <a:pt x="256" y="28"/>
                    <a:pt x="255" y="28"/>
                  </a:cubicBezTo>
                  <a:moveTo>
                    <a:pt x="224" y="14"/>
                  </a:moveTo>
                  <a:cubicBezTo>
                    <a:pt x="222" y="17"/>
                    <a:pt x="222" y="17"/>
                    <a:pt x="222" y="17"/>
                  </a:cubicBezTo>
                  <a:cubicBezTo>
                    <a:pt x="223" y="17"/>
                    <a:pt x="224" y="18"/>
                    <a:pt x="225" y="18"/>
                  </a:cubicBezTo>
                  <a:cubicBezTo>
                    <a:pt x="228" y="15"/>
                    <a:pt x="228" y="15"/>
                    <a:pt x="228" y="15"/>
                  </a:cubicBezTo>
                  <a:cubicBezTo>
                    <a:pt x="227" y="15"/>
                    <a:pt x="226" y="15"/>
                    <a:pt x="224" y="14"/>
                  </a:cubicBezTo>
                  <a:moveTo>
                    <a:pt x="186" y="0"/>
                  </a:moveTo>
                  <a:cubicBezTo>
                    <a:pt x="191" y="6"/>
                    <a:pt x="191" y="6"/>
                    <a:pt x="191" y="6"/>
                  </a:cubicBezTo>
                  <a:cubicBezTo>
                    <a:pt x="194" y="7"/>
                    <a:pt x="198" y="8"/>
                    <a:pt x="201" y="9"/>
                  </a:cubicBezTo>
                  <a:cubicBezTo>
                    <a:pt x="203" y="7"/>
                    <a:pt x="203" y="7"/>
                    <a:pt x="203" y="7"/>
                  </a:cubicBezTo>
                  <a:cubicBezTo>
                    <a:pt x="202" y="6"/>
                    <a:pt x="201" y="6"/>
                    <a:pt x="200" y="5"/>
                  </a:cubicBezTo>
                  <a:cubicBezTo>
                    <a:pt x="198" y="7"/>
                    <a:pt x="198" y="7"/>
                    <a:pt x="198" y="7"/>
                  </a:cubicBezTo>
                  <a:cubicBezTo>
                    <a:pt x="193" y="3"/>
                    <a:pt x="193" y="3"/>
                    <a:pt x="193" y="3"/>
                  </a:cubicBezTo>
                  <a:cubicBezTo>
                    <a:pt x="191" y="2"/>
                    <a:pt x="188" y="1"/>
                    <a:pt x="18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96" name="Freeform 191">
              <a:extLst>
                <a:ext uri="{FF2B5EF4-FFF2-40B4-BE49-F238E27FC236}">
                  <a16:creationId xmlns:a16="http://schemas.microsoft.com/office/drawing/2014/main" xmlns="" id="{7EDCF73D-33F0-4E20-9213-45FD337052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2933" y="10804509"/>
              <a:ext cx="292241" cy="152833"/>
            </a:xfrm>
            <a:custGeom>
              <a:avLst/>
              <a:gdLst>
                <a:gd name="T0" fmla="*/ 3 w 283"/>
                <a:gd name="T1" fmla="*/ 35 h 148"/>
                <a:gd name="T2" fmla="*/ 0 w 283"/>
                <a:gd name="T3" fmla="*/ 38 h 148"/>
                <a:gd name="T4" fmla="*/ 6 w 283"/>
                <a:gd name="T5" fmla="*/ 43 h 148"/>
                <a:gd name="T6" fmla="*/ 57 w 283"/>
                <a:gd name="T7" fmla="*/ 73 h 148"/>
                <a:gd name="T8" fmla="*/ 109 w 283"/>
                <a:gd name="T9" fmla="*/ 104 h 148"/>
                <a:gd name="T10" fmla="*/ 160 w 283"/>
                <a:gd name="T11" fmla="*/ 134 h 148"/>
                <a:gd name="T12" fmla="*/ 181 w 283"/>
                <a:gd name="T13" fmla="*/ 148 h 148"/>
                <a:gd name="T14" fmla="*/ 191 w 283"/>
                <a:gd name="T15" fmla="*/ 148 h 148"/>
                <a:gd name="T16" fmla="*/ 163 w 283"/>
                <a:gd name="T17" fmla="*/ 131 h 148"/>
                <a:gd name="T18" fmla="*/ 112 w 283"/>
                <a:gd name="T19" fmla="*/ 100 h 148"/>
                <a:gd name="T20" fmla="*/ 60 w 283"/>
                <a:gd name="T21" fmla="*/ 68 h 148"/>
                <a:gd name="T22" fmla="*/ 8 w 283"/>
                <a:gd name="T23" fmla="*/ 38 h 148"/>
                <a:gd name="T24" fmla="*/ 3 w 283"/>
                <a:gd name="T25" fmla="*/ 35 h 148"/>
                <a:gd name="T26" fmla="*/ 21 w 283"/>
                <a:gd name="T27" fmla="*/ 17 h 148"/>
                <a:gd name="T28" fmla="*/ 17 w 283"/>
                <a:gd name="T29" fmla="*/ 21 h 148"/>
                <a:gd name="T30" fmla="*/ 227 w 283"/>
                <a:gd name="T31" fmla="*/ 148 h 148"/>
                <a:gd name="T32" fmla="*/ 236 w 283"/>
                <a:gd name="T33" fmla="*/ 148 h 148"/>
                <a:gd name="T34" fmla="*/ 21 w 283"/>
                <a:gd name="T35" fmla="*/ 17 h 148"/>
                <a:gd name="T36" fmla="*/ 30 w 283"/>
                <a:gd name="T37" fmla="*/ 9 h 148"/>
                <a:gd name="T38" fmla="*/ 26 w 283"/>
                <a:gd name="T39" fmla="*/ 12 h 148"/>
                <a:gd name="T40" fmla="*/ 250 w 283"/>
                <a:gd name="T41" fmla="*/ 148 h 148"/>
                <a:gd name="T42" fmla="*/ 259 w 283"/>
                <a:gd name="T43" fmla="*/ 148 h 148"/>
                <a:gd name="T44" fmla="*/ 30 w 283"/>
                <a:gd name="T45" fmla="*/ 9 h 148"/>
                <a:gd name="T46" fmla="*/ 38 w 283"/>
                <a:gd name="T47" fmla="*/ 0 h 148"/>
                <a:gd name="T48" fmla="*/ 35 w 283"/>
                <a:gd name="T49" fmla="*/ 3 h 148"/>
                <a:gd name="T50" fmla="*/ 273 w 283"/>
                <a:gd name="T51" fmla="*/ 148 h 148"/>
                <a:gd name="T52" fmla="*/ 283 w 283"/>
                <a:gd name="T53" fmla="*/ 148 h 148"/>
                <a:gd name="T54" fmla="*/ 282 w 283"/>
                <a:gd name="T55" fmla="*/ 148 h 148"/>
                <a:gd name="T56" fmla="*/ 38 w 283"/>
                <a:gd name="T5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3" h="148">
                  <a:moveTo>
                    <a:pt x="3" y="35"/>
                  </a:moveTo>
                  <a:lnTo>
                    <a:pt x="0" y="38"/>
                  </a:lnTo>
                  <a:lnTo>
                    <a:pt x="6" y="43"/>
                  </a:lnTo>
                  <a:lnTo>
                    <a:pt x="57" y="73"/>
                  </a:lnTo>
                  <a:lnTo>
                    <a:pt x="109" y="104"/>
                  </a:lnTo>
                  <a:lnTo>
                    <a:pt x="160" y="134"/>
                  </a:lnTo>
                  <a:lnTo>
                    <a:pt x="181" y="148"/>
                  </a:lnTo>
                  <a:lnTo>
                    <a:pt x="191" y="148"/>
                  </a:lnTo>
                  <a:lnTo>
                    <a:pt x="163" y="131"/>
                  </a:lnTo>
                  <a:lnTo>
                    <a:pt x="112" y="100"/>
                  </a:lnTo>
                  <a:lnTo>
                    <a:pt x="60" y="68"/>
                  </a:lnTo>
                  <a:lnTo>
                    <a:pt x="8" y="38"/>
                  </a:lnTo>
                  <a:lnTo>
                    <a:pt x="3" y="35"/>
                  </a:lnTo>
                  <a:close/>
                  <a:moveTo>
                    <a:pt x="21" y="17"/>
                  </a:moveTo>
                  <a:lnTo>
                    <a:pt x="17" y="21"/>
                  </a:lnTo>
                  <a:lnTo>
                    <a:pt x="227" y="148"/>
                  </a:lnTo>
                  <a:lnTo>
                    <a:pt x="236" y="148"/>
                  </a:lnTo>
                  <a:lnTo>
                    <a:pt x="21" y="17"/>
                  </a:lnTo>
                  <a:close/>
                  <a:moveTo>
                    <a:pt x="30" y="9"/>
                  </a:moveTo>
                  <a:lnTo>
                    <a:pt x="26" y="12"/>
                  </a:lnTo>
                  <a:lnTo>
                    <a:pt x="250" y="148"/>
                  </a:lnTo>
                  <a:lnTo>
                    <a:pt x="259" y="148"/>
                  </a:lnTo>
                  <a:lnTo>
                    <a:pt x="30" y="9"/>
                  </a:lnTo>
                  <a:close/>
                  <a:moveTo>
                    <a:pt x="38" y="0"/>
                  </a:moveTo>
                  <a:lnTo>
                    <a:pt x="35" y="3"/>
                  </a:lnTo>
                  <a:lnTo>
                    <a:pt x="273" y="148"/>
                  </a:lnTo>
                  <a:lnTo>
                    <a:pt x="283" y="148"/>
                  </a:lnTo>
                  <a:lnTo>
                    <a:pt x="282" y="148"/>
                  </a:ln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97" name="Freeform 192">
              <a:extLst>
                <a:ext uri="{FF2B5EF4-FFF2-40B4-BE49-F238E27FC236}">
                  <a16:creationId xmlns:a16="http://schemas.microsoft.com/office/drawing/2014/main" xmlns="" id="{EEE245B0-61A6-4652-B0D1-866EAACAF2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2933" y="10804509"/>
              <a:ext cx="292241" cy="152833"/>
            </a:xfrm>
            <a:custGeom>
              <a:avLst/>
              <a:gdLst>
                <a:gd name="T0" fmla="*/ 3 w 283"/>
                <a:gd name="T1" fmla="*/ 35 h 148"/>
                <a:gd name="T2" fmla="*/ 0 w 283"/>
                <a:gd name="T3" fmla="*/ 38 h 148"/>
                <a:gd name="T4" fmla="*/ 6 w 283"/>
                <a:gd name="T5" fmla="*/ 43 h 148"/>
                <a:gd name="T6" fmla="*/ 57 w 283"/>
                <a:gd name="T7" fmla="*/ 73 h 148"/>
                <a:gd name="T8" fmla="*/ 109 w 283"/>
                <a:gd name="T9" fmla="*/ 104 h 148"/>
                <a:gd name="T10" fmla="*/ 160 w 283"/>
                <a:gd name="T11" fmla="*/ 134 h 148"/>
                <a:gd name="T12" fmla="*/ 181 w 283"/>
                <a:gd name="T13" fmla="*/ 148 h 148"/>
                <a:gd name="T14" fmla="*/ 191 w 283"/>
                <a:gd name="T15" fmla="*/ 148 h 148"/>
                <a:gd name="T16" fmla="*/ 163 w 283"/>
                <a:gd name="T17" fmla="*/ 131 h 148"/>
                <a:gd name="T18" fmla="*/ 112 w 283"/>
                <a:gd name="T19" fmla="*/ 100 h 148"/>
                <a:gd name="T20" fmla="*/ 60 w 283"/>
                <a:gd name="T21" fmla="*/ 68 h 148"/>
                <a:gd name="T22" fmla="*/ 8 w 283"/>
                <a:gd name="T23" fmla="*/ 38 h 148"/>
                <a:gd name="T24" fmla="*/ 3 w 283"/>
                <a:gd name="T25" fmla="*/ 35 h 148"/>
                <a:gd name="T26" fmla="*/ 21 w 283"/>
                <a:gd name="T27" fmla="*/ 17 h 148"/>
                <a:gd name="T28" fmla="*/ 17 w 283"/>
                <a:gd name="T29" fmla="*/ 21 h 148"/>
                <a:gd name="T30" fmla="*/ 227 w 283"/>
                <a:gd name="T31" fmla="*/ 148 h 148"/>
                <a:gd name="T32" fmla="*/ 236 w 283"/>
                <a:gd name="T33" fmla="*/ 148 h 148"/>
                <a:gd name="T34" fmla="*/ 21 w 283"/>
                <a:gd name="T35" fmla="*/ 17 h 148"/>
                <a:gd name="T36" fmla="*/ 30 w 283"/>
                <a:gd name="T37" fmla="*/ 9 h 148"/>
                <a:gd name="T38" fmla="*/ 26 w 283"/>
                <a:gd name="T39" fmla="*/ 12 h 148"/>
                <a:gd name="T40" fmla="*/ 250 w 283"/>
                <a:gd name="T41" fmla="*/ 148 h 148"/>
                <a:gd name="T42" fmla="*/ 259 w 283"/>
                <a:gd name="T43" fmla="*/ 148 h 148"/>
                <a:gd name="T44" fmla="*/ 30 w 283"/>
                <a:gd name="T45" fmla="*/ 9 h 148"/>
                <a:gd name="T46" fmla="*/ 38 w 283"/>
                <a:gd name="T47" fmla="*/ 0 h 148"/>
                <a:gd name="T48" fmla="*/ 35 w 283"/>
                <a:gd name="T49" fmla="*/ 3 h 148"/>
                <a:gd name="T50" fmla="*/ 273 w 283"/>
                <a:gd name="T51" fmla="*/ 148 h 148"/>
                <a:gd name="T52" fmla="*/ 283 w 283"/>
                <a:gd name="T53" fmla="*/ 148 h 148"/>
                <a:gd name="T54" fmla="*/ 282 w 283"/>
                <a:gd name="T55" fmla="*/ 148 h 148"/>
                <a:gd name="T56" fmla="*/ 38 w 283"/>
                <a:gd name="T5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3" h="148">
                  <a:moveTo>
                    <a:pt x="3" y="35"/>
                  </a:moveTo>
                  <a:lnTo>
                    <a:pt x="0" y="38"/>
                  </a:lnTo>
                  <a:lnTo>
                    <a:pt x="6" y="43"/>
                  </a:lnTo>
                  <a:lnTo>
                    <a:pt x="57" y="73"/>
                  </a:lnTo>
                  <a:lnTo>
                    <a:pt x="109" y="104"/>
                  </a:lnTo>
                  <a:lnTo>
                    <a:pt x="160" y="134"/>
                  </a:lnTo>
                  <a:lnTo>
                    <a:pt x="181" y="148"/>
                  </a:lnTo>
                  <a:lnTo>
                    <a:pt x="191" y="148"/>
                  </a:lnTo>
                  <a:lnTo>
                    <a:pt x="163" y="131"/>
                  </a:lnTo>
                  <a:lnTo>
                    <a:pt x="112" y="100"/>
                  </a:lnTo>
                  <a:lnTo>
                    <a:pt x="60" y="68"/>
                  </a:lnTo>
                  <a:lnTo>
                    <a:pt x="8" y="38"/>
                  </a:lnTo>
                  <a:lnTo>
                    <a:pt x="3" y="35"/>
                  </a:lnTo>
                  <a:moveTo>
                    <a:pt x="21" y="17"/>
                  </a:moveTo>
                  <a:lnTo>
                    <a:pt x="17" y="21"/>
                  </a:lnTo>
                  <a:lnTo>
                    <a:pt x="227" y="148"/>
                  </a:lnTo>
                  <a:lnTo>
                    <a:pt x="236" y="148"/>
                  </a:lnTo>
                  <a:lnTo>
                    <a:pt x="21" y="17"/>
                  </a:lnTo>
                  <a:moveTo>
                    <a:pt x="30" y="9"/>
                  </a:moveTo>
                  <a:lnTo>
                    <a:pt x="26" y="12"/>
                  </a:lnTo>
                  <a:lnTo>
                    <a:pt x="250" y="148"/>
                  </a:lnTo>
                  <a:lnTo>
                    <a:pt x="259" y="148"/>
                  </a:lnTo>
                  <a:lnTo>
                    <a:pt x="30" y="9"/>
                  </a:lnTo>
                  <a:moveTo>
                    <a:pt x="38" y="0"/>
                  </a:moveTo>
                  <a:lnTo>
                    <a:pt x="35" y="3"/>
                  </a:lnTo>
                  <a:lnTo>
                    <a:pt x="273" y="148"/>
                  </a:lnTo>
                  <a:lnTo>
                    <a:pt x="283" y="148"/>
                  </a:lnTo>
                  <a:lnTo>
                    <a:pt x="282" y="148"/>
                  </a:lnTo>
                  <a:lnTo>
                    <a:pt x="38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98" name="Freeform 193">
              <a:extLst>
                <a:ext uri="{FF2B5EF4-FFF2-40B4-BE49-F238E27FC236}">
                  <a16:creationId xmlns:a16="http://schemas.microsoft.com/office/drawing/2014/main" xmlns="" id="{044F18F5-8DA0-4AC2-AFDD-3FD2578757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8803" y="10801411"/>
              <a:ext cx="43371" cy="42339"/>
            </a:xfrm>
            <a:custGeom>
              <a:avLst/>
              <a:gdLst>
                <a:gd name="T0" fmla="*/ 3 w 42"/>
                <a:gd name="T1" fmla="*/ 35 h 41"/>
                <a:gd name="T2" fmla="*/ 0 w 42"/>
                <a:gd name="T3" fmla="*/ 40 h 41"/>
                <a:gd name="T4" fmla="*/ 4 w 42"/>
                <a:gd name="T5" fmla="*/ 41 h 41"/>
                <a:gd name="T6" fmla="*/ 7 w 42"/>
                <a:gd name="T7" fmla="*/ 38 h 41"/>
                <a:gd name="T8" fmla="*/ 3 w 42"/>
                <a:gd name="T9" fmla="*/ 35 h 41"/>
                <a:gd name="T10" fmla="*/ 21 w 42"/>
                <a:gd name="T11" fmla="*/ 18 h 41"/>
                <a:gd name="T12" fmla="*/ 16 w 42"/>
                <a:gd name="T13" fmla="*/ 21 h 41"/>
                <a:gd name="T14" fmla="*/ 21 w 42"/>
                <a:gd name="T15" fmla="*/ 24 h 41"/>
                <a:gd name="T16" fmla="*/ 25 w 42"/>
                <a:gd name="T17" fmla="*/ 20 h 41"/>
                <a:gd name="T18" fmla="*/ 21 w 42"/>
                <a:gd name="T19" fmla="*/ 18 h 41"/>
                <a:gd name="T20" fmla="*/ 30 w 42"/>
                <a:gd name="T21" fmla="*/ 9 h 41"/>
                <a:gd name="T22" fmla="*/ 25 w 42"/>
                <a:gd name="T23" fmla="*/ 12 h 41"/>
                <a:gd name="T24" fmla="*/ 30 w 42"/>
                <a:gd name="T25" fmla="*/ 15 h 41"/>
                <a:gd name="T26" fmla="*/ 34 w 42"/>
                <a:gd name="T27" fmla="*/ 12 h 41"/>
                <a:gd name="T28" fmla="*/ 30 w 42"/>
                <a:gd name="T29" fmla="*/ 9 h 41"/>
                <a:gd name="T30" fmla="*/ 37 w 42"/>
                <a:gd name="T31" fmla="*/ 0 h 41"/>
                <a:gd name="T32" fmla="*/ 34 w 42"/>
                <a:gd name="T33" fmla="*/ 5 h 41"/>
                <a:gd name="T34" fmla="*/ 39 w 42"/>
                <a:gd name="T35" fmla="*/ 6 h 41"/>
                <a:gd name="T36" fmla="*/ 42 w 42"/>
                <a:gd name="T37" fmla="*/ 3 h 41"/>
                <a:gd name="T38" fmla="*/ 37 w 42"/>
                <a:gd name="T3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1">
                  <a:moveTo>
                    <a:pt x="3" y="35"/>
                  </a:moveTo>
                  <a:lnTo>
                    <a:pt x="0" y="40"/>
                  </a:lnTo>
                  <a:lnTo>
                    <a:pt x="4" y="41"/>
                  </a:lnTo>
                  <a:lnTo>
                    <a:pt x="7" y="38"/>
                  </a:lnTo>
                  <a:lnTo>
                    <a:pt x="3" y="35"/>
                  </a:lnTo>
                  <a:close/>
                  <a:moveTo>
                    <a:pt x="21" y="18"/>
                  </a:moveTo>
                  <a:lnTo>
                    <a:pt x="16" y="21"/>
                  </a:lnTo>
                  <a:lnTo>
                    <a:pt x="21" y="24"/>
                  </a:lnTo>
                  <a:lnTo>
                    <a:pt x="25" y="20"/>
                  </a:lnTo>
                  <a:lnTo>
                    <a:pt x="21" y="18"/>
                  </a:lnTo>
                  <a:close/>
                  <a:moveTo>
                    <a:pt x="30" y="9"/>
                  </a:moveTo>
                  <a:lnTo>
                    <a:pt x="25" y="12"/>
                  </a:lnTo>
                  <a:lnTo>
                    <a:pt x="30" y="15"/>
                  </a:lnTo>
                  <a:lnTo>
                    <a:pt x="34" y="12"/>
                  </a:lnTo>
                  <a:lnTo>
                    <a:pt x="30" y="9"/>
                  </a:lnTo>
                  <a:close/>
                  <a:moveTo>
                    <a:pt x="37" y="0"/>
                  </a:moveTo>
                  <a:lnTo>
                    <a:pt x="34" y="5"/>
                  </a:lnTo>
                  <a:lnTo>
                    <a:pt x="39" y="6"/>
                  </a:lnTo>
                  <a:lnTo>
                    <a:pt x="42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599" name="Freeform 194">
              <a:extLst>
                <a:ext uri="{FF2B5EF4-FFF2-40B4-BE49-F238E27FC236}">
                  <a16:creationId xmlns:a16="http://schemas.microsoft.com/office/drawing/2014/main" xmlns="" id="{3FA3D6DD-C3FF-461A-80A2-D2F78DD55A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8803" y="10801411"/>
              <a:ext cx="43371" cy="42339"/>
            </a:xfrm>
            <a:custGeom>
              <a:avLst/>
              <a:gdLst>
                <a:gd name="T0" fmla="*/ 3 w 42"/>
                <a:gd name="T1" fmla="*/ 35 h 41"/>
                <a:gd name="T2" fmla="*/ 0 w 42"/>
                <a:gd name="T3" fmla="*/ 40 h 41"/>
                <a:gd name="T4" fmla="*/ 4 w 42"/>
                <a:gd name="T5" fmla="*/ 41 h 41"/>
                <a:gd name="T6" fmla="*/ 7 w 42"/>
                <a:gd name="T7" fmla="*/ 38 h 41"/>
                <a:gd name="T8" fmla="*/ 3 w 42"/>
                <a:gd name="T9" fmla="*/ 35 h 41"/>
                <a:gd name="T10" fmla="*/ 21 w 42"/>
                <a:gd name="T11" fmla="*/ 18 h 41"/>
                <a:gd name="T12" fmla="*/ 16 w 42"/>
                <a:gd name="T13" fmla="*/ 21 h 41"/>
                <a:gd name="T14" fmla="*/ 21 w 42"/>
                <a:gd name="T15" fmla="*/ 24 h 41"/>
                <a:gd name="T16" fmla="*/ 25 w 42"/>
                <a:gd name="T17" fmla="*/ 20 h 41"/>
                <a:gd name="T18" fmla="*/ 21 w 42"/>
                <a:gd name="T19" fmla="*/ 18 h 41"/>
                <a:gd name="T20" fmla="*/ 30 w 42"/>
                <a:gd name="T21" fmla="*/ 9 h 41"/>
                <a:gd name="T22" fmla="*/ 25 w 42"/>
                <a:gd name="T23" fmla="*/ 12 h 41"/>
                <a:gd name="T24" fmla="*/ 30 w 42"/>
                <a:gd name="T25" fmla="*/ 15 h 41"/>
                <a:gd name="T26" fmla="*/ 34 w 42"/>
                <a:gd name="T27" fmla="*/ 12 h 41"/>
                <a:gd name="T28" fmla="*/ 30 w 42"/>
                <a:gd name="T29" fmla="*/ 9 h 41"/>
                <a:gd name="T30" fmla="*/ 37 w 42"/>
                <a:gd name="T31" fmla="*/ 0 h 41"/>
                <a:gd name="T32" fmla="*/ 34 w 42"/>
                <a:gd name="T33" fmla="*/ 5 h 41"/>
                <a:gd name="T34" fmla="*/ 39 w 42"/>
                <a:gd name="T35" fmla="*/ 6 h 41"/>
                <a:gd name="T36" fmla="*/ 42 w 42"/>
                <a:gd name="T37" fmla="*/ 3 h 41"/>
                <a:gd name="T38" fmla="*/ 37 w 42"/>
                <a:gd name="T3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1">
                  <a:moveTo>
                    <a:pt x="3" y="35"/>
                  </a:moveTo>
                  <a:lnTo>
                    <a:pt x="0" y="40"/>
                  </a:lnTo>
                  <a:lnTo>
                    <a:pt x="4" y="41"/>
                  </a:lnTo>
                  <a:lnTo>
                    <a:pt x="7" y="38"/>
                  </a:lnTo>
                  <a:lnTo>
                    <a:pt x="3" y="35"/>
                  </a:lnTo>
                  <a:moveTo>
                    <a:pt x="21" y="18"/>
                  </a:moveTo>
                  <a:lnTo>
                    <a:pt x="16" y="21"/>
                  </a:lnTo>
                  <a:lnTo>
                    <a:pt x="21" y="24"/>
                  </a:lnTo>
                  <a:lnTo>
                    <a:pt x="25" y="20"/>
                  </a:lnTo>
                  <a:lnTo>
                    <a:pt x="21" y="18"/>
                  </a:lnTo>
                  <a:moveTo>
                    <a:pt x="30" y="9"/>
                  </a:moveTo>
                  <a:lnTo>
                    <a:pt x="25" y="12"/>
                  </a:lnTo>
                  <a:lnTo>
                    <a:pt x="30" y="15"/>
                  </a:lnTo>
                  <a:lnTo>
                    <a:pt x="34" y="12"/>
                  </a:lnTo>
                  <a:lnTo>
                    <a:pt x="30" y="9"/>
                  </a:lnTo>
                  <a:moveTo>
                    <a:pt x="37" y="0"/>
                  </a:moveTo>
                  <a:lnTo>
                    <a:pt x="34" y="5"/>
                  </a:lnTo>
                  <a:lnTo>
                    <a:pt x="39" y="6"/>
                  </a:lnTo>
                  <a:lnTo>
                    <a:pt x="42" y="3"/>
                  </a:lnTo>
                  <a:lnTo>
                    <a:pt x="37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00" name="Freeform 195">
              <a:extLst>
                <a:ext uri="{FF2B5EF4-FFF2-40B4-BE49-F238E27FC236}">
                  <a16:creationId xmlns:a16="http://schemas.microsoft.com/office/drawing/2014/main" xmlns="" id="{DA861893-EB3B-46C6-9AA9-79D7B71DB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" y="9547769"/>
              <a:ext cx="33045" cy="55763"/>
            </a:xfrm>
            <a:custGeom>
              <a:avLst/>
              <a:gdLst>
                <a:gd name="T0" fmla="*/ 19 w 21"/>
                <a:gd name="T1" fmla="*/ 0 h 36"/>
                <a:gd name="T2" fmla="*/ 18 w 21"/>
                <a:gd name="T3" fmla="*/ 0 h 36"/>
                <a:gd name="T4" fmla="*/ 0 w 21"/>
                <a:gd name="T5" fmla="*/ 30 h 36"/>
                <a:gd name="T6" fmla="*/ 0 w 21"/>
                <a:gd name="T7" fmla="*/ 36 h 36"/>
                <a:gd name="T8" fmla="*/ 0 w 21"/>
                <a:gd name="T9" fmla="*/ 36 h 36"/>
                <a:gd name="T10" fmla="*/ 21 w 21"/>
                <a:gd name="T11" fmla="*/ 2 h 36"/>
                <a:gd name="T12" fmla="*/ 20 w 21"/>
                <a:gd name="T13" fmla="*/ 0 h 36"/>
                <a:gd name="T14" fmla="*/ 19 w 2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36">
                  <a:moveTo>
                    <a:pt x="19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1" y="0"/>
                    <a:pt x="20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01" name="Freeform 196">
              <a:extLst>
                <a:ext uri="{FF2B5EF4-FFF2-40B4-BE49-F238E27FC236}">
                  <a16:creationId xmlns:a16="http://schemas.microsoft.com/office/drawing/2014/main" xmlns="" id="{D4D87654-9B67-4724-AF4B-FD8D9C575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" y="8829042"/>
              <a:ext cx="36143" cy="26849"/>
            </a:xfrm>
            <a:custGeom>
              <a:avLst/>
              <a:gdLst>
                <a:gd name="T0" fmla="*/ 0 w 23"/>
                <a:gd name="T1" fmla="*/ 0 h 17"/>
                <a:gd name="T2" fmla="*/ 0 w 23"/>
                <a:gd name="T3" fmla="*/ 4 h 17"/>
                <a:gd name="T4" fmla="*/ 20 w 23"/>
                <a:gd name="T5" fmla="*/ 17 h 17"/>
                <a:gd name="T6" fmla="*/ 21 w 23"/>
                <a:gd name="T7" fmla="*/ 17 h 17"/>
                <a:gd name="T8" fmla="*/ 23 w 23"/>
                <a:gd name="T9" fmla="*/ 16 h 17"/>
                <a:gd name="T10" fmla="*/ 22 w 23"/>
                <a:gd name="T11" fmla="*/ 14 h 17"/>
                <a:gd name="T12" fmla="*/ 0 w 23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7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7"/>
                    <a:pt x="22" y="16"/>
                    <a:pt x="23" y="16"/>
                  </a:cubicBezTo>
                  <a:cubicBezTo>
                    <a:pt x="23" y="15"/>
                    <a:pt x="23" y="14"/>
                    <a:pt x="22" y="1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02" name="Freeform 197">
              <a:extLst>
                <a:ext uri="{FF2B5EF4-FFF2-40B4-BE49-F238E27FC236}">
                  <a16:creationId xmlns:a16="http://schemas.microsoft.com/office/drawing/2014/main" xmlns="" id="{3823BCF6-A29E-4D13-92CE-EAD0105E50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845" y="10328456"/>
              <a:ext cx="1173095" cy="628886"/>
            </a:xfrm>
            <a:custGeom>
              <a:avLst/>
              <a:gdLst>
                <a:gd name="T0" fmla="*/ 681 w 755"/>
                <a:gd name="T1" fmla="*/ 396 h 404"/>
                <a:gd name="T2" fmla="*/ 689 w 755"/>
                <a:gd name="T3" fmla="*/ 392 h 404"/>
                <a:gd name="T4" fmla="*/ 678 w 755"/>
                <a:gd name="T5" fmla="*/ 398 h 404"/>
                <a:gd name="T6" fmla="*/ 678 w 755"/>
                <a:gd name="T7" fmla="*/ 389 h 404"/>
                <a:gd name="T8" fmla="*/ 686 w 755"/>
                <a:gd name="T9" fmla="*/ 384 h 404"/>
                <a:gd name="T10" fmla="*/ 697 w 755"/>
                <a:gd name="T11" fmla="*/ 366 h 404"/>
                <a:gd name="T12" fmla="*/ 578 w 755"/>
                <a:gd name="T13" fmla="*/ 404 h 404"/>
                <a:gd name="T14" fmla="*/ 663 w 755"/>
                <a:gd name="T15" fmla="*/ 384 h 404"/>
                <a:gd name="T16" fmla="*/ 707 w 755"/>
                <a:gd name="T17" fmla="*/ 349 h 404"/>
                <a:gd name="T18" fmla="*/ 54 w 755"/>
                <a:gd name="T19" fmla="*/ 322 h 404"/>
                <a:gd name="T20" fmla="*/ 127 w 755"/>
                <a:gd name="T21" fmla="*/ 355 h 404"/>
                <a:gd name="T22" fmla="*/ 67 w 755"/>
                <a:gd name="T23" fmla="*/ 328 h 404"/>
                <a:gd name="T24" fmla="*/ 75 w 755"/>
                <a:gd name="T25" fmla="*/ 331 h 404"/>
                <a:gd name="T26" fmla="*/ 188 w 755"/>
                <a:gd name="T27" fmla="*/ 404 h 404"/>
                <a:gd name="T28" fmla="*/ 207 w 755"/>
                <a:gd name="T29" fmla="*/ 281 h 404"/>
                <a:gd name="T30" fmla="*/ 213 w 755"/>
                <a:gd name="T31" fmla="*/ 275 h 404"/>
                <a:gd name="T32" fmla="*/ 237 w 755"/>
                <a:gd name="T33" fmla="*/ 291 h 404"/>
                <a:gd name="T34" fmla="*/ 263 w 755"/>
                <a:gd name="T35" fmla="*/ 287 h 404"/>
                <a:gd name="T36" fmla="*/ 584 w 755"/>
                <a:gd name="T37" fmla="*/ 227 h 404"/>
                <a:gd name="T38" fmla="*/ 123 w 755"/>
                <a:gd name="T39" fmla="*/ 221 h 404"/>
                <a:gd name="T40" fmla="*/ 130 w 755"/>
                <a:gd name="T41" fmla="*/ 210 h 404"/>
                <a:gd name="T42" fmla="*/ 185 w 755"/>
                <a:gd name="T43" fmla="*/ 265 h 404"/>
                <a:gd name="T44" fmla="*/ 188 w 755"/>
                <a:gd name="T45" fmla="*/ 254 h 404"/>
                <a:gd name="T46" fmla="*/ 136 w 755"/>
                <a:gd name="T47" fmla="*/ 219 h 404"/>
                <a:gd name="T48" fmla="*/ 126 w 755"/>
                <a:gd name="T49" fmla="*/ 219 h 404"/>
                <a:gd name="T50" fmla="*/ 599 w 755"/>
                <a:gd name="T51" fmla="*/ 194 h 404"/>
                <a:gd name="T52" fmla="*/ 563 w 755"/>
                <a:gd name="T53" fmla="*/ 241 h 404"/>
                <a:gd name="T54" fmla="*/ 318 w 755"/>
                <a:gd name="T55" fmla="*/ 183 h 404"/>
                <a:gd name="T56" fmla="*/ 599 w 755"/>
                <a:gd name="T57" fmla="*/ 183 h 404"/>
                <a:gd name="T58" fmla="*/ 452 w 755"/>
                <a:gd name="T59" fmla="*/ 175 h 404"/>
                <a:gd name="T60" fmla="*/ 314 w 755"/>
                <a:gd name="T61" fmla="*/ 170 h 404"/>
                <a:gd name="T62" fmla="*/ 575 w 755"/>
                <a:gd name="T63" fmla="*/ 163 h 404"/>
                <a:gd name="T64" fmla="*/ 570 w 755"/>
                <a:gd name="T65" fmla="*/ 157 h 404"/>
                <a:gd name="T66" fmla="*/ 135 w 755"/>
                <a:gd name="T67" fmla="*/ 196 h 404"/>
                <a:gd name="T68" fmla="*/ 154 w 755"/>
                <a:gd name="T69" fmla="*/ 144 h 404"/>
                <a:gd name="T70" fmla="*/ 449 w 755"/>
                <a:gd name="T71" fmla="*/ 160 h 404"/>
                <a:gd name="T72" fmla="*/ 266 w 755"/>
                <a:gd name="T73" fmla="*/ 131 h 404"/>
                <a:gd name="T74" fmla="*/ 560 w 755"/>
                <a:gd name="T75" fmla="*/ 151 h 404"/>
                <a:gd name="T76" fmla="*/ 496 w 755"/>
                <a:gd name="T77" fmla="*/ 113 h 404"/>
                <a:gd name="T78" fmla="*/ 197 w 755"/>
                <a:gd name="T79" fmla="*/ 112 h 404"/>
                <a:gd name="T80" fmla="*/ 255 w 755"/>
                <a:gd name="T81" fmla="*/ 142 h 404"/>
                <a:gd name="T82" fmla="*/ 201 w 755"/>
                <a:gd name="T83" fmla="*/ 110 h 404"/>
                <a:gd name="T84" fmla="*/ 603 w 755"/>
                <a:gd name="T85" fmla="*/ 177 h 404"/>
                <a:gd name="T86" fmla="*/ 624 w 755"/>
                <a:gd name="T87" fmla="*/ 123 h 404"/>
                <a:gd name="T88" fmla="*/ 600 w 755"/>
                <a:gd name="T89" fmla="*/ 175 h 404"/>
                <a:gd name="T90" fmla="*/ 755 w 755"/>
                <a:gd name="T91" fmla="*/ 271 h 404"/>
                <a:gd name="T92" fmla="*/ 197 w 755"/>
                <a:gd name="T93" fmla="*/ 101 h 404"/>
                <a:gd name="T94" fmla="*/ 247 w 755"/>
                <a:gd name="T95" fmla="*/ 126 h 404"/>
                <a:gd name="T96" fmla="*/ 533 w 755"/>
                <a:gd name="T97" fmla="*/ 76 h 404"/>
                <a:gd name="T98" fmla="*/ 627 w 755"/>
                <a:gd name="T99" fmla="*/ 100 h 404"/>
                <a:gd name="T100" fmla="*/ 628 w 755"/>
                <a:gd name="T101" fmla="*/ 105 h 404"/>
                <a:gd name="T102" fmla="*/ 517 w 755"/>
                <a:gd name="T103" fmla="*/ 52 h 404"/>
                <a:gd name="T104" fmla="*/ 459 w 755"/>
                <a:gd name="T105" fmla="*/ 1 h 404"/>
                <a:gd name="T106" fmla="*/ 334 w 755"/>
                <a:gd name="T107" fmla="*/ 18 h 404"/>
                <a:gd name="T108" fmla="*/ 487 w 755"/>
                <a:gd name="T109" fmla="*/ 111 h 404"/>
                <a:gd name="T110" fmla="*/ 525 w 755"/>
                <a:gd name="T111" fmla="*/ 64 h 404"/>
                <a:gd name="T112" fmla="*/ 549 w 755"/>
                <a:gd name="T113" fmla="*/ 52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55" h="404">
                  <a:moveTo>
                    <a:pt x="692" y="404"/>
                  </a:moveTo>
                  <a:cubicBezTo>
                    <a:pt x="692" y="404"/>
                    <a:pt x="692" y="404"/>
                    <a:pt x="692" y="404"/>
                  </a:cubicBezTo>
                  <a:cubicBezTo>
                    <a:pt x="693" y="404"/>
                    <a:pt x="693" y="404"/>
                    <a:pt x="693" y="404"/>
                  </a:cubicBezTo>
                  <a:cubicBezTo>
                    <a:pt x="692" y="404"/>
                    <a:pt x="692" y="404"/>
                    <a:pt x="692" y="404"/>
                  </a:cubicBezTo>
                  <a:moveTo>
                    <a:pt x="698" y="398"/>
                  </a:moveTo>
                  <a:cubicBezTo>
                    <a:pt x="696" y="401"/>
                    <a:pt x="696" y="401"/>
                    <a:pt x="696" y="401"/>
                  </a:cubicBezTo>
                  <a:cubicBezTo>
                    <a:pt x="701" y="404"/>
                    <a:pt x="701" y="404"/>
                    <a:pt x="701" y="404"/>
                  </a:cubicBezTo>
                  <a:cubicBezTo>
                    <a:pt x="707" y="404"/>
                    <a:pt x="707" y="404"/>
                    <a:pt x="707" y="404"/>
                  </a:cubicBezTo>
                  <a:cubicBezTo>
                    <a:pt x="698" y="398"/>
                    <a:pt x="698" y="398"/>
                    <a:pt x="698" y="398"/>
                  </a:cubicBezTo>
                  <a:moveTo>
                    <a:pt x="681" y="396"/>
                  </a:moveTo>
                  <a:cubicBezTo>
                    <a:pt x="681" y="400"/>
                    <a:pt x="681" y="400"/>
                    <a:pt x="681" y="400"/>
                  </a:cubicBezTo>
                  <a:cubicBezTo>
                    <a:pt x="685" y="403"/>
                    <a:pt x="685" y="403"/>
                    <a:pt x="685" y="403"/>
                  </a:cubicBezTo>
                  <a:cubicBezTo>
                    <a:pt x="686" y="401"/>
                    <a:pt x="686" y="401"/>
                    <a:pt x="686" y="401"/>
                  </a:cubicBezTo>
                  <a:cubicBezTo>
                    <a:pt x="686" y="399"/>
                    <a:pt x="686" y="399"/>
                    <a:pt x="686" y="399"/>
                  </a:cubicBezTo>
                  <a:cubicBezTo>
                    <a:pt x="681" y="396"/>
                    <a:pt x="681" y="396"/>
                    <a:pt x="681" y="396"/>
                  </a:cubicBezTo>
                  <a:moveTo>
                    <a:pt x="689" y="392"/>
                  </a:moveTo>
                  <a:cubicBezTo>
                    <a:pt x="689" y="396"/>
                    <a:pt x="689" y="396"/>
                    <a:pt x="689" y="396"/>
                  </a:cubicBezTo>
                  <a:cubicBezTo>
                    <a:pt x="690" y="397"/>
                    <a:pt x="690" y="397"/>
                    <a:pt x="690" y="397"/>
                  </a:cubicBezTo>
                  <a:cubicBezTo>
                    <a:pt x="693" y="395"/>
                    <a:pt x="693" y="395"/>
                    <a:pt x="693" y="395"/>
                  </a:cubicBezTo>
                  <a:cubicBezTo>
                    <a:pt x="689" y="392"/>
                    <a:pt x="689" y="392"/>
                    <a:pt x="689" y="392"/>
                  </a:cubicBezTo>
                  <a:moveTo>
                    <a:pt x="678" y="391"/>
                  </a:moveTo>
                  <a:cubicBezTo>
                    <a:pt x="677" y="393"/>
                    <a:pt x="677" y="393"/>
                    <a:pt x="677" y="393"/>
                  </a:cubicBezTo>
                  <a:cubicBezTo>
                    <a:pt x="673" y="391"/>
                    <a:pt x="673" y="391"/>
                    <a:pt x="673" y="391"/>
                  </a:cubicBezTo>
                  <a:cubicBezTo>
                    <a:pt x="673" y="395"/>
                    <a:pt x="673" y="395"/>
                    <a:pt x="673" y="395"/>
                  </a:cubicBezTo>
                  <a:cubicBezTo>
                    <a:pt x="675" y="396"/>
                    <a:pt x="675" y="396"/>
                    <a:pt x="675" y="396"/>
                  </a:cubicBezTo>
                  <a:cubicBezTo>
                    <a:pt x="673" y="398"/>
                    <a:pt x="673" y="398"/>
                    <a:pt x="673" y="398"/>
                  </a:cubicBezTo>
                  <a:cubicBezTo>
                    <a:pt x="673" y="404"/>
                    <a:pt x="673" y="404"/>
                    <a:pt x="673" y="404"/>
                  </a:cubicBezTo>
                  <a:cubicBezTo>
                    <a:pt x="674" y="404"/>
                    <a:pt x="674" y="404"/>
                    <a:pt x="674" y="404"/>
                  </a:cubicBezTo>
                  <a:cubicBezTo>
                    <a:pt x="678" y="398"/>
                    <a:pt x="678" y="398"/>
                    <a:pt x="678" y="398"/>
                  </a:cubicBezTo>
                  <a:cubicBezTo>
                    <a:pt x="678" y="398"/>
                    <a:pt x="678" y="398"/>
                    <a:pt x="678" y="398"/>
                  </a:cubicBezTo>
                  <a:cubicBezTo>
                    <a:pt x="678" y="391"/>
                    <a:pt x="678" y="391"/>
                    <a:pt x="678" y="391"/>
                  </a:cubicBezTo>
                  <a:moveTo>
                    <a:pt x="668" y="388"/>
                  </a:moveTo>
                  <a:cubicBezTo>
                    <a:pt x="666" y="390"/>
                    <a:pt x="666" y="390"/>
                    <a:pt x="666" y="390"/>
                  </a:cubicBezTo>
                  <a:cubicBezTo>
                    <a:pt x="670" y="393"/>
                    <a:pt x="670" y="393"/>
                    <a:pt x="670" y="393"/>
                  </a:cubicBezTo>
                  <a:cubicBezTo>
                    <a:pt x="670" y="389"/>
                    <a:pt x="670" y="389"/>
                    <a:pt x="670" y="389"/>
                  </a:cubicBezTo>
                  <a:cubicBezTo>
                    <a:pt x="668" y="388"/>
                    <a:pt x="668" y="388"/>
                    <a:pt x="668" y="388"/>
                  </a:cubicBezTo>
                  <a:moveTo>
                    <a:pt x="674" y="382"/>
                  </a:moveTo>
                  <a:cubicBezTo>
                    <a:pt x="673" y="383"/>
                    <a:pt x="673" y="383"/>
                    <a:pt x="673" y="383"/>
                  </a:cubicBezTo>
                  <a:cubicBezTo>
                    <a:pt x="673" y="386"/>
                    <a:pt x="673" y="386"/>
                    <a:pt x="673" y="386"/>
                  </a:cubicBezTo>
                  <a:cubicBezTo>
                    <a:pt x="678" y="389"/>
                    <a:pt x="678" y="389"/>
                    <a:pt x="678" y="389"/>
                  </a:cubicBezTo>
                  <a:cubicBezTo>
                    <a:pt x="678" y="385"/>
                    <a:pt x="678" y="385"/>
                    <a:pt x="678" y="385"/>
                  </a:cubicBezTo>
                  <a:cubicBezTo>
                    <a:pt x="674" y="382"/>
                    <a:pt x="674" y="382"/>
                    <a:pt x="674" y="382"/>
                  </a:cubicBezTo>
                  <a:moveTo>
                    <a:pt x="686" y="378"/>
                  </a:moveTo>
                  <a:cubicBezTo>
                    <a:pt x="681" y="385"/>
                    <a:pt x="681" y="385"/>
                    <a:pt x="681" y="385"/>
                  </a:cubicBezTo>
                  <a:cubicBezTo>
                    <a:pt x="681" y="392"/>
                    <a:pt x="681" y="392"/>
                    <a:pt x="681" y="392"/>
                  </a:cubicBezTo>
                  <a:cubicBezTo>
                    <a:pt x="682" y="391"/>
                    <a:pt x="682" y="391"/>
                    <a:pt x="682" y="391"/>
                  </a:cubicBezTo>
                  <a:cubicBezTo>
                    <a:pt x="686" y="394"/>
                    <a:pt x="686" y="394"/>
                    <a:pt x="686" y="394"/>
                  </a:cubicBezTo>
                  <a:cubicBezTo>
                    <a:pt x="686" y="390"/>
                    <a:pt x="686" y="390"/>
                    <a:pt x="686" y="390"/>
                  </a:cubicBezTo>
                  <a:cubicBezTo>
                    <a:pt x="683" y="388"/>
                    <a:pt x="683" y="388"/>
                    <a:pt x="683" y="388"/>
                  </a:cubicBezTo>
                  <a:cubicBezTo>
                    <a:pt x="686" y="384"/>
                    <a:pt x="686" y="384"/>
                    <a:pt x="686" y="384"/>
                  </a:cubicBezTo>
                  <a:cubicBezTo>
                    <a:pt x="686" y="378"/>
                    <a:pt x="686" y="378"/>
                    <a:pt x="686" y="378"/>
                  </a:cubicBezTo>
                  <a:moveTo>
                    <a:pt x="694" y="365"/>
                  </a:moveTo>
                  <a:cubicBezTo>
                    <a:pt x="689" y="372"/>
                    <a:pt x="689" y="372"/>
                    <a:pt x="689" y="372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94" y="371"/>
                    <a:pt x="694" y="371"/>
                    <a:pt x="694" y="371"/>
                  </a:cubicBezTo>
                  <a:cubicBezTo>
                    <a:pt x="694" y="365"/>
                    <a:pt x="694" y="365"/>
                    <a:pt x="694" y="365"/>
                  </a:cubicBezTo>
                  <a:moveTo>
                    <a:pt x="702" y="355"/>
                  </a:moveTo>
                  <a:cubicBezTo>
                    <a:pt x="697" y="359"/>
                    <a:pt x="697" y="359"/>
                    <a:pt x="697" y="359"/>
                  </a:cubicBezTo>
                  <a:cubicBezTo>
                    <a:pt x="697" y="359"/>
                    <a:pt x="697" y="359"/>
                    <a:pt x="697" y="359"/>
                  </a:cubicBezTo>
                  <a:cubicBezTo>
                    <a:pt x="697" y="366"/>
                    <a:pt x="697" y="366"/>
                    <a:pt x="697" y="366"/>
                  </a:cubicBezTo>
                  <a:cubicBezTo>
                    <a:pt x="702" y="358"/>
                    <a:pt x="702" y="358"/>
                    <a:pt x="702" y="358"/>
                  </a:cubicBezTo>
                  <a:cubicBezTo>
                    <a:pt x="702" y="355"/>
                    <a:pt x="702" y="355"/>
                    <a:pt x="702" y="355"/>
                  </a:cubicBezTo>
                  <a:moveTo>
                    <a:pt x="630" y="353"/>
                  </a:moveTo>
                  <a:cubicBezTo>
                    <a:pt x="629" y="353"/>
                    <a:pt x="629" y="353"/>
                    <a:pt x="629" y="353"/>
                  </a:cubicBezTo>
                  <a:cubicBezTo>
                    <a:pt x="625" y="359"/>
                    <a:pt x="625" y="359"/>
                    <a:pt x="625" y="359"/>
                  </a:cubicBezTo>
                  <a:cubicBezTo>
                    <a:pt x="622" y="357"/>
                    <a:pt x="619" y="356"/>
                    <a:pt x="616" y="356"/>
                  </a:cubicBezTo>
                  <a:cubicBezTo>
                    <a:pt x="615" y="356"/>
                    <a:pt x="614" y="357"/>
                    <a:pt x="613" y="357"/>
                  </a:cubicBezTo>
                  <a:cubicBezTo>
                    <a:pt x="609" y="358"/>
                    <a:pt x="605" y="360"/>
                    <a:pt x="602" y="364"/>
                  </a:cubicBezTo>
                  <a:cubicBezTo>
                    <a:pt x="602" y="365"/>
                    <a:pt x="602" y="365"/>
                    <a:pt x="602" y="365"/>
                  </a:cubicBezTo>
                  <a:cubicBezTo>
                    <a:pt x="578" y="404"/>
                    <a:pt x="578" y="404"/>
                    <a:pt x="578" y="404"/>
                  </a:cubicBezTo>
                  <a:cubicBezTo>
                    <a:pt x="582" y="404"/>
                    <a:pt x="582" y="404"/>
                    <a:pt x="582" y="404"/>
                  </a:cubicBezTo>
                  <a:cubicBezTo>
                    <a:pt x="605" y="367"/>
                    <a:pt x="605" y="367"/>
                    <a:pt x="605" y="367"/>
                  </a:cubicBezTo>
                  <a:cubicBezTo>
                    <a:pt x="605" y="366"/>
                    <a:pt x="605" y="366"/>
                    <a:pt x="605" y="366"/>
                  </a:cubicBezTo>
                  <a:cubicBezTo>
                    <a:pt x="607" y="363"/>
                    <a:pt x="610" y="361"/>
                    <a:pt x="614" y="360"/>
                  </a:cubicBezTo>
                  <a:cubicBezTo>
                    <a:pt x="615" y="360"/>
                    <a:pt x="616" y="360"/>
                    <a:pt x="617" y="360"/>
                  </a:cubicBezTo>
                  <a:cubicBezTo>
                    <a:pt x="620" y="360"/>
                    <a:pt x="622" y="361"/>
                    <a:pt x="625" y="362"/>
                  </a:cubicBezTo>
                  <a:cubicBezTo>
                    <a:pt x="625" y="362"/>
                    <a:pt x="625" y="362"/>
                    <a:pt x="625" y="362"/>
                  </a:cubicBezTo>
                  <a:cubicBezTo>
                    <a:pt x="625" y="362"/>
                    <a:pt x="625" y="362"/>
                    <a:pt x="625" y="362"/>
                  </a:cubicBezTo>
                  <a:cubicBezTo>
                    <a:pt x="661" y="386"/>
                    <a:pt x="661" y="386"/>
                    <a:pt x="661" y="386"/>
                  </a:cubicBezTo>
                  <a:cubicBezTo>
                    <a:pt x="663" y="384"/>
                    <a:pt x="663" y="384"/>
                    <a:pt x="663" y="384"/>
                  </a:cubicBezTo>
                  <a:cubicBezTo>
                    <a:pt x="628" y="360"/>
                    <a:pt x="628" y="360"/>
                    <a:pt x="628" y="360"/>
                  </a:cubicBezTo>
                  <a:cubicBezTo>
                    <a:pt x="630" y="357"/>
                    <a:pt x="630" y="357"/>
                    <a:pt x="630" y="357"/>
                  </a:cubicBezTo>
                  <a:cubicBezTo>
                    <a:pt x="666" y="381"/>
                    <a:pt x="666" y="381"/>
                    <a:pt x="666" y="381"/>
                  </a:cubicBezTo>
                  <a:cubicBezTo>
                    <a:pt x="669" y="378"/>
                    <a:pt x="669" y="378"/>
                    <a:pt x="669" y="378"/>
                  </a:cubicBezTo>
                  <a:cubicBezTo>
                    <a:pt x="631" y="353"/>
                    <a:pt x="631" y="353"/>
                    <a:pt x="631" y="353"/>
                  </a:cubicBezTo>
                  <a:cubicBezTo>
                    <a:pt x="631" y="353"/>
                    <a:pt x="630" y="353"/>
                    <a:pt x="630" y="353"/>
                  </a:cubicBezTo>
                  <a:moveTo>
                    <a:pt x="707" y="349"/>
                  </a:moveTo>
                  <a:cubicBezTo>
                    <a:pt x="705" y="351"/>
                    <a:pt x="705" y="351"/>
                    <a:pt x="705" y="351"/>
                  </a:cubicBezTo>
                  <a:cubicBezTo>
                    <a:pt x="705" y="353"/>
                    <a:pt x="705" y="353"/>
                    <a:pt x="705" y="353"/>
                  </a:cubicBezTo>
                  <a:cubicBezTo>
                    <a:pt x="707" y="349"/>
                    <a:pt x="707" y="349"/>
                    <a:pt x="707" y="349"/>
                  </a:cubicBezTo>
                  <a:moveTo>
                    <a:pt x="181" y="384"/>
                  </a:moveTo>
                  <a:cubicBezTo>
                    <a:pt x="129" y="357"/>
                    <a:pt x="129" y="357"/>
                    <a:pt x="129" y="357"/>
                  </a:cubicBezTo>
                  <a:cubicBezTo>
                    <a:pt x="132" y="353"/>
                    <a:pt x="132" y="353"/>
                    <a:pt x="132" y="353"/>
                  </a:cubicBezTo>
                  <a:cubicBezTo>
                    <a:pt x="183" y="380"/>
                    <a:pt x="183" y="380"/>
                    <a:pt x="183" y="380"/>
                  </a:cubicBezTo>
                  <a:cubicBezTo>
                    <a:pt x="181" y="384"/>
                    <a:pt x="181" y="384"/>
                    <a:pt x="181" y="384"/>
                  </a:cubicBezTo>
                  <a:moveTo>
                    <a:pt x="173" y="279"/>
                  </a:moveTo>
                  <a:cubicBezTo>
                    <a:pt x="131" y="348"/>
                    <a:pt x="131" y="348"/>
                    <a:pt x="131" y="348"/>
                  </a:cubicBezTo>
                  <a:cubicBezTo>
                    <a:pt x="75" y="318"/>
                    <a:pt x="75" y="318"/>
                    <a:pt x="75" y="318"/>
                  </a:cubicBezTo>
                  <a:cubicBezTo>
                    <a:pt x="72" y="317"/>
                    <a:pt x="70" y="316"/>
                    <a:pt x="67" y="316"/>
                  </a:cubicBezTo>
                  <a:cubicBezTo>
                    <a:pt x="62" y="316"/>
                    <a:pt x="57" y="318"/>
                    <a:pt x="54" y="322"/>
                  </a:cubicBezTo>
                  <a:cubicBezTo>
                    <a:pt x="54" y="322"/>
                    <a:pt x="54" y="322"/>
                    <a:pt x="54" y="322"/>
                  </a:cubicBezTo>
                  <a:cubicBezTo>
                    <a:pt x="30" y="346"/>
                    <a:pt x="12" y="374"/>
                    <a:pt x="0" y="404"/>
                  </a:cubicBezTo>
                  <a:cubicBezTo>
                    <a:pt x="4" y="404"/>
                    <a:pt x="4" y="404"/>
                    <a:pt x="4" y="404"/>
                  </a:cubicBezTo>
                  <a:cubicBezTo>
                    <a:pt x="16" y="374"/>
                    <a:pt x="33" y="347"/>
                    <a:pt x="56" y="325"/>
                  </a:cubicBezTo>
                  <a:cubicBezTo>
                    <a:pt x="56" y="325"/>
                    <a:pt x="56" y="325"/>
                    <a:pt x="56" y="325"/>
                  </a:cubicBezTo>
                  <a:cubicBezTo>
                    <a:pt x="56" y="325"/>
                    <a:pt x="56" y="325"/>
                    <a:pt x="56" y="325"/>
                  </a:cubicBezTo>
                  <a:cubicBezTo>
                    <a:pt x="59" y="321"/>
                    <a:pt x="63" y="320"/>
                    <a:pt x="67" y="320"/>
                  </a:cubicBezTo>
                  <a:cubicBezTo>
                    <a:pt x="69" y="320"/>
                    <a:pt x="71" y="320"/>
                    <a:pt x="73" y="321"/>
                  </a:cubicBezTo>
                  <a:cubicBezTo>
                    <a:pt x="129" y="351"/>
                    <a:pt x="129" y="351"/>
                    <a:pt x="129" y="351"/>
                  </a:cubicBezTo>
                  <a:cubicBezTo>
                    <a:pt x="127" y="355"/>
                    <a:pt x="127" y="355"/>
                    <a:pt x="127" y="355"/>
                  </a:cubicBezTo>
                  <a:cubicBezTo>
                    <a:pt x="71" y="325"/>
                    <a:pt x="71" y="325"/>
                    <a:pt x="71" y="325"/>
                  </a:cubicBezTo>
                  <a:cubicBezTo>
                    <a:pt x="70" y="324"/>
                    <a:pt x="68" y="324"/>
                    <a:pt x="67" y="324"/>
                  </a:cubicBezTo>
                  <a:cubicBezTo>
                    <a:pt x="64" y="324"/>
                    <a:pt x="61" y="325"/>
                    <a:pt x="59" y="328"/>
                  </a:cubicBezTo>
                  <a:cubicBezTo>
                    <a:pt x="59" y="328"/>
                    <a:pt x="59" y="328"/>
                    <a:pt x="59" y="328"/>
                  </a:cubicBezTo>
                  <a:cubicBezTo>
                    <a:pt x="38" y="349"/>
                    <a:pt x="20" y="376"/>
                    <a:pt x="8" y="404"/>
                  </a:cubicBezTo>
                  <a:cubicBezTo>
                    <a:pt x="12" y="404"/>
                    <a:pt x="12" y="404"/>
                    <a:pt x="12" y="404"/>
                  </a:cubicBezTo>
                  <a:cubicBezTo>
                    <a:pt x="24" y="376"/>
                    <a:pt x="41" y="351"/>
                    <a:pt x="62" y="330"/>
                  </a:cubicBezTo>
                  <a:cubicBezTo>
                    <a:pt x="62" y="330"/>
                    <a:pt x="62" y="330"/>
                    <a:pt x="62" y="330"/>
                  </a:cubicBezTo>
                  <a:cubicBezTo>
                    <a:pt x="62" y="330"/>
                    <a:pt x="62" y="330"/>
                    <a:pt x="62" y="330"/>
                  </a:cubicBezTo>
                  <a:cubicBezTo>
                    <a:pt x="63" y="328"/>
                    <a:pt x="65" y="328"/>
                    <a:pt x="67" y="328"/>
                  </a:cubicBezTo>
                  <a:cubicBezTo>
                    <a:pt x="68" y="328"/>
                    <a:pt x="69" y="328"/>
                    <a:pt x="70" y="328"/>
                  </a:cubicBezTo>
                  <a:cubicBezTo>
                    <a:pt x="72" y="330"/>
                    <a:pt x="73" y="333"/>
                    <a:pt x="72" y="336"/>
                  </a:cubicBezTo>
                  <a:cubicBezTo>
                    <a:pt x="72" y="336"/>
                    <a:pt x="72" y="336"/>
                    <a:pt x="72" y="336"/>
                  </a:cubicBezTo>
                  <a:cubicBezTo>
                    <a:pt x="72" y="336"/>
                    <a:pt x="72" y="336"/>
                    <a:pt x="72" y="336"/>
                  </a:cubicBezTo>
                  <a:cubicBezTo>
                    <a:pt x="64" y="360"/>
                    <a:pt x="52" y="383"/>
                    <a:pt x="37" y="404"/>
                  </a:cubicBezTo>
                  <a:cubicBezTo>
                    <a:pt x="41" y="404"/>
                    <a:pt x="41" y="404"/>
                    <a:pt x="41" y="404"/>
                  </a:cubicBezTo>
                  <a:cubicBezTo>
                    <a:pt x="45" y="399"/>
                    <a:pt x="48" y="394"/>
                    <a:pt x="51" y="389"/>
                  </a:cubicBezTo>
                  <a:cubicBezTo>
                    <a:pt x="61" y="373"/>
                    <a:pt x="69" y="355"/>
                    <a:pt x="75" y="337"/>
                  </a:cubicBezTo>
                  <a:cubicBezTo>
                    <a:pt x="75" y="337"/>
                    <a:pt x="75" y="337"/>
                    <a:pt x="75" y="337"/>
                  </a:cubicBezTo>
                  <a:cubicBezTo>
                    <a:pt x="76" y="335"/>
                    <a:pt x="76" y="333"/>
                    <a:pt x="75" y="331"/>
                  </a:cubicBezTo>
                  <a:cubicBezTo>
                    <a:pt x="125" y="358"/>
                    <a:pt x="125" y="358"/>
                    <a:pt x="125" y="358"/>
                  </a:cubicBezTo>
                  <a:cubicBezTo>
                    <a:pt x="97" y="404"/>
                    <a:pt x="97" y="404"/>
                    <a:pt x="97" y="404"/>
                  </a:cubicBezTo>
                  <a:cubicBezTo>
                    <a:pt x="101" y="404"/>
                    <a:pt x="101" y="404"/>
                    <a:pt x="101" y="404"/>
                  </a:cubicBezTo>
                  <a:cubicBezTo>
                    <a:pt x="128" y="359"/>
                    <a:pt x="128" y="359"/>
                    <a:pt x="128" y="359"/>
                  </a:cubicBezTo>
                  <a:cubicBezTo>
                    <a:pt x="181" y="388"/>
                    <a:pt x="181" y="388"/>
                    <a:pt x="181" y="388"/>
                  </a:cubicBezTo>
                  <a:cubicBezTo>
                    <a:pt x="181" y="388"/>
                    <a:pt x="181" y="388"/>
                    <a:pt x="181" y="388"/>
                  </a:cubicBezTo>
                  <a:cubicBezTo>
                    <a:pt x="181" y="388"/>
                    <a:pt x="181" y="388"/>
                    <a:pt x="181" y="388"/>
                  </a:cubicBezTo>
                  <a:cubicBezTo>
                    <a:pt x="181" y="388"/>
                    <a:pt x="181" y="388"/>
                    <a:pt x="181" y="388"/>
                  </a:cubicBezTo>
                  <a:cubicBezTo>
                    <a:pt x="182" y="388"/>
                    <a:pt x="182" y="388"/>
                    <a:pt x="182" y="388"/>
                  </a:cubicBezTo>
                  <a:cubicBezTo>
                    <a:pt x="187" y="392"/>
                    <a:pt x="189" y="398"/>
                    <a:pt x="188" y="404"/>
                  </a:cubicBezTo>
                  <a:cubicBezTo>
                    <a:pt x="191" y="404"/>
                    <a:pt x="191" y="404"/>
                    <a:pt x="191" y="404"/>
                  </a:cubicBezTo>
                  <a:cubicBezTo>
                    <a:pt x="193" y="397"/>
                    <a:pt x="190" y="390"/>
                    <a:pt x="184" y="386"/>
                  </a:cubicBezTo>
                  <a:cubicBezTo>
                    <a:pt x="187" y="381"/>
                    <a:pt x="187" y="381"/>
                    <a:pt x="187" y="381"/>
                  </a:cubicBezTo>
                  <a:cubicBezTo>
                    <a:pt x="188" y="380"/>
                    <a:pt x="187" y="379"/>
                    <a:pt x="186" y="378"/>
                  </a:cubicBezTo>
                  <a:cubicBezTo>
                    <a:pt x="134" y="350"/>
                    <a:pt x="134" y="350"/>
                    <a:pt x="134" y="350"/>
                  </a:cubicBezTo>
                  <a:cubicBezTo>
                    <a:pt x="175" y="281"/>
                    <a:pt x="175" y="281"/>
                    <a:pt x="175" y="281"/>
                  </a:cubicBezTo>
                  <a:cubicBezTo>
                    <a:pt x="174" y="280"/>
                    <a:pt x="173" y="279"/>
                    <a:pt x="173" y="279"/>
                  </a:cubicBezTo>
                  <a:moveTo>
                    <a:pt x="206" y="276"/>
                  </a:moveTo>
                  <a:cubicBezTo>
                    <a:pt x="204" y="278"/>
                    <a:pt x="204" y="278"/>
                    <a:pt x="204" y="278"/>
                  </a:cubicBezTo>
                  <a:cubicBezTo>
                    <a:pt x="207" y="281"/>
                    <a:pt x="207" y="281"/>
                    <a:pt x="207" y="281"/>
                  </a:cubicBezTo>
                  <a:cubicBezTo>
                    <a:pt x="210" y="278"/>
                    <a:pt x="210" y="278"/>
                    <a:pt x="210" y="278"/>
                  </a:cubicBezTo>
                  <a:cubicBezTo>
                    <a:pt x="206" y="276"/>
                    <a:pt x="206" y="276"/>
                    <a:pt x="206" y="276"/>
                  </a:cubicBezTo>
                  <a:moveTo>
                    <a:pt x="177" y="272"/>
                  </a:moveTo>
                  <a:cubicBezTo>
                    <a:pt x="174" y="276"/>
                    <a:pt x="174" y="276"/>
                    <a:pt x="174" y="276"/>
                  </a:cubicBezTo>
                  <a:cubicBezTo>
                    <a:pt x="175" y="276"/>
                    <a:pt x="176" y="277"/>
                    <a:pt x="177" y="278"/>
                  </a:cubicBezTo>
                  <a:cubicBezTo>
                    <a:pt x="179" y="274"/>
                    <a:pt x="179" y="274"/>
                    <a:pt x="179" y="274"/>
                  </a:cubicBezTo>
                  <a:cubicBezTo>
                    <a:pt x="179" y="273"/>
                    <a:pt x="178" y="272"/>
                    <a:pt x="177" y="272"/>
                  </a:cubicBezTo>
                  <a:moveTo>
                    <a:pt x="212" y="270"/>
                  </a:moveTo>
                  <a:cubicBezTo>
                    <a:pt x="210" y="273"/>
                    <a:pt x="210" y="273"/>
                    <a:pt x="210" y="273"/>
                  </a:cubicBezTo>
                  <a:cubicBezTo>
                    <a:pt x="213" y="275"/>
                    <a:pt x="213" y="275"/>
                    <a:pt x="213" y="275"/>
                  </a:cubicBezTo>
                  <a:cubicBezTo>
                    <a:pt x="216" y="273"/>
                    <a:pt x="216" y="273"/>
                    <a:pt x="216" y="273"/>
                  </a:cubicBezTo>
                  <a:cubicBezTo>
                    <a:pt x="212" y="270"/>
                    <a:pt x="212" y="270"/>
                    <a:pt x="212" y="270"/>
                  </a:cubicBezTo>
                  <a:moveTo>
                    <a:pt x="274" y="263"/>
                  </a:moveTo>
                  <a:cubicBezTo>
                    <a:pt x="260" y="285"/>
                    <a:pt x="260" y="285"/>
                    <a:pt x="260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7" y="290"/>
                    <a:pt x="253" y="292"/>
                    <a:pt x="248" y="292"/>
                  </a:cubicBezTo>
                  <a:cubicBezTo>
                    <a:pt x="246" y="292"/>
                    <a:pt x="243" y="291"/>
                    <a:pt x="241" y="290"/>
                  </a:cubicBezTo>
                  <a:cubicBezTo>
                    <a:pt x="219" y="275"/>
                    <a:pt x="219" y="275"/>
                    <a:pt x="219" y="275"/>
                  </a:cubicBezTo>
                  <a:cubicBezTo>
                    <a:pt x="216" y="277"/>
                    <a:pt x="216" y="277"/>
                    <a:pt x="216" y="277"/>
                  </a:cubicBezTo>
                  <a:cubicBezTo>
                    <a:pt x="237" y="291"/>
                    <a:pt x="237" y="291"/>
                    <a:pt x="237" y="291"/>
                  </a:cubicBezTo>
                  <a:cubicBezTo>
                    <a:pt x="235" y="295"/>
                    <a:pt x="235" y="295"/>
                    <a:pt x="235" y="295"/>
                  </a:cubicBezTo>
                  <a:cubicBezTo>
                    <a:pt x="213" y="280"/>
                    <a:pt x="213" y="280"/>
                    <a:pt x="213" y="280"/>
                  </a:cubicBezTo>
                  <a:cubicBezTo>
                    <a:pt x="210" y="283"/>
                    <a:pt x="210" y="283"/>
                    <a:pt x="210" y="283"/>
                  </a:cubicBezTo>
                  <a:cubicBezTo>
                    <a:pt x="234" y="299"/>
                    <a:pt x="234" y="299"/>
                    <a:pt x="234" y="299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6" y="299"/>
                    <a:pt x="236" y="299"/>
                    <a:pt x="237" y="298"/>
                  </a:cubicBezTo>
                  <a:cubicBezTo>
                    <a:pt x="240" y="293"/>
                    <a:pt x="240" y="293"/>
                    <a:pt x="240" y="293"/>
                  </a:cubicBezTo>
                  <a:cubicBezTo>
                    <a:pt x="243" y="295"/>
                    <a:pt x="246" y="295"/>
                    <a:pt x="248" y="295"/>
                  </a:cubicBezTo>
                  <a:cubicBezTo>
                    <a:pt x="254" y="295"/>
                    <a:pt x="260" y="293"/>
                    <a:pt x="263" y="288"/>
                  </a:cubicBezTo>
                  <a:cubicBezTo>
                    <a:pt x="263" y="287"/>
                    <a:pt x="263" y="287"/>
                    <a:pt x="263" y="287"/>
                  </a:cubicBezTo>
                  <a:cubicBezTo>
                    <a:pt x="276" y="266"/>
                    <a:pt x="276" y="266"/>
                    <a:pt x="276" y="266"/>
                  </a:cubicBezTo>
                  <a:cubicBezTo>
                    <a:pt x="274" y="263"/>
                    <a:pt x="274" y="263"/>
                    <a:pt x="274" y="263"/>
                  </a:cubicBezTo>
                  <a:moveTo>
                    <a:pt x="199" y="261"/>
                  </a:moveTo>
                  <a:cubicBezTo>
                    <a:pt x="200" y="263"/>
                    <a:pt x="201" y="265"/>
                    <a:pt x="202" y="268"/>
                  </a:cubicBezTo>
                  <a:cubicBezTo>
                    <a:pt x="202" y="268"/>
                    <a:pt x="202" y="268"/>
                    <a:pt x="202" y="268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7" y="271"/>
                    <a:pt x="207" y="271"/>
                    <a:pt x="207" y="271"/>
                  </a:cubicBezTo>
                  <a:cubicBezTo>
                    <a:pt x="209" y="268"/>
                    <a:pt x="209" y="268"/>
                    <a:pt x="209" y="268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584" y="227"/>
                  </a:moveTo>
                  <a:cubicBezTo>
                    <a:pt x="582" y="229"/>
                    <a:pt x="580" y="231"/>
                    <a:pt x="578" y="233"/>
                  </a:cubicBezTo>
                  <a:cubicBezTo>
                    <a:pt x="577" y="234"/>
                    <a:pt x="577" y="234"/>
                    <a:pt x="577" y="234"/>
                  </a:cubicBezTo>
                  <a:cubicBezTo>
                    <a:pt x="577" y="233"/>
                    <a:pt x="577" y="233"/>
                    <a:pt x="577" y="233"/>
                  </a:cubicBezTo>
                  <a:cubicBezTo>
                    <a:pt x="576" y="234"/>
                    <a:pt x="575" y="235"/>
                    <a:pt x="574" y="236"/>
                  </a:cubicBezTo>
                  <a:cubicBezTo>
                    <a:pt x="577" y="237"/>
                    <a:pt x="577" y="237"/>
                    <a:pt x="577" y="237"/>
                  </a:cubicBezTo>
                  <a:cubicBezTo>
                    <a:pt x="577" y="238"/>
                    <a:pt x="578" y="238"/>
                    <a:pt x="578" y="238"/>
                  </a:cubicBezTo>
                  <a:cubicBezTo>
                    <a:pt x="578" y="238"/>
                    <a:pt x="579" y="237"/>
                    <a:pt x="579" y="237"/>
                  </a:cubicBezTo>
                  <a:cubicBezTo>
                    <a:pt x="579" y="237"/>
                    <a:pt x="579" y="237"/>
                    <a:pt x="579" y="237"/>
                  </a:cubicBezTo>
                  <a:cubicBezTo>
                    <a:pt x="584" y="227"/>
                    <a:pt x="584" y="227"/>
                    <a:pt x="584" y="227"/>
                  </a:cubicBezTo>
                  <a:moveTo>
                    <a:pt x="123" y="221"/>
                  </a:moveTo>
                  <a:cubicBezTo>
                    <a:pt x="125" y="223"/>
                    <a:pt x="126" y="226"/>
                    <a:pt x="129" y="228"/>
                  </a:cubicBezTo>
                  <a:cubicBezTo>
                    <a:pt x="127" y="225"/>
                    <a:pt x="125" y="223"/>
                    <a:pt x="123" y="221"/>
                  </a:cubicBezTo>
                  <a:moveTo>
                    <a:pt x="216" y="206"/>
                  </a:moveTo>
                  <a:cubicBezTo>
                    <a:pt x="190" y="249"/>
                    <a:pt x="190" y="249"/>
                    <a:pt x="190" y="249"/>
                  </a:cubicBezTo>
                  <a:cubicBezTo>
                    <a:pt x="191" y="250"/>
                    <a:pt x="192" y="251"/>
                    <a:pt x="192" y="252"/>
                  </a:cubicBezTo>
                  <a:cubicBezTo>
                    <a:pt x="219" y="208"/>
                    <a:pt x="219" y="208"/>
                    <a:pt x="219" y="208"/>
                  </a:cubicBezTo>
                  <a:cubicBezTo>
                    <a:pt x="216" y="206"/>
                    <a:pt x="216" y="206"/>
                    <a:pt x="216" y="206"/>
                  </a:cubicBezTo>
                  <a:moveTo>
                    <a:pt x="134" y="199"/>
                  </a:moveTo>
                  <a:cubicBezTo>
                    <a:pt x="133" y="203"/>
                    <a:pt x="132" y="206"/>
                    <a:pt x="130" y="210"/>
                  </a:cubicBezTo>
                  <a:cubicBezTo>
                    <a:pt x="130" y="210"/>
                    <a:pt x="130" y="210"/>
                    <a:pt x="130" y="210"/>
                  </a:cubicBezTo>
                  <a:cubicBezTo>
                    <a:pt x="129" y="214"/>
                    <a:pt x="130" y="219"/>
                    <a:pt x="134" y="222"/>
                  </a:cubicBezTo>
                  <a:cubicBezTo>
                    <a:pt x="186" y="257"/>
                    <a:pt x="186" y="257"/>
                    <a:pt x="186" y="257"/>
                  </a:cubicBezTo>
                  <a:cubicBezTo>
                    <a:pt x="184" y="261"/>
                    <a:pt x="184" y="261"/>
                    <a:pt x="184" y="261"/>
                  </a:cubicBezTo>
                  <a:cubicBezTo>
                    <a:pt x="131" y="225"/>
                    <a:pt x="131" y="225"/>
                    <a:pt x="131" y="225"/>
                  </a:cubicBezTo>
                  <a:cubicBezTo>
                    <a:pt x="131" y="225"/>
                    <a:pt x="131" y="225"/>
                    <a:pt x="131" y="225"/>
                  </a:cubicBezTo>
                  <a:cubicBezTo>
                    <a:pt x="134" y="228"/>
                    <a:pt x="137" y="232"/>
                    <a:pt x="140" y="235"/>
                  </a:cubicBezTo>
                  <a:cubicBezTo>
                    <a:pt x="182" y="263"/>
                    <a:pt x="182" y="263"/>
                    <a:pt x="182" y="263"/>
                  </a:cubicBezTo>
                  <a:cubicBezTo>
                    <a:pt x="178" y="269"/>
                    <a:pt x="178" y="269"/>
                    <a:pt x="178" y="269"/>
                  </a:cubicBezTo>
                  <a:cubicBezTo>
                    <a:pt x="179" y="270"/>
                    <a:pt x="180" y="270"/>
                    <a:pt x="181" y="271"/>
                  </a:cubicBezTo>
                  <a:cubicBezTo>
                    <a:pt x="185" y="265"/>
                    <a:pt x="185" y="265"/>
                    <a:pt x="185" y="265"/>
                  </a:cubicBezTo>
                  <a:cubicBezTo>
                    <a:pt x="200" y="276"/>
                    <a:pt x="200" y="276"/>
                    <a:pt x="200" y="276"/>
                  </a:cubicBezTo>
                  <a:cubicBezTo>
                    <a:pt x="201" y="275"/>
                    <a:pt x="201" y="274"/>
                    <a:pt x="201" y="272"/>
                  </a:cubicBezTo>
                  <a:cubicBezTo>
                    <a:pt x="186" y="262"/>
                    <a:pt x="186" y="262"/>
                    <a:pt x="186" y="262"/>
                  </a:cubicBezTo>
                  <a:cubicBezTo>
                    <a:pt x="189" y="259"/>
                    <a:pt x="189" y="259"/>
                    <a:pt x="189" y="259"/>
                  </a:cubicBezTo>
                  <a:cubicBezTo>
                    <a:pt x="196" y="264"/>
                    <a:pt x="196" y="264"/>
                    <a:pt x="196" y="264"/>
                  </a:cubicBezTo>
                  <a:cubicBezTo>
                    <a:pt x="194" y="261"/>
                    <a:pt x="193" y="259"/>
                    <a:pt x="191" y="256"/>
                  </a:cubicBezTo>
                  <a:cubicBezTo>
                    <a:pt x="190" y="256"/>
                    <a:pt x="190" y="256"/>
                    <a:pt x="190" y="256"/>
                  </a:cubicBezTo>
                  <a:cubicBezTo>
                    <a:pt x="191" y="255"/>
                    <a:pt x="191" y="255"/>
                    <a:pt x="191" y="255"/>
                  </a:cubicBezTo>
                  <a:cubicBezTo>
                    <a:pt x="190" y="254"/>
                    <a:pt x="189" y="253"/>
                    <a:pt x="188" y="252"/>
                  </a:cubicBezTo>
                  <a:cubicBezTo>
                    <a:pt x="188" y="254"/>
                    <a:pt x="188" y="254"/>
                    <a:pt x="188" y="254"/>
                  </a:cubicBezTo>
                  <a:cubicBezTo>
                    <a:pt x="141" y="223"/>
                    <a:pt x="141" y="223"/>
                    <a:pt x="141" y="223"/>
                  </a:cubicBezTo>
                  <a:cubicBezTo>
                    <a:pt x="143" y="222"/>
                    <a:pt x="145" y="221"/>
                    <a:pt x="146" y="219"/>
                  </a:cubicBezTo>
                  <a:cubicBezTo>
                    <a:pt x="146" y="219"/>
                    <a:pt x="146" y="219"/>
                    <a:pt x="146" y="219"/>
                  </a:cubicBezTo>
                  <a:cubicBezTo>
                    <a:pt x="148" y="217"/>
                    <a:pt x="150" y="215"/>
                    <a:pt x="152" y="213"/>
                  </a:cubicBezTo>
                  <a:cubicBezTo>
                    <a:pt x="151" y="212"/>
                    <a:pt x="150" y="212"/>
                    <a:pt x="150" y="211"/>
                  </a:cubicBezTo>
                  <a:cubicBezTo>
                    <a:pt x="148" y="213"/>
                    <a:pt x="146" y="215"/>
                    <a:pt x="144" y="217"/>
                  </a:cubicBezTo>
                  <a:cubicBezTo>
                    <a:pt x="144" y="217"/>
                    <a:pt x="144" y="217"/>
                    <a:pt x="144" y="217"/>
                  </a:cubicBezTo>
                  <a:cubicBezTo>
                    <a:pt x="143" y="217"/>
                    <a:pt x="143" y="217"/>
                    <a:pt x="143" y="217"/>
                  </a:cubicBezTo>
                  <a:cubicBezTo>
                    <a:pt x="142" y="219"/>
                    <a:pt x="140" y="220"/>
                    <a:pt x="139" y="220"/>
                  </a:cubicBezTo>
                  <a:cubicBezTo>
                    <a:pt x="138" y="220"/>
                    <a:pt x="137" y="219"/>
                    <a:pt x="136" y="219"/>
                  </a:cubicBezTo>
                  <a:cubicBezTo>
                    <a:pt x="133" y="217"/>
                    <a:pt x="132" y="214"/>
                    <a:pt x="134" y="211"/>
                  </a:cubicBezTo>
                  <a:cubicBezTo>
                    <a:pt x="134" y="211"/>
                    <a:pt x="134" y="211"/>
                    <a:pt x="134" y="211"/>
                  </a:cubicBezTo>
                  <a:cubicBezTo>
                    <a:pt x="134" y="211"/>
                    <a:pt x="134" y="211"/>
                    <a:pt x="134" y="211"/>
                  </a:cubicBezTo>
                  <a:cubicBezTo>
                    <a:pt x="135" y="208"/>
                    <a:pt x="136" y="204"/>
                    <a:pt x="137" y="201"/>
                  </a:cubicBezTo>
                  <a:cubicBezTo>
                    <a:pt x="136" y="200"/>
                    <a:pt x="135" y="200"/>
                    <a:pt x="134" y="199"/>
                  </a:cubicBezTo>
                  <a:moveTo>
                    <a:pt x="127" y="194"/>
                  </a:moveTo>
                  <a:cubicBezTo>
                    <a:pt x="126" y="199"/>
                    <a:pt x="124" y="203"/>
                    <a:pt x="123" y="207"/>
                  </a:cubicBezTo>
                  <a:cubicBezTo>
                    <a:pt x="123" y="207"/>
                    <a:pt x="123" y="207"/>
                    <a:pt x="123" y="207"/>
                  </a:cubicBezTo>
                  <a:cubicBezTo>
                    <a:pt x="122" y="209"/>
                    <a:pt x="122" y="211"/>
                    <a:pt x="122" y="213"/>
                  </a:cubicBezTo>
                  <a:cubicBezTo>
                    <a:pt x="123" y="215"/>
                    <a:pt x="125" y="217"/>
                    <a:pt x="126" y="219"/>
                  </a:cubicBezTo>
                  <a:cubicBezTo>
                    <a:pt x="125" y="216"/>
                    <a:pt x="125" y="212"/>
                    <a:pt x="126" y="209"/>
                  </a:cubicBezTo>
                  <a:cubicBezTo>
                    <a:pt x="126" y="208"/>
                    <a:pt x="126" y="208"/>
                    <a:pt x="126" y="208"/>
                  </a:cubicBezTo>
                  <a:cubicBezTo>
                    <a:pt x="126" y="208"/>
                    <a:pt x="126" y="208"/>
                    <a:pt x="126" y="208"/>
                  </a:cubicBezTo>
                  <a:cubicBezTo>
                    <a:pt x="128" y="204"/>
                    <a:pt x="129" y="200"/>
                    <a:pt x="130" y="196"/>
                  </a:cubicBezTo>
                  <a:cubicBezTo>
                    <a:pt x="129" y="196"/>
                    <a:pt x="128" y="195"/>
                    <a:pt x="127" y="194"/>
                  </a:cubicBezTo>
                  <a:moveTo>
                    <a:pt x="599" y="194"/>
                  </a:moveTo>
                  <a:cubicBezTo>
                    <a:pt x="582" y="225"/>
                    <a:pt x="582" y="225"/>
                    <a:pt x="582" y="225"/>
                  </a:cubicBezTo>
                  <a:cubicBezTo>
                    <a:pt x="584" y="223"/>
                    <a:pt x="586" y="222"/>
                    <a:pt x="588" y="22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99" y="194"/>
                    <a:pt x="599" y="194"/>
                    <a:pt x="599" y="194"/>
                  </a:cubicBezTo>
                  <a:moveTo>
                    <a:pt x="593" y="188"/>
                  </a:moveTo>
                  <a:cubicBezTo>
                    <a:pt x="569" y="231"/>
                    <a:pt x="569" y="231"/>
                    <a:pt x="569" y="231"/>
                  </a:cubicBezTo>
                  <a:cubicBezTo>
                    <a:pt x="569" y="232"/>
                    <a:pt x="569" y="232"/>
                    <a:pt x="569" y="232"/>
                  </a:cubicBezTo>
                  <a:cubicBezTo>
                    <a:pt x="566" y="236"/>
                    <a:pt x="562" y="239"/>
                    <a:pt x="557" y="239"/>
                  </a:cubicBezTo>
                  <a:cubicBezTo>
                    <a:pt x="555" y="239"/>
                    <a:pt x="552" y="238"/>
                    <a:pt x="550" y="237"/>
                  </a:cubicBezTo>
                  <a:cubicBezTo>
                    <a:pt x="520" y="219"/>
                    <a:pt x="520" y="219"/>
                    <a:pt x="520" y="219"/>
                  </a:cubicBezTo>
                  <a:cubicBezTo>
                    <a:pt x="517" y="221"/>
                    <a:pt x="517" y="221"/>
                    <a:pt x="517" y="221"/>
                  </a:cubicBezTo>
                  <a:cubicBezTo>
                    <a:pt x="548" y="240"/>
                    <a:pt x="548" y="240"/>
                    <a:pt x="548" y="240"/>
                  </a:cubicBezTo>
                  <a:cubicBezTo>
                    <a:pt x="551" y="241"/>
                    <a:pt x="554" y="242"/>
                    <a:pt x="557" y="242"/>
                  </a:cubicBezTo>
                  <a:cubicBezTo>
                    <a:pt x="559" y="242"/>
                    <a:pt x="561" y="242"/>
                    <a:pt x="563" y="241"/>
                  </a:cubicBezTo>
                  <a:cubicBezTo>
                    <a:pt x="567" y="238"/>
                    <a:pt x="570" y="235"/>
                    <a:pt x="574" y="232"/>
                  </a:cubicBezTo>
                  <a:cubicBezTo>
                    <a:pt x="573" y="232"/>
                    <a:pt x="573" y="232"/>
                    <a:pt x="573" y="232"/>
                  </a:cubicBezTo>
                  <a:cubicBezTo>
                    <a:pt x="595" y="190"/>
                    <a:pt x="595" y="190"/>
                    <a:pt x="595" y="190"/>
                  </a:cubicBezTo>
                  <a:cubicBezTo>
                    <a:pt x="593" y="188"/>
                    <a:pt x="593" y="188"/>
                    <a:pt x="593" y="188"/>
                  </a:cubicBezTo>
                  <a:moveTo>
                    <a:pt x="603" y="187"/>
                  </a:moveTo>
                  <a:cubicBezTo>
                    <a:pt x="600" y="191"/>
                    <a:pt x="600" y="191"/>
                    <a:pt x="600" y="191"/>
                  </a:cubicBezTo>
                  <a:cubicBezTo>
                    <a:pt x="603" y="193"/>
                    <a:pt x="603" y="193"/>
                    <a:pt x="603" y="193"/>
                  </a:cubicBezTo>
                  <a:cubicBezTo>
                    <a:pt x="605" y="189"/>
                    <a:pt x="605" y="189"/>
                    <a:pt x="605" y="189"/>
                  </a:cubicBezTo>
                  <a:cubicBezTo>
                    <a:pt x="603" y="187"/>
                    <a:pt x="603" y="187"/>
                    <a:pt x="603" y="187"/>
                  </a:cubicBezTo>
                  <a:moveTo>
                    <a:pt x="318" y="183"/>
                  </a:moveTo>
                  <a:cubicBezTo>
                    <a:pt x="319" y="186"/>
                    <a:pt x="318" y="190"/>
                    <a:pt x="317" y="192"/>
                  </a:cubicBezTo>
                  <a:cubicBezTo>
                    <a:pt x="276" y="260"/>
                    <a:pt x="276" y="260"/>
                    <a:pt x="276" y="260"/>
                  </a:cubicBezTo>
                  <a:cubicBezTo>
                    <a:pt x="278" y="263"/>
                    <a:pt x="278" y="263"/>
                    <a:pt x="278" y="263"/>
                  </a:cubicBezTo>
                  <a:cubicBezTo>
                    <a:pt x="319" y="194"/>
                    <a:pt x="319" y="194"/>
                    <a:pt x="319" y="194"/>
                  </a:cubicBezTo>
                  <a:cubicBezTo>
                    <a:pt x="321" y="192"/>
                    <a:pt x="322" y="189"/>
                    <a:pt x="322" y="187"/>
                  </a:cubicBezTo>
                  <a:cubicBezTo>
                    <a:pt x="318" y="183"/>
                    <a:pt x="318" y="183"/>
                    <a:pt x="318" y="183"/>
                  </a:cubicBezTo>
                  <a:moveTo>
                    <a:pt x="597" y="180"/>
                  </a:moveTo>
                  <a:cubicBezTo>
                    <a:pt x="595" y="185"/>
                    <a:pt x="595" y="185"/>
                    <a:pt x="595" y="185"/>
                  </a:cubicBezTo>
                  <a:cubicBezTo>
                    <a:pt x="597" y="187"/>
                    <a:pt x="597" y="187"/>
                    <a:pt x="597" y="187"/>
                  </a:cubicBezTo>
                  <a:cubicBezTo>
                    <a:pt x="599" y="183"/>
                    <a:pt x="599" y="183"/>
                    <a:pt x="599" y="183"/>
                  </a:cubicBezTo>
                  <a:cubicBezTo>
                    <a:pt x="597" y="180"/>
                    <a:pt x="597" y="180"/>
                    <a:pt x="597" y="180"/>
                  </a:cubicBezTo>
                  <a:moveTo>
                    <a:pt x="452" y="175"/>
                  </a:moveTo>
                  <a:cubicBezTo>
                    <a:pt x="449" y="178"/>
                    <a:pt x="449" y="178"/>
                    <a:pt x="449" y="178"/>
                  </a:cubicBezTo>
                  <a:cubicBezTo>
                    <a:pt x="451" y="180"/>
                    <a:pt x="452" y="182"/>
                    <a:pt x="455" y="183"/>
                  </a:cubicBezTo>
                  <a:cubicBezTo>
                    <a:pt x="455" y="184"/>
                    <a:pt x="455" y="184"/>
                    <a:pt x="455" y="184"/>
                  </a:cubicBezTo>
                  <a:cubicBezTo>
                    <a:pt x="514" y="219"/>
                    <a:pt x="514" y="219"/>
                    <a:pt x="514" y="219"/>
                  </a:cubicBezTo>
                  <a:cubicBezTo>
                    <a:pt x="517" y="217"/>
                    <a:pt x="517" y="217"/>
                    <a:pt x="517" y="217"/>
                  </a:cubicBezTo>
                  <a:cubicBezTo>
                    <a:pt x="457" y="181"/>
                    <a:pt x="457" y="181"/>
                    <a:pt x="457" y="181"/>
                  </a:cubicBezTo>
                  <a:cubicBezTo>
                    <a:pt x="456" y="180"/>
                    <a:pt x="456" y="180"/>
                    <a:pt x="456" y="180"/>
                  </a:cubicBezTo>
                  <a:cubicBezTo>
                    <a:pt x="455" y="179"/>
                    <a:pt x="453" y="177"/>
                    <a:pt x="452" y="175"/>
                  </a:cubicBezTo>
                  <a:moveTo>
                    <a:pt x="180" y="170"/>
                  </a:moveTo>
                  <a:cubicBezTo>
                    <a:pt x="172" y="183"/>
                    <a:pt x="163" y="196"/>
                    <a:pt x="152" y="208"/>
                  </a:cubicBezTo>
                  <a:cubicBezTo>
                    <a:pt x="153" y="209"/>
                    <a:pt x="154" y="210"/>
                    <a:pt x="154" y="211"/>
                  </a:cubicBezTo>
                  <a:cubicBezTo>
                    <a:pt x="165" y="199"/>
                    <a:pt x="174" y="187"/>
                    <a:pt x="181" y="174"/>
                  </a:cubicBezTo>
                  <a:cubicBezTo>
                    <a:pt x="182" y="174"/>
                    <a:pt x="182" y="173"/>
                    <a:pt x="183" y="172"/>
                  </a:cubicBezTo>
                  <a:cubicBezTo>
                    <a:pt x="180" y="170"/>
                    <a:pt x="180" y="170"/>
                    <a:pt x="180" y="170"/>
                  </a:cubicBezTo>
                  <a:moveTo>
                    <a:pt x="306" y="166"/>
                  </a:moveTo>
                  <a:cubicBezTo>
                    <a:pt x="322" y="182"/>
                    <a:pt x="322" y="182"/>
                    <a:pt x="322" y="182"/>
                  </a:cubicBezTo>
                  <a:cubicBezTo>
                    <a:pt x="321" y="177"/>
                    <a:pt x="318" y="173"/>
                    <a:pt x="314" y="171"/>
                  </a:cubicBezTo>
                  <a:cubicBezTo>
                    <a:pt x="314" y="170"/>
                    <a:pt x="314" y="170"/>
                    <a:pt x="314" y="170"/>
                  </a:cubicBezTo>
                  <a:cubicBezTo>
                    <a:pt x="312" y="168"/>
                    <a:pt x="312" y="168"/>
                    <a:pt x="312" y="168"/>
                  </a:cubicBezTo>
                  <a:cubicBezTo>
                    <a:pt x="311" y="169"/>
                    <a:pt x="311" y="169"/>
                    <a:pt x="311" y="169"/>
                  </a:cubicBezTo>
                  <a:cubicBezTo>
                    <a:pt x="306" y="166"/>
                    <a:pt x="306" y="166"/>
                    <a:pt x="306" y="166"/>
                  </a:cubicBezTo>
                  <a:moveTo>
                    <a:pt x="452" y="162"/>
                  </a:moveTo>
                  <a:cubicBezTo>
                    <a:pt x="447" y="167"/>
                    <a:pt x="447" y="167"/>
                    <a:pt x="447" y="167"/>
                  </a:cubicBezTo>
                  <a:cubicBezTo>
                    <a:pt x="447" y="170"/>
                    <a:pt x="447" y="172"/>
                    <a:pt x="448" y="175"/>
                  </a:cubicBezTo>
                  <a:cubicBezTo>
                    <a:pt x="451" y="172"/>
                    <a:pt x="451" y="172"/>
                    <a:pt x="451" y="172"/>
                  </a:cubicBezTo>
                  <a:cubicBezTo>
                    <a:pt x="450" y="169"/>
                    <a:pt x="450" y="165"/>
                    <a:pt x="452" y="162"/>
                  </a:cubicBezTo>
                  <a:moveTo>
                    <a:pt x="577" y="161"/>
                  </a:moveTo>
                  <a:cubicBezTo>
                    <a:pt x="575" y="163"/>
                    <a:pt x="575" y="163"/>
                    <a:pt x="575" y="163"/>
                  </a:cubicBezTo>
                  <a:cubicBezTo>
                    <a:pt x="578" y="166"/>
                    <a:pt x="578" y="166"/>
                    <a:pt x="578" y="166"/>
                  </a:cubicBezTo>
                  <a:cubicBezTo>
                    <a:pt x="591" y="174"/>
                    <a:pt x="591" y="174"/>
                    <a:pt x="591" y="174"/>
                  </a:cubicBezTo>
                  <a:cubicBezTo>
                    <a:pt x="583" y="165"/>
                    <a:pt x="583" y="165"/>
                    <a:pt x="583" y="165"/>
                  </a:cubicBezTo>
                  <a:cubicBezTo>
                    <a:pt x="577" y="161"/>
                    <a:pt x="577" y="161"/>
                    <a:pt x="577" y="161"/>
                  </a:cubicBezTo>
                  <a:moveTo>
                    <a:pt x="306" y="157"/>
                  </a:moveTo>
                  <a:cubicBezTo>
                    <a:pt x="316" y="167"/>
                    <a:pt x="316" y="167"/>
                    <a:pt x="316" y="167"/>
                  </a:cubicBezTo>
                  <a:cubicBezTo>
                    <a:pt x="317" y="165"/>
                    <a:pt x="317" y="165"/>
                    <a:pt x="317" y="165"/>
                  </a:cubicBezTo>
                  <a:cubicBezTo>
                    <a:pt x="318" y="164"/>
                    <a:pt x="317" y="163"/>
                    <a:pt x="317" y="163"/>
                  </a:cubicBezTo>
                  <a:cubicBezTo>
                    <a:pt x="306" y="157"/>
                    <a:pt x="306" y="157"/>
                    <a:pt x="306" y="157"/>
                  </a:cubicBezTo>
                  <a:moveTo>
                    <a:pt x="570" y="157"/>
                  </a:moveTo>
                  <a:cubicBezTo>
                    <a:pt x="573" y="161"/>
                    <a:pt x="573" y="161"/>
                    <a:pt x="573" y="161"/>
                  </a:cubicBezTo>
                  <a:cubicBezTo>
                    <a:pt x="574" y="160"/>
                    <a:pt x="574" y="160"/>
                    <a:pt x="574" y="160"/>
                  </a:cubicBezTo>
                  <a:cubicBezTo>
                    <a:pt x="570" y="157"/>
                    <a:pt x="570" y="157"/>
                    <a:pt x="570" y="157"/>
                  </a:cubicBezTo>
                  <a:moveTo>
                    <a:pt x="277" y="151"/>
                  </a:moveTo>
                  <a:cubicBezTo>
                    <a:pt x="285" y="159"/>
                    <a:pt x="285" y="159"/>
                    <a:pt x="285" y="159"/>
                  </a:cubicBezTo>
                  <a:cubicBezTo>
                    <a:pt x="304" y="169"/>
                    <a:pt x="304" y="169"/>
                    <a:pt x="304" y="169"/>
                  </a:cubicBezTo>
                  <a:cubicBezTo>
                    <a:pt x="295" y="161"/>
                    <a:pt x="295" y="161"/>
                    <a:pt x="295" y="161"/>
                  </a:cubicBezTo>
                  <a:cubicBezTo>
                    <a:pt x="277" y="151"/>
                    <a:pt x="277" y="151"/>
                    <a:pt x="277" y="151"/>
                  </a:cubicBezTo>
                  <a:moveTo>
                    <a:pt x="159" y="149"/>
                  </a:moveTo>
                  <a:cubicBezTo>
                    <a:pt x="150" y="164"/>
                    <a:pt x="142" y="179"/>
                    <a:pt x="135" y="196"/>
                  </a:cubicBezTo>
                  <a:cubicBezTo>
                    <a:pt x="136" y="196"/>
                    <a:pt x="137" y="197"/>
                    <a:pt x="138" y="198"/>
                  </a:cubicBezTo>
                  <a:cubicBezTo>
                    <a:pt x="144" y="181"/>
                    <a:pt x="152" y="166"/>
                    <a:pt x="162" y="151"/>
                  </a:cubicBezTo>
                  <a:cubicBezTo>
                    <a:pt x="159" y="149"/>
                    <a:pt x="159" y="149"/>
                    <a:pt x="159" y="149"/>
                  </a:cubicBezTo>
                  <a:moveTo>
                    <a:pt x="287" y="147"/>
                  </a:moveTo>
                  <a:cubicBezTo>
                    <a:pt x="295" y="155"/>
                    <a:pt x="295" y="155"/>
                    <a:pt x="295" y="155"/>
                  </a:cubicBezTo>
                  <a:cubicBezTo>
                    <a:pt x="304" y="160"/>
                    <a:pt x="304" y="160"/>
                    <a:pt x="304" y="160"/>
                  </a:cubicBezTo>
                  <a:cubicBezTo>
                    <a:pt x="296" y="152"/>
                    <a:pt x="296" y="152"/>
                    <a:pt x="296" y="152"/>
                  </a:cubicBezTo>
                  <a:cubicBezTo>
                    <a:pt x="287" y="147"/>
                    <a:pt x="287" y="147"/>
                    <a:pt x="287" y="147"/>
                  </a:cubicBezTo>
                  <a:moveTo>
                    <a:pt x="154" y="143"/>
                  </a:moveTo>
                  <a:cubicBezTo>
                    <a:pt x="154" y="144"/>
                    <a:pt x="154" y="144"/>
                    <a:pt x="154" y="144"/>
                  </a:cubicBezTo>
                  <a:cubicBezTo>
                    <a:pt x="144" y="158"/>
                    <a:pt x="135" y="174"/>
                    <a:pt x="129" y="191"/>
                  </a:cubicBezTo>
                  <a:cubicBezTo>
                    <a:pt x="130" y="192"/>
                    <a:pt x="131" y="192"/>
                    <a:pt x="132" y="193"/>
                  </a:cubicBezTo>
                  <a:cubicBezTo>
                    <a:pt x="138" y="176"/>
                    <a:pt x="146" y="161"/>
                    <a:pt x="156" y="146"/>
                  </a:cubicBezTo>
                  <a:cubicBezTo>
                    <a:pt x="154" y="143"/>
                    <a:pt x="154" y="143"/>
                    <a:pt x="154" y="143"/>
                  </a:cubicBezTo>
                  <a:moveTo>
                    <a:pt x="470" y="135"/>
                  </a:moveTo>
                  <a:cubicBezTo>
                    <a:pt x="458" y="147"/>
                    <a:pt x="458" y="147"/>
                    <a:pt x="458" y="147"/>
                  </a:cubicBezTo>
                  <a:cubicBezTo>
                    <a:pt x="451" y="157"/>
                    <a:pt x="451" y="157"/>
                    <a:pt x="451" y="157"/>
                  </a:cubicBezTo>
                  <a:cubicBezTo>
                    <a:pt x="449" y="156"/>
                    <a:pt x="449" y="156"/>
                    <a:pt x="449" y="156"/>
                  </a:cubicBezTo>
                  <a:cubicBezTo>
                    <a:pt x="446" y="159"/>
                    <a:pt x="446" y="159"/>
                    <a:pt x="446" y="159"/>
                  </a:cubicBezTo>
                  <a:cubicBezTo>
                    <a:pt x="449" y="160"/>
                    <a:pt x="449" y="160"/>
                    <a:pt x="449" y="160"/>
                  </a:cubicBezTo>
                  <a:cubicBezTo>
                    <a:pt x="462" y="148"/>
                    <a:pt x="462" y="148"/>
                    <a:pt x="462" y="148"/>
                  </a:cubicBezTo>
                  <a:cubicBezTo>
                    <a:pt x="470" y="135"/>
                    <a:pt x="470" y="135"/>
                    <a:pt x="470" y="135"/>
                  </a:cubicBezTo>
                  <a:moveTo>
                    <a:pt x="263" y="128"/>
                  </a:moveTo>
                  <a:cubicBezTo>
                    <a:pt x="261" y="133"/>
                    <a:pt x="261" y="133"/>
                    <a:pt x="261" y="133"/>
                  </a:cubicBezTo>
                  <a:cubicBezTo>
                    <a:pt x="258" y="131"/>
                    <a:pt x="258" y="131"/>
                    <a:pt x="258" y="131"/>
                  </a:cubicBezTo>
                  <a:cubicBezTo>
                    <a:pt x="266" y="139"/>
                    <a:pt x="266" y="139"/>
                    <a:pt x="266" y="139"/>
                  </a:cubicBezTo>
                  <a:cubicBezTo>
                    <a:pt x="284" y="149"/>
                    <a:pt x="284" y="149"/>
                    <a:pt x="284" y="149"/>
                  </a:cubicBezTo>
                  <a:cubicBezTo>
                    <a:pt x="276" y="141"/>
                    <a:pt x="276" y="141"/>
                    <a:pt x="276" y="141"/>
                  </a:cubicBezTo>
                  <a:cubicBezTo>
                    <a:pt x="264" y="135"/>
                    <a:pt x="264" y="135"/>
                    <a:pt x="264" y="135"/>
                  </a:cubicBezTo>
                  <a:cubicBezTo>
                    <a:pt x="266" y="131"/>
                    <a:pt x="266" y="131"/>
                    <a:pt x="266" y="131"/>
                  </a:cubicBezTo>
                  <a:cubicBezTo>
                    <a:pt x="263" y="128"/>
                    <a:pt x="263" y="128"/>
                    <a:pt x="263" y="128"/>
                  </a:cubicBezTo>
                  <a:moveTo>
                    <a:pt x="267" y="123"/>
                  </a:moveTo>
                  <a:cubicBezTo>
                    <a:pt x="265" y="125"/>
                    <a:pt x="265" y="125"/>
                    <a:pt x="265" y="125"/>
                  </a:cubicBezTo>
                  <a:cubicBezTo>
                    <a:pt x="268" y="128"/>
                    <a:pt x="268" y="128"/>
                    <a:pt x="268" y="128"/>
                  </a:cubicBezTo>
                  <a:cubicBezTo>
                    <a:pt x="269" y="125"/>
                    <a:pt x="269" y="125"/>
                    <a:pt x="269" y="125"/>
                  </a:cubicBezTo>
                  <a:cubicBezTo>
                    <a:pt x="267" y="123"/>
                    <a:pt x="267" y="123"/>
                    <a:pt x="267" y="123"/>
                  </a:cubicBezTo>
                  <a:moveTo>
                    <a:pt x="508" y="120"/>
                  </a:moveTo>
                  <a:cubicBezTo>
                    <a:pt x="505" y="122"/>
                    <a:pt x="505" y="122"/>
                    <a:pt x="505" y="122"/>
                  </a:cubicBezTo>
                  <a:cubicBezTo>
                    <a:pt x="567" y="160"/>
                    <a:pt x="567" y="160"/>
                    <a:pt x="567" y="160"/>
                  </a:cubicBezTo>
                  <a:cubicBezTo>
                    <a:pt x="560" y="151"/>
                    <a:pt x="560" y="151"/>
                    <a:pt x="560" y="151"/>
                  </a:cubicBezTo>
                  <a:cubicBezTo>
                    <a:pt x="508" y="120"/>
                    <a:pt x="508" y="120"/>
                    <a:pt x="508" y="120"/>
                  </a:cubicBezTo>
                  <a:moveTo>
                    <a:pt x="499" y="114"/>
                  </a:moveTo>
                  <a:cubicBezTo>
                    <a:pt x="497" y="117"/>
                    <a:pt x="497" y="117"/>
                    <a:pt x="497" y="117"/>
                  </a:cubicBezTo>
                  <a:cubicBezTo>
                    <a:pt x="502" y="120"/>
                    <a:pt x="502" y="120"/>
                    <a:pt x="502" y="120"/>
                  </a:cubicBezTo>
                  <a:cubicBezTo>
                    <a:pt x="505" y="118"/>
                    <a:pt x="505" y="118"/>
                    <a:pt x="505" y="118"/>
                  </a:cubicBezTo>
                  <a:cubicBezTo>
                    <a:pt x="499" y="114"/>
                    <a:pt x="499" y="114"/>
                    <a:pt x="499" y="114"/>
                  </a:cubicBezTo>
                  <a:moveTo>
                    <a:pt x="494" y="111"/>
                  </a:moveTo>
                  <a:cubicBezTo>
                    <a:pt x="491" y="114"/>
                    <a:pt x="491" y="114"/>
                    <a:pt x="491" y="114"/>
                  </a:cubicBezTo>
                  <a:cubicBezTo>
                    <a:pt x="494" y="115"/>
                    <a:pt x="494" y="115"/>
                    <a:pt x="494" y="115"/>
                  </a:cubicBezTo>
                  <a:cubicBezTo>
                    <a:pt x="496" y="113"/>
                    <a:pt x="496" y="113"/>
                    <a:pt x="496" y="113"/>
                  </a:cubicBezTo>
                  <a:cubicBezTo>
                    <a:pt x="494" y="111"/>
                    <a:pt x="494" y="111"/>
                    <a:pt x="494" y="111"/>
                  </a:cubicBezTo>
                  <a:moveTo>
                    <a:pt x="197" y="109"/>
                  </a:moveTo>
                  <a:cubicBezTo>
                    <a:pt x="194" y="109"/>
                    <a:pt x="191" y="110"/>
                    <a:pt x="190" y="112"/>
                  </a:cubicBezTo>
                  <a:cubicBezTo>
                    <a:pt x="190" y="112"/>
                    <a:pt x="190" y="112"/>
                    <a:pt x="190" y="112"/>
                  </a:cubicBezTo>
                  <a:cubicBezTo>
                    <a:pt x="179" y="123"/>
                    <a:pt x="170" y="134"/>
                    <a:pt x="161" y="146"/>
                  </a:cubicBezTo>
                  <a:cubicBezTo>
                    <a:pt x="164" y="149"/>
                    <a:pt x="164" y="149"/>
                    <a:pt x="164" y="149"/>
                  </a:cubicBezTo>
                  <a:cubicBezTo>
                    <a:pt x="172" y="136"/>
                    <a:pt x="182" y="125"/>
                    <a:pt x="192" y="115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3" y="113"/>
                    <a:pt x="195" y="112"/>
                    <a:pt x="197" y="112"/>
                  </a:cubicBezTo>
                  <a:cubicBezTo>
                    <a:pt x="198" y="112"/>
                    <a:pt x="199" y="112"/>
                    <a:pt x="200" y="113"/>
                  </a:cubicBezTo>
                  <a:cubicBezTo>
                    <a:pt x="202" y="115"/>
                    <a:pt x="203" y="118"/>
                    <a:pt x="202" y="120"/>
                  </a:cubicBezTo>
                  <a:cubicBezTo>
                    <a:pt x="202" y="120"/>
                    <a:pt x="202" y="120"/>
                    <a:pt x="202" y="120"/>
                  </a:cubicBezTo>
                  <a:cubicBezTo>
                    <a:pt x="202" y="121"/>
                    <a:pt x="202" y="121"/>
                    <a:pt x="202" y="121"/>
                  </a:cubicBezTo>
                  <a:cubicBezTo>
                    <a:pt x="197" y="137"/>
                    <a:pt x="190" y="152"/>
                    <a:pt x="182" y="167"/>
                  </a:cubicBezTo>
                  <a:cubicBezTo>
                    <a:pt x="184" y="169"/>
                    <a:pt x="184" y="169"/>
                    <a:pt x="184" y="169"/>
                  </a:cubicBezTo>
                  <a:cubicBezTo>
                    <a:pt x="193" y="154"/>
                    <a:pt x="200" y="138"/>
                    <a:pt x="205" y="122"/>
                  </a:cubicBezTo>
                  <a:cubicBezTo>
                    <a:pt x="205" y="122"/>
                    <a:pt x="205" y="122"/>
                    <a:pt x="205" y="122"/>
                  </a:cubicBezTo>
                  <a:cubicBezTo>
                    <a:pt x="206" y="120"/>
                    <a:pt x="206" y="118"/>
                    <a:pt x="206" y="116"/>
                  </a:cubicBezTo>
                  <a:cubicBezTo>
                    <a:pt x="255" y="142"/>
                    <a:pt x="255" y="142"/>
                    <a:pt x="255" y="142"/>
                  </a:cubicBezTo>
                  <a:cubicBezTo>
                    <a:pt x="218" y="203"/>
                    <a:pt x="218" y="203"/>
                    <a:pt x="218" y="203"/>
                  </a:cubicBezTo>
                  <a:cubicBezTo>
                    <a:pt x="221" y="205"/>
                    <a:pt x="221" y="205"/>
                    <a:pt x="221" y="205"/>
                  </a:cubicBezTo>
                  <a:cubicBezTo>
                    <a:pt x="258" y="144"/>
                    <a:pt x="258" y="144"/>
                    <a:pt x="258" y="144"/>
                  </a:cubicBezTo>
                  <a:cubicBezTo>
                    <a:pt x="275" y="153"/>
                    <a:pt x="275" y="153"/>
                    <a:pt x="275" y="153"/>
                  </a:cubicBezTo>
                  <a:cubicBezTo>
                    <a:pt x="267" y="145"/>
                    <a:pt x="267" y="145"/>
                    <a:pt x="267" y="145"/>
                  </a:cubicBezTo>
                  <a:cubicBezTo>
                    <a:pt x="260" y="141"/>
                    <a:pt x="260" y="141"/>
                    <a:pt x="260" y="141"/>
                  </a:cubicBezTo>
                  <a:cubicBezTo>
                    <a:pt x="261" y="139"/>
                    <a:pt x="261" y="139"/>
                    <a:pt x="261" y="139"/>
                  </a:cubicBezTo>
                  <a:cubicBezTo>
                    <a:pt x="258" y="137"/>
                    <a:pt x="258" y="137"/>
                    <a:pt x="258" y="137"/>
                  </a:cubicBezTo>
                  <a:cubicBezTo>
                    <a:pt x="257" y="140"/>
                    <a:pt x="257" y="140"/>
                    <a:pt x="257" y="140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0" y="109"/>
                    <a:pt x="198" y="109"/>
                    <a:pt x="197" y="109"/>
                  </a:cubicBezTo>
                  <a:moveTo>
                    <a:pt x="635" y="104"/>
                  </a:moveTo>
                  <a:cubicBezTo>
                    <a:pt x="632" y="107"/>
                    <a:pt x="632" y="107"/>
                    <a:pt x="632" y="107"/>
                  </a:cubicBezTo>
                  <a:cubicBezTo>
                    <a:pt x="632" y="107"/>
                    <a:pt x="632" y="107"/>
                    <a:pt x="633" y="106"/>
                  </a:cubicBezTo>
                  <a:cubicBezTo>
                    <a:pt x="633" y="106"/>
                    <a:pt x="633" y="106"/>
                    <a:pt x="633" y="106"/>
                  </a:cubicBezTo>
                  <a:cubicBezTo>
                    <a:pt x="633" y="106"/>
                    <a:pt x="633" y="106"/>
                    <a:pt x="633" y="106"/>
                  </a:cubicBezTo>
                  <a:cubicBezTo>
                    <a:pt x="633" y="106"/>
                    <a:pt x="633" y="106"/>
                    <a:pt x="633" y="106"/>
                  </a:cubicBezTo>
                  <a:cubicBezTo>
                    <a:pt x="638" y="111"/>
                    <a:pt x="639" y="118"/>
                    <a:pt x="636" y="124"/>
                  </a:cubicBezTo>
                  <a:cubicBezTo>
                    <a:pt x="607" y="179"/>
                    <a:pt x="607" y="179"/>
                    <a:pt x="607" y="179"/>
                  </a:cubicBezTo>
                  <a:cubicBezTo>
                    <a:pt x="603" y="177"/>
                    <a:pt x="603" y="177"/>
                    <a:pt x="603" y="177"/>
                  </a:cubicBezTo>
                  <a:cubicBezTo>
                    <a:pt x="632" y="122"/>
                    <a:pt x="632" y="122"/>
                    <a:pt x="632" y="122"/>
                  </a:cubicBezTo>
                  <a:cubicBezTo>
                    <a:pt x="634" y="118"/>
                    <a:pt x="633" y="113"/>
                    <a:pt x="630" y="110"/>
                  </a:cubicBezTo>
                  <a:cubicBezTo>
                    <a:pt x="630" y="110"/>
                    <a:pt x="630" y="110"/>
                    <a:pt x="630" y="110"/>
                  </a:cubicBezTo>
                  <a:cubicBezTo>
                    <a:pt x="630" y="110"/>
                    <a:pt x="630" y="109"/>
                    <a:pt x="629" y="109"/>
                  </a:cubicBezTo>
                  <a:cubicBezTo>
                    <a:pt x="627" y="112"/>
                    <a:pt x="627" y="112"/>
                    <a:pt x="627" y="112"/>
                  </a:cubicBezTo>
                  <a:cubicBezTo>
                    <a:pt x="627" y="112"/>
                    <a:pt x="627" y="112"/>
                    <a:pt x="628" y="112"/>
                  </a:cubicBezTo>
                  <a:cubicBezTo>
                    <a:pt x="628" y="112"/>
                    <a:pt x="628" y="112"/>
                    <a:pt x="628" y="112"/>
                  </a:cubicBezTo>
                  <a:cubicBezTo>
                    <a:pt x="628" y="112"/>
                    <a:pt x="628" y="112"/>
                    <a:pt x="628" y="112"/>
                  </a:cubicBezTo>
                  <a:cubicBezTo>
                    <a:pt x="630" y="114"/>
                    <a:pt x="631" y="117"/>
                    <a:pt x="629" y="120"/>
                  </a:cubicBezTo>
                  <a:cubicBezTo>
                    <a:pt x="628" y="122"/>
                    <a:pt x="626" y="123"/>
                    <a:pt x="624" y="123"/>
                  </a:cubicBezTo>
                  <a:cubicBezTo>
                    <a:pt x="624" y="123"/>
                    <a:pt x="623" y="123"/>
                    <a:pt x="622" y="122"/>
                  </a:cubicBezTo>
                  <a:cubicBezTo>
                    <a:pt x="622" y="122"/>
                    <a:pt x="622" y="122"/>
                    <a:pt x="622" y="122"/>
                  </a:cubicBezTo>
                  <a:cubicBezTo>
                    <a:pt x="622" y="122"/>
                    <a:pt x="622" y="122"/>
                    <a:pt x="622" y="122"/>
                  </a:cubicBezTo>
                  <a:cubicBezTo>
                    <a:pt x="620" y="122"/>
                    <a:pt x="619" y="121"/>
                    <a:pt x="618" y="121"/>
                  </a:cubicBezTo>
                  <a:cubicBezTo>
                    <a:pt x="615" y="123"/>
                    <a:pt x="615" y="123"/>
                    <a:pt x="615" y="123"/>
                  </a:cubicBezTo>
                  <a:cubicBezTo>
                    <a:pt x="617" y="124"/>
                    <a:pt x="619" y="125"/>
                    <a:pt x="621" y="125"/>
                  </a:cubicBezTo>
                  <a:cubicBezTo>
                    <a:pt x="621" y="125"/>
                    <a:pt x="621" y="125"/>
                    <a:pt x="621" y="125"/>
                  </a:cubicBezTo>
                  <a:cubicBezTo>
                    <a:pt x="622" y="126"/>
                    <a:pt x="623" y="126"/>
                    <a:pt x="624" y="126"/>
                  </a:cubicBezTo>
                  <a:cubicBezTo>
                    <a:pt x="625" y="126"/>
                    <a:pt x="626" y="126"/>
                    <a:pt x="626" y="126"/>
                  </a:cubicBezTo>
                  <a:cubicBezTo>
                    <a:pt x="600" y="175"/>
                    <a:pt x="600" y="175"/>
                    <a:pt x="600" y="175"/>
                  </a:cubicBezTo>
                  <a:cubicBezTo>
                    <a:pt x="593" y="171"/>
                    <a:pt x="593" y="171"/>
                    <a:pt x="593" y="171"/>
                  </a:cubicBezTo>
                  <a:cubicBezTo>
                    <a:pt x="601" y="180"/>
                    <a:pt x="601" y="180"/>
                    <a:pt x="601" y="180"/>
                  </a:cubicBezTo>
                  <a:cubicBezTo>
                    <a:pt x="605" y="182"/>
                    <a:pt x="605" y="182"/>
                    <a:pt x="605" y="182"/>
                  </a:cubicBezTo>
                  <a:cubicBezTo>
                    <a:pt x="604" y="183"/>
                    <a:pt x="604" y="183"/>
                    <a:pt x="604" y="183"/>
                  </a:cubicBezTo>
                  <a:cubicBezTo>
                    <a:pt x="607" y="186"/>
                    <a:pt x="607" y="186"/>
                    <a:pt x="607" y="186"/>
                  </a:cubicBezTo>
                  <a:cubicBezTo>
                    <a:pt x="608" y="184"/>
                    <a:pt x="608" y="184"/>
                    <a:pt x="608" y="184"/>
                  </a:cubicBezTo>
                  <a:cubicBezTo>
                    <a:pt x="751" y="270"/>
                    <a:pt x="751" y="270"/>
                    <a:pt x="751" y="270"/>
                  </a:cubicBezTo>
                  <a:cubicBezTo>
                    <a:pt x="711" y="336"/>
                    <a:pt x="711" y="336"/>
                    <a:pt x="711" y="336"/>
                  </a:cubicBezTo>
                  <a:cubicBezTo>
                    <a:pt x="721" y="326"/>
                    <a:pt x="721" y="326"/>
                    <a:pt x="721" y="326"/>
                  </a:cubicBezTo>
                  <a:cubicBezTo>
                    <a:pt x="755" y="271"/>
                    <a:pt x="755" y="271"/>
                    <a:pt x="755" y="271"/>
                  </a:cubicBezTo>
                  <a:cubicBezTo>
                    <a:pt x="755" y="270"/>
                    <a:pt x="755" y="269"/>
                    <a:pt x="754" y="268"/>
                  </a:cubicBezTo>
                  <a:cubicBezTo>
                    <a:pt x="609" y="181"/>
                    <a:pt x="609" y="181"/>
                    <a:pt x="609" y="181"/>
                  </a:cubicBezTo>
                  <a:cubicBezTo>
                    <a:pt x="639" y="125"/>
                    <a:pt x="639" y="125"/>
                    <a:pt x="639" y="125"/>
                  </a:cubicBezTo>
                  <a:cubicBezTo>
                    <a:pt x="643" y="118"/>
                    <a:pt x="641" y="109"/>
                    <a:pt x="635" y="104"/>
                  </a:cubicBezTo>
                  <a:cubicBezTo>
                    <a:pt x="635" y="104"/>
                    <a:pt x="635" y="104"/>
                    <a:pt x="635" y="104"/>
                  </a:cubicBezTo>
                  <a:cubicBezTo>
                    <a:pt x="635" y="104"/>
                    <a:pt x="635" y="104"/>
                    <a:pt x="635" y="104"/>
                  </a:cubicBezTo>
                  <a:cubicBezTo>
                    <a:pt x="635" y="104"/>
                    <a:pt x="635" y="104"/>
                    <a:pt x="635" y="104"/>
                  </a:cubicBezTo>
                  <a:cubicBezTo>
                    <a:pt x="635" y="104"/>
                    <a:pt x="635" y="104"/>
                    <a:pt x="635" y="104"/>
                  </a:cubicBezTo>
                  <a:cubicBezTo>
                    <a:pt x="635" y="104"/>
                    <a:pt x="635" y="104"/>
                    <a:pt x="635" y="104"/>
                  </a:cubicBezTo>
                  <a:moveTo>
                    <a:pt x="197" y="101"/>
                  </a:moveTo>
                  <a:cubicBezTo>
                    <a:pt x="195" y="101"/>
                    <a:pt x="193" y="101"/>
                    <a:pt x="191" y="102"/>
                  </a:cubicBezTo>
                  <a:cubicBezTo>
                    <a:pt x="156" y="141"/>
                    <a:pt x="156" y="141"/>
                    <a:pt x="156" y="141"/>
                  </a:cubicBezTo>
                  <a:cubicBezTo>
                    <a:pt x="158" y="143"/>
                    <a:pt x="158" y="143"/>
                    <a:pt x="158" y="143"/>
                  </a:cubicBezTo>
                  <a:cubicBezTo>
                    <a:pt x="166" y="131"/>
                    <a:pt x="176" y="120"/>
                    <a:pt x="186" y="109"/>
                  </a:cubicBezTo>
                  <a:cubicBezTo>
                    <a:pt x="186" y="109"/>
                    <a:pt x="186" y="109"/>
                    <a:pt x="186" y="109"/>
                  </a:cubicBezTo>
                  <a:cubicBezTo>
                    <a:pt x="186" y="109"/>
                    <a:pt x="186" y="109"/>
                    <a:pt x="186" y="109"/>
                  </a:cubicBezTo>
                  <a:cubicBezTo>
                    <a:pt x="189" y="106"/>
                    <a:pt x="193" y="104"/>
                    <a:pt x="197" y="104"/>
                  </a:cubicBezTo>
                  <a:cubicBezTo>
                    <a:pt x="199" y="104"/>
                    <a:pt x="201" y="105"/>
                    <a:pt x="204" y="106"/>
                  </a:cubicBezTo>
                  <a:cubicBezTo>
                    <a:pt x="256" y="134"/>
                    <a:pt x="256" y="134"/>
                    <a:pt x="256" y="134"/>
                  </a:cubicBezTo>
                  <a:cubicBezTo>
                    <a:pt x="247" y="126"/>
                    <a:pt x="247" y="126"/>
                    <a:pt x="247" y="126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203" y="102"/>
                    <a:pt x="200" y="101"/>
                    <a:pt x="197" y="101"/>
                  </a:cubicBezTo>
                  <a:moveTo>
                    <a:pt x="538" y="76"/>
                  </a:moveTo>
                  <a:cubicBezTo>
                    <a:pt x="536" y="78"/>
                    <a:pt x="536" y="78"/>
                    <a:pt x="536" y="78"/>
                  </a:cubicBezTo>
                  <a:cubicBezTo>
                    <a:pt x="558" y="97"/>
                    <a:pt x="584" y="112"/>
                    <a:pt x="612" y="122"/>
                  </a:cubicBezTo>
                  <a:cubicBezTo>
                    <a:pt x="614" y="120"/>
                    <a:pt x="614" y="120"/>
                    <a:pt x="614" y="120"/>
                  </a:cubicBezTo>
                  <a:cubicBezTo>
                    <a:pt x="586" y="110"/>
                    <a:pt x="560" y="95"/>
                    <a:pt x="538" y="76"/>
                  </a:cubicBezTo>
                  <a:moveTo>
                    <a:pt x="533" y="72"/>
                  </a:moveTo>
                  <a:cubicBezTo>
                    <a:pt x="531" y="74"/>
                    <a:pt x="531" y="74"/>
                    <a:pt x="531" y="74"/>
                  </a:cubicBezTo>
                  <a:cubicBezTo>
                    <a:pt x="532" y="75"/>
                    <a:pt x="533" y="75"/>
                    <a:pt x="533" y="76"/>
                  </a:cubicBezTo>
                  <a:cubicBezTo>
                    <a:pt x="536" y="74"/>
                    <a:pt x="536" y="74"/>
                    <a:pt x="536" y="74"/>
                  </a:cubicBezTo>
                  <a:cubicBezTo>
                    <a:pt x="535" y="73"/>
                    <a:pt x="534" y="72"/>
                    <a:pt x="533" y="72"/>
                  </a:cubicBezTo>
                  <a:moveTo>
                    <a:pt x="551" y="54"/>
                  </a:moveTo>
                  <a:cubicBezTo>
                    <a:pt x="546" y="59"/>
                    <a:pt x="546" y="59"/>
                    <a:pt x="546" y="59"/>
                  </a:cubicBezTo>
                  <a:cubicBezTo>
                    <a:pt x="547" y="59"/>
                    <a:pt x="548" y="60"/>
                    <a:pt x="549" y="60"/>
                  </a:cubicBezTo>
                  <a:cubicBezTo>
                    <a:pt x="553" y="56"/>
                    <a:pt x="553" y="56"/>
                    <a:pt x="553" y="56"/>
                  </a:cubicBezTo>
                  <a:cubicBezTo>
                    <a:pt x="551" y="54"/>
                    <a:pt x="551" y="54"/>
                    <a:pt x="551" y="54"/>
                  </a:cubicBezTo>
                  <a:moveTo>
                    <a:pt x="561" y="53"/>
                  </a:moveTo>
                  <a:cubicBezTo>
                    <a:pt x="558" y="56"/>
                    <a:pt x="558" y="56"/>
                    <a:pt x="558" y="56"/>
                  </a:cubicBezTo>
                  <a:cubicBezTo>
                    <a:pt x="583" y="67"/>
                    <a:pt x="607" y="82"/>
                    <a:pt x="627" y="100"/>
                  </a:cubicBezTo>
                  <a:cubicBezTo>
                    <a:pt x="599" y="84"/>
                    <a:pt x="599" y="84"/>
                    <a:pt x="599" y="84"/>
                  </a:cubicBezTo>
                  <a:cubicBezTo>
                    <a:pt x="590" y="77"/>
                    <a:pt x="580" y="71"/>
                    <a:pt x="569" y="66"/>
                  </a:cubicBezTo>
                  <a:cubicBezTo>
                    <a:pt x="556" y="58"/>
                    <a:pt x="556" y="58"/>
                    <a:pt x="556" y="58"/>
                  </a:cubicBezTo>
                  <a:cubicBezTo>
                    <a:pt x="552" y="62"/>
                    <a:pt x="552" y="62"/>
                    <a:pt x="552" y="62"/>
                  </a:cubicBezTo>
                  <a:cubicBezTo>
                    <a:pt x="558" y="64"/>
                    <a:pt x="563" y="66"/>
                    <a:pt x="568" y="69"/>
                  </a:cubicBezTo>
                  <a:cubicBezTo>
                    <a:pt x="598" y="87"/>
                    <a:pt x="598" y="87"/>
                    <a:pt x="598" y="87"/>
                  </a:cubicBezTo>
                  <a:cubicBezTo>
                    <a:pt x="607" y="94"/>
                    <a:pt x="616" y="101"/>
                    <a:pt x="625" y="109"/>
                  </a:cubicBezTo>
                  <a:cubicBezTo>
                    <a:pt x="627" y="107"/>
                    <a:pt x="627" y="107"/>
                    <a:pt x="627" y="107"/>
                  </a:cubicBezTo>
                  <a:cubicBezTo>
                    <a:pt x="625" y="105"/>
                    <a:pt x="622" y="103"/>
                    <a:pt x="620" y="100"/>
                  </a:cubicBezTo>
                  <a:cubicBezTo>
                    <a:pt x="628" y="105"/>
                    <a:pt x="628" y="105"/>
                    <a:pt x="628" y="105"/>
                  </a:cubicBezTo>
                  <a:cubicBezTo>
                    <a:pt x="632" y="101"/>
                    <a:pt x="632" y="101"/>
                    <a:pt x="632" y="101"/>
                  </a:cubicBezTo>
                  <a:cubicBezTo>
                    <a:pt x="612" y="81"/>
                    <a:pt x="587" y="65"/>
                    <a:pt x="561" y="53"/>
                  </a:cubicBezTo>
                  <a:moveTo>
                    <a:pt x="555" y="50"/>
                  </a:moveTo>
                  <a:cubicBezTo>
                    <a:pt x="552" y="53"/>
                    <a:pt x="552" y="53"/>
                    <a:pt x="552" y="53"/>
                  </a:cubicBezTo>
                  <a:cubicBezTo>
                    <a:pt x="553" y="53"/>
                    <a:pt x="554" y="54"/>
                    <a:pt x="555" y="54"/>
                  </a:cubicBezTo>
                  <a:cubicBezTo>
                    <a:pt x="558" y="52"/>
                    <a:pt x="558" y="52"/>
                    <a:pt x="558" y="52"/>
                  </a:cubicBezTo>
                  <a:cubicBezTo>
                    <a:pt x="557" y="51"/>
                    <a:pt x="556" y="51"/>
                    <a:pt x="555" y="50"/>
                  </a:cubicBezTo>
                  <a:moveTo>
                    <a:pt x="486" y="106"/>
                  </a:moveTo>
                  <a:cubicBezTo>
                    <a:pt x="482" y="104"/>
                    <a:pt x="482" y="104"/>
                    <a:pt x="482" y="104"/>
                  </a:cubicBezTo>
                  <a:cubicBezTo>
                    <a:pt x="517" y="52"/>
                    <a:pt x="517" y="52"/>
                    <a:pt x="517" y="52"/>
                  </a:cubicBezTo>
                  <a:cubicBezTo>
                    <a:pt x="519" y="48"/>
                    <a:pt x="524" y="45"/>
                    <a:pt x="528" y="45"/>
                  </a:cubicBezTo>
                  <a:cubicBezTo>
                    <a:pt x="529" y="45"/>
                    <a:pt x="529" y="45"/>
                    <a:pt x="529" y="45"/>
                  </a:cubicBezTo>
                  <a:cubicBezTo>
                    <a:pt x="545" y="55"/>
                    <a:pt x="545" y="55"/>
                    <a:pt x="545" y="55"/>
                  </a:cubicBezTo>
                  <a:cubicBezTo>
                    <a:pt x="541" y="54"/>
                    <a:pt x="537" y="52"/>
                    <a:pt x="532" y="51"/>
                  </a:cubicBezTo>
                  <a:cubicBezTo>
                    <a:pt x="532" y="51"/>
                    <a:pt x="532" y="51"/>
                    <a:pt x="532" y="51"/>
                  </a:cubicBezTo>
                  <a:cubicBezTo>
                    <a:pt x="531" y="50"/>
                    <a:pt x="530" y="50"/>
                    <a:pt x="528" y="50"/>
                  </a:cubicBezTo>
                  <a:cubicBezTo>
                    <a:pt x="525" y="50"/>
                    <a:pt x="522" y="51"/>
                    <a:pt x="521" y="54"/>
                  </a:cubicBezTo>
                  <a:cubicBezTo>
                    <a:pt x="486" y="106"/>
                    <a:pt x="486" y="106"/>
                    <a:pt x="486" y="106"/>
                  </a:cubicBezTo>
                  <a:moveTo>
                    <a:pt x="460" y="0"/>
                  </a:moveTo>
                  <a:cubicBezTo>
                    <a:pt x="460" y="0"/>
                    <a:pt x="459" y="1"/>
                    <a:pt x="459" y="1"/>
                  </a:cubicBezTo>
                  <a:cubicBezTo>
                    <a:pt x="459" y="2"/>
                    <a:pt x="459" y="3"/>
                    <a:pt x="460" y="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0" y="44"/>
                    <a:pt x="517" y="46"/>
                    <a:pt x="514" y="50"/>
                  </a:cubicBezTo>
                  <a:cubicBezTo>
                    <a:pt x="479" y="102"/>
                    <a:pt x="479" y="102"/>
                    <a:pt x="479" y="102"/>
                  </a:cubicBezTo>
                  <a:cubicBezTo>
                    <a:pt x="334" y="15"/>
                    <a:pt x="334" y="15"/>
                    <a:pt x="334" y="15"/>
                  </a:cubicBezTo>
                  <a:cubicBezTo>
                    <a:pt x="334" y="14"/>
                    <a:pt x="334" y="14"/>
                    <a:pt x="333" y="14"/>
                  </a:cubicBezTo>
                  <a:cubicBezTo>
                    <a:pt x="333" y="14"/>
                    <a:pt x="332" y="15"/>
                    <a:pt x="332" y="15"/>
                  </a:cubicBezTo>
                  <a:cubicBezTo>
                    <a:pt x="268" y="120"/>
                    <a:pt x="268" y="120"/>
                    <a:pt x="268" y="120"/>
                  </a:cubicBezTo>
                  <a:cubicBezTo>
                    <a:pt x="271" y="122"/>
                    <a:pt x="271" y="122"/>
                    <a:pt x="271" y="122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477" y="105"/>
                    <a:pt x="477" y="105"/>
                    <a:pt x="477" y="105"/>
                  </a:cubicBezTo>
                  <a:cubicBezTo>
                    <a:pt x="443" y="155"/>
                    <a:pt x="443" y="155"/>
                    <a:pt x="443" y="155"/>
                  </a:cubicBezTo>
                  <a:cubicBezTo>
                    <a:pt x="443" y="155"/>
                    <a:pt x="443" y="155"/>
                    <a:pt x="443" y="155"/>
                  </a:cubicBezTo>
                  <a:cubicBezTo>
                    <a:pt x="443" y="155"/>
                    <a:pt x="443" y="156"/>
                    <a:pt x="444" y="157"/>
                  </a:cubicBezTo>
                  <a:cubicBezTo>
                    <a:pt x="451" y="149"/>
                    <a:pt x="451" y="149"/>
                    <a:pt x="451" y="14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4" y="109"/>
                    <a:pt x="484" y="109"/>
                    <a:pt x="484" y="109"/>
                  </a:cubicBezTo>
                  <a:cubicBezTo>
                    <a:pt x="467" y="133"/>
                    <a:pt x="467" y="133"/>
                    <a:pt x="467" y="133"/>
                  </a:cubicBezTo>
                  <a:cubicBezTo>
                    <a:pt x="480" y="120"/>
                    <a:pt x="480" y="120"/>
                    <a:pt x="480" y="120"/>
                  </a:cubicBezTo>
                  <a:cubicBezTo>
                    <a:pt x="487" y="111"/>
                    <a:pt x="487" y="111"/>
                    <a:pt x="487" y="111"/>
                  </a:cubicBezTo>
                  <a:cubicBezTo>
                    <a:pt x="489" y="112"/>
                    <a:pt x="489" y="112"/>
                    <a:pt x="489" y="112"/>
                  </a:cubicBezTo>
                  <a:cubicBezTo>
                    <a:pt x="491" y="109"/>
                    <a:pt x="491" y="109"/>
                    <a:pt x="491" y="109"/>
                  </a:cubicBezTo>
                  <a:cubicBezTo>
                    <a:pt x="488" y="108"/>
                    <a:pt x="488" y="108"/>
                    <a:pt x="488" y="108"/>
                  </a:cubicBezTo>
                  <a:cubicBezTo>
                    <a:pt x="520" y="61"/>
                    <a:pt x="520" y="61"/>
                    <a:pt x="520" y="61"/>
                  </a:cubicBezTo>
                  <a:cubicBezTo>
                    <a:pt x="520" y="63"/>
                    <a:pt x="521" y="65"/>
                    <a:pt x="523" y="66"/>
                  </a:cubicBezTo>
                  <a:cubicBezTo>
                    <a:pt x="523" y="66"/>
                    <a:pt x="523" y="66"/>
                    <a:pt x="523" y="66"/>
                  </a:cubicBezTo>
                  <a:cubicBezTo>
                    <a:pt x="525" y="68"/>
                    <a:pt x="527" y="70"/>
                    <a:pt x="529" y="72"/>
                  </a:cubicBezTo>
                  <a:cubicBezTo>
                    <a:pt x="531" y="69"/>
                    <a:pt x="531" y="69"/>
                    <a:pt x="531" y="69"/>
                  </a:cubicBezTo>
                  <a:cubicBezTo>
                    <a:pt x="529" y="68"/>
                    <a:pt x="527" y="66"/>
                    <a:pt x="525" y="64"/>
                  </a:cubicBezTo>
                  <a:cubicBezTo>
                    <a:pt x="525" y="64"/>
                    <a:pt x="525" y="64"/>
                    <a:pt x="525" y="64"/>
                  </a:cubicBezTo>
                  <a:cubicBezTo>
                    <a:pt x="525" y="64"/>
                    <a:pt x="525" y="64"/>
                    <a:pt x="525" y="64"/>
                  </a:cubicBezTo>
                  <a:cubicBezTo>
                    <a:pt x="523" y="62"/>
                    <a:pt x="522" y="59"/>
                    <a:pt x="523" y="56"/>
                  </a:cubicBezTo>
                  <a:cubicBezTo>
                    <a:pt x="525" y="54"/>
                    <a:pt x="526" y="53"/>
                    <a:pt x="528" y="53"/>
                  </a:cubicBezTo>
                  <a:cubicBezTo>
                    <a:pt x="529" y="53"/>
                    <a:pt x="530" y="53"/>
                    <a:pt x="531" y="54"/>
                  </a:cubicBezTo>
                  <a:cubicBezTo>
                    <a:pt x="531" y="54"/>
                    <a:pt x="531" y="54"/>
                    <a:pt x="531" y="54"/>
                  </a:cubicBezTo>
                  <a:cubicBezTo>
                    <a:pt x="531" y="54"/>
                    <a:pt x="531" y="54"/>
                    <a:pt x="531" y="54"/>
                  </a:cubicBezTo>
                  <a:cubicBezTo>
                    <a:pt x="535" y="55"/>
                    <a:pt x="539" y="56"/>
                    <a:pt x="543" y="58"/>
                  </a:cubicBezTo>
                  <a:cubicBezTo>
                    <a:pt x="548" y="53"/>
                    <a:pt x="548" y="53"/>
                    <a:pt x="548" y="53"/>
                  </a:cubicBezTo>
                  <a:cubicBezTo>
                    <a:pt x="542" y="49"/>
                    <a:pt x="542" y="49"/>
                    <a:pt x="542" y="49"/>
                  </a:cubicBezTo>
                  <a:cubicBezTo>
                    <a:pt x="544" y="50"/>
                    <a:pt x="546" y="51"/>
                    <a:pt x="549" y="52"/>
                  </a:cubicBezTo>
                  <a:cubicBezTo>
                    <a:pt x="551" y="49"/>
                    <a:pt x="551" y="49"/>
                    <a:pt x="551" y="49"/>
                  </a:cubicBezTo>
                  <a:cubicBezTo>
                    <a:pt x="546" y="47"/>
                    <a:pt x="541" y="45"/>
                    <a:pt x="535" y="43"/>
                  </a:cubicBezTo>
                  <a:cubicBezTo>
                    <a:pt x="535" y="43"/>
                    <a:pt x="535" y="43"/>
                    <a:pt x="535" y="43"/>
                  </a:cubicBezTo>
                  <a:cubicBezTo>
                    <a:pt x="535" y="43"/>
                    <a:pt x="535" y="43"/>
                    <a:pt x="535" y="43"/>
                  </a:cubicBezTo>
                  <a:cubicBezTo>
                    <a:pt x="533" y="43"/>
                    <a:pt x="532" y="43"/>
                    <a:pt x="531" y="42"/>
                  </a:cubicBezTo>
                  <a:cubicBezTo>
                    <a:pt x="461" y="1"/>
                    <a:pt x="461" y="1"/>
                    <a:pt x="461" y="1"/>
                  </a:cubicBezTo>
                  <a:cubicBezTo>
                    <a:pt x="461" y="0"/>
                    <a:pt x="461" y="0"/>
                    <a:pt x="46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03" name="Freeform 198">
              <a:extLst>
                <a:ext uri="{FF2B5EF4-FFF2-40B4-BE49-F238E27FC236}">
                  <a16:creationId xmlns:a16="http://schemas.microsoft.com/office/drawing/2014/main" xmlns="" id="{8F7293EA-2F12-4A63-AB0C-77EB6C7655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821" y="10486452"/>
              <a:ext cx="797209" cy="282947"/>
            </a:xfrm>
            <a:custGeom>
              <a:avLst/>
              <a:gdLst>
                <a:gd name="T0" fmla="*/ 88 w 513"/>
                <a:gd name="T1" fmla="*/ 182 h 182"/>
                <a:gd name="T2" fmla="*/ 52 w 513"/>
                <a:gd name="T3" fmla="*/ 175 h 182"/>
                <a:gd name="T4" fmla="*/ 55 w 513"/>
                <a:gd name="T5" fmla="*/ 177 h 182"/>
                <a:gd name="T6" fmla="*/ 91 w 513"/>
                <a:gd name="T7" fmla="*/ 174 h 182"/>
                <a:gd name="T8" fmla="*/ 94 w 513"/>
                <a:gd name="T9" fmla="*/ 172 h 182"/>
                <a:gd name="T10" fmla="*/ 82 w 513"/>
                <a:gd name="T11" fmla="*/ 177 h 182"/>
                <a:gd name="T12" fmla="*/ 56 w 513"/>
                <a:gd name="T13" fmla="*/ 168 h 182"/>
                <a:gd name="T14" fmla="*/ 59 w 513"/>
                <a:gd name="T15" fmla="*/ 170 h 182"/>
                <a:gd name="T16" fmla="*/ 85 w 513"/>
                <a:gd name="T17" fmla="*/ 170 h 182"/>
                <a:gd name="T18" fmla="*/ 87 w 513"/>
                <a:gd name="T19" fmla="*/ 167 h 182"/>
                <a:gd name="T20" fmla="*/ 154 w 513"/>
                <a:gd name="T21" fmla="*/ 165 h 182"/>
                <a:gd name="T22" fmla="*/ 69 w 513"/>
                <a:gd name="T23" fmla="*/ 155 h 182"/>
                <a:gd name="T24" fmla="*/ 80 w 513"/>
                <a:gd name="T25" fmla="*/ 167 h 182"/>
                <a:gd name="T26" fmla="*/ 69 w 513"/>
                <a:gd name="T27" fmla="*/ 155 h 182"/>
                <a:gd name="T28" fmla="*/ 69 w 513"/>
                <a:gd name="T29" fmla="*/ 154 h 182"/>
                <a:gd name="T30" fmla="*/ 452 w 513"/>
                <a:gd name="T31" fmla="*/ 131 h 182"/>
                <a:gd name="T32" fmla="*/ 452 w 513"/>
                <a:gd name="T33" fmla="*/ 135 h 182"/>
                <a:gd name="T34" fmla="*/ 466 w 513"/>
                <a:gd name="T35" fmla="*/ 119 h 182"/>
                <a:gd name="T36" fmla="*/ 462 w 513"/>
                <a:gd name="T37" fmla="*/ 126 h 182"/>
                <a:gd name="T38" fmla="*/ 392 w 513"/>
                <a:gd name="T39" fmla="*/ 118 h 182"/>
                <a:gd name="T40" fmla="*/ 395 w 513"/>
                <a:gd name="T41" fmla="*/ 116 h 182"/>
                <a:gd name="T42" fmla="*/ 7 w 513"/>
                <a:gd name="T43" fmla="*/ 127 h 182"/>
                <a:gd name="T44" fmla="*/ 9 w 513"/>
                <a:gd name="T45" fmla="*/ 124 h 182"/>
                <a:gd name="T46" fmla="*/ 30 w 513"/>
                <a:gd name="T47" fmla="*/ 107 h 182"/>
                <a:gd name="T48" fmla="*/ 32 w 513"/>
                <a:gd name="T49" fmla="*/ 110 h 182"/>
                <a:gd name="T50" fmla="*/ 94 w 513"/>
                <a:gd name="T51" fmla="*/ 105 h 182"/>
                <a:gd name="T52" fmla="*/ 96 w 513"/>
                <a:gd name="T53" fmla="*/ 102 h 182"/>
                <a:gd name="T54" fmla="*/ 15 w 513"/>
                <a:gd name="T55" fmla="*/ 100 h 182"/>
                <a:gd name="T56" fmla="*/ 7 w 513"/>
                <a:gd name="T57" fmla="*/ 90 h 182"/>
                <a:gd name="T58" fmla="*/ 10 w 513"/>
                <a:gd name="T59" fmla="*/ 92 h 182"/>
                <a:gd name="T60" fmla="*/ 477 w 513"/>
                <a:gd name="T61" fmla="*/ 93 h 182"/>
                <a:gd name="T62" fmla="*/ 478 w 513"/>
                <a:gd name="T63" fmla="*/ 90 h 182"/>
                <a:gd name="T64" fmla="*/ 473 w 513"/>
                <a:gd name="T65" fmla="*/ 89 h 182"/>
                <a:gd name="T66" fmla="*/ 482 w 513"/>
                <a:gd name="T67" fmla="*/ 82 h 182"/>
                <a:gd name="T68" fmla="*/ 485 w 513"/>
                <a:gd name="T69" fmla="*/ 85 h 182"/>
                <a:gd name="T70" fmla="*/ 326 w 513"/>
                <a:gd name="T71" fmla="*/ 74 h 182"/>
                <a:gd name="T72" fmla="*/ 329 w 513"/>
                <a:gd name="T73" fmla="*/ 71 h 182"/>
                <a:gd name="T74" fmla="*/ 61 w 513"/>
                <a:gd name="T75" fmla="*/ 71 h 182"/>
                <a:gd name="T76" fmla="*/ 461 w 513"/>
                <a:gd name="T77" fmla="*/ 64 h 182"/>
                <a:gd name="T78" fmla="*/ 475 w 513"/>
                <a:gd name="T79" fmla="*/ 79 h 182"/>
                <a:gd name="T80" fmla="*/ 479 w 513"/>
                <a:gd name="T81" fmla="*/ 79 h 182"/>
                <a:gd name="T82" fmla="*/ 438 w 513"/>
                <a:gd name="T83" fmla="*/ 50 h 182"/>
                <a:gd name="T84" fmla="*/ 453 w 513"/>
                <a:gd name="T85" fmla="*/ 62 h 182"/>
                <a:gd name="T86" fmla="*/ 451 w 513"/>
                <a:gd name="T87" fmla="*/ 60 h 182"/>
                <a:gd name="T88" fmla="*/ 39 w 513"/>
                <a:gd name="T89" fmla="*/ 45 h 182"/>
                <a:gd name="T90" fmla="*/ 42 w 513"/>
                <a:gd name="T91" fmla="*/ 48 h 182"/>
                <a:gd name="T92" fmla="*/ 153 w 513"/>
                <a:gd name="T93" fmla="*/ 52 h 182"/>
                <a:gd name="T94" fmla="*/ 145 w 513"/>
                <a:gd name="T95" fmla="*/ 44 h 182"/>
                <a:gd name="T96" fmla="*/ 137 w 513"/>
                <a:gd name="T97" fmla="*/ 35 h 182"/>
                <a:gd name="T98" fmla="*/ 140 w 513"/>
                <a:gd name="T99" fmla="*/ 36 h 182"/>
                <a:gd name="T100" fmla="*/ 125 w 513"/>
                <a:gd name="T101" fmla="*/ 25 h 182"/>
                <a:gd name="T102" fmla="*/ 493 w 513"/>
                <a:gd name="T103" fmla="*/ 22 h 182"/>
                <a:gd name="T104" fmla="*/ 383 w 513"/>
                <a:gd name="T105" fmla="*/ 17 h 182"/>
                <a:gd name="T106" fmla="*/ 386 w 513"/>
                <a:gd name="T107" fmla="*/ 19 h 182"/>
                <a:gd name="T108" fmla="*/ 503 w 513"/>
                <a:gd name="T109" fmla="*/ 8 h 182"/>
                <a:gd name="T110" fmla="*/ 505 w 513"/>
                <a:gd name="T111" fmla="*/ 6 h 182"/>
                <a:gd name="T112" fmla="*/ 62 w 513"/>
                <a:gd name="T113" fmla="*/ 6 h 182"/>
                <a:gd name="T114" fmla="*/ 34 w 513"/>
                <a:gd name="T115" fmla="*/ 45 h 182"/>
                <a:gd name="T116" fmla="*/ 69 w 513"/>
                <a:gd name="T117" fmla="*/ 1 h 182"/>
                <a:gd name="T118" fmla="*/ 508 w 513"/>
                <a:gd name="T119" fmla="*/ 6 h 182"/>
                <a:gd name="T120" fmla="*/ 513 w 513"/>
                <a:gd name="T121" fmla="*/ 3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3" h="182">
                  <a:moveTo>
                    <a:pt x="88" y="177"/>
                  </a:moveTo>
                  <a:cubicBezTo>
                    <a:pt x="85" y="180"/>
                    <a:pt x="85" y="180"/>
                    <a:pt x="85" y="180"/>
                  </a:cubicBezTo>
                  <a:cubicBezTo>
                    <a:pt x="88" y="182"/>
                    <a:pt x="88" y="182"/>
                    <a:pt x="88" y="182"/>
                  </a:cubicBezTo>
                  <a:cubicBezTo>
                    <a:pt x="91" y="179"/>
                    <a:pt x="91" y="179"/>
                    <a:pt x="91" y="179"/>
                  </a:cubicBezTo>
                  <a:cubicBezTo>
                    <a:pt x="88" y="177"/>
                    <a:pt x="88" y="177"/>
                    <a:pt x="88" y="177"/>
                  </a:cubicBezTo>
                  <a:moveTo>
                    <a:pt x="52" y="175"/>
                  </a:moveTo>
                  <a:cubicBezTo>
                    <a:pt x="51" y="178"/>
                    <a:pt x="51" y="178"/>
                    <a:pt x="51" y="178"/>
                  </a:cubicBezTo>
                  <a:cubicBezTo>
                    <a:pt x="51" y="178"/>
                    <a:pt x="52" y="179"/>
                    <a:pt x="53" y="180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4" y="176"/>
                    <a:pt x="53" y="175"/>
                    <a:pt x="52" y="175"/>
                  </a:cubicBezTo>
                  <a:moveTo>
                    <a:pt x="94" y="172"/>
                  </a:moveTo>
                  <a:cubicBezTo>
                    <a:pt x="91" y="174"/>
                    <a:pt x="91" y="174"/>
                    <a:pt x="91" y="174"/>
                  </a:cubicBezTo>
                  <a:cubicBezTo>
                    <a:pt x="94" y="176"/>
                    <a:pt x="94" y="176"/>
                    <a:pt x="94" y="176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4" y="172"/>
                    <a:pt x="94" y="172"/>
                    <a:pt x="94" y="172"/>
                  </a:cubicBezTo>
                  <a:moveTo>
                    <a:pt x="79" y="171"/>
                  </a:moveTo>
                  <a:cubicBezTo>
                    <a:pt x="79" y="173"/>
                    <a:pt x="79" y="174"/>
                    <a:pt x="78" y="175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79" y="171"/>
                    <a:pt x="79" y="171"/>
                    <a:pt x="79" y="171"/>
                  </a:cubicBezTo>
                  <a:moveTo>
                    <a:pt x="56" y="168"/>
                  </a:moveTo>
                  <a:cubicBezTo>
                    <a:pt x="55" y="171"/>
                    <a:pt x="55" y="171"/>
                    <a:pt x="55" y="171"/>
                  </a:cubicBezTo>
                  <a:cubicBezTo>
                    <a:pt x="56" y="171"/>
                    <a:pt x="57" y="172"/>
                    <a:pt x="57" y="173"/>
                  </a:cubicBezTo>
                  <a:cubicBezTo>
                    <a:pt x="59" y="170"/>
                    <a:pt x="59" y="170"/>
                    <a:pt x="59" y="170"/>
                  </a:cubicBezTo>
                  <a:cubicBezTo>
                    <a:pt x="58" y="169"/>
                    <a:pt x="57" y="169"/>
                    <a:pt x="56" y="168"/>
                  </a:cubicBezTo>
                  <a:moveTo>
                    <a:pt x="87" y="167"/>
                  </a:moveTo>
                  <a:cubicBezTo>
                    <a:pt x="85" y="170"/>
                    <a:pt x="85" y="170"/>
                    <a:pt x="85" y="170"/>
                  </a:cubicBezTo>
                  <a:cubicBezTo>
                    <a:pt x="88" y="172"/>
                    <a:pt x="88" y="172"/>
                    <a:pt x="88" y="172"/>
                  </a:cubicBezTo>
                  <a:cubicBezTo>
                    <a:pt x="90" y="169"/>
                    <a:pt x="90" y="169"/>
                    <a:pt x="90" y="169"/>
                  </a:cubicBezTo>
                  <a:cubicBezTo>
                    <a:pt x="87" y="167"/>
                    <a:pt x="87" y="167"/>
                    <a:pt x="87" y="167"/>
                  </a:cubicBezTo>
                  <a:moveTo>
                    <a:pt x="154" y="159"/>
                  </a:moveTo>
                  <a:cubicBezTo>
                    <a:pt x="152" y="162"/>
                    <a:pt x="152" y="162"/>
                    <a:pt x="152" y="162"/>
                  </a:cubicBezTo>
                  <a:cubicBezTo>
                    <a:pt x="154" y="165"/>
                    <a:pt x="154" y="165"/>
                    <a:pt x="154" y="165"/>
                  </a:cubicBezTo>
                  <a:cubicBezTo>
                    <a:pt x="156" y="162"/>
                    <a:pt x="156" y="162"/>
                    <a:pt x="156" y="162"/>
                  </a:cubicBezTo>
                  <a:cubicBezTo>
                    <a:pt x="154" y="159"/>
                    <a:pt x="154" y="159"/>
                    <a:pt x="154" y="159"/>
                  </a:cubicBezTo>
                  <a:moveTo>
                    <a:pt x="69" y="155"/>
                  </a:moveTo>
                  <a:cubicBezTo>
                    <a:pt x="71" y="158"/>
                    <a:pt x="72" y="160"/>
                    <a:pt x="74" y="163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81" y="167"/>
                    <a:pt x="81" y="167"/>
                    <a:pt x="80" y="167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9" y="164"/>
                    <a:pt x="78" y="162"/>
                    <a:pt x="77" y="160"/>
                  </a:cubicBezTo>
                  <a:cubicBezTo>
                    <a:pt x="69" y="155"/>
                    <a:pt x="69" y="155"/>
                    <a:pt x="69" y="155"/>
                  </a:cubicBezTo>
                  <a:moveTo>
                    <a:pt x="68" y="148"/>
                  </a:moveTo>
                  <a:cubicBezTo>
                    <a:pt x="66" y="151"/>
                    <a:pt x="66" y="151"/>
                    <a:pt x="66" y="151"/>
                  </a:cubicBezTo>
                  <a:cubicBezTo>
                    <a:pt x="67" y="152"/>
                    <a:pt x="68" y="153"/>
                    <a:pt x="69" y="154"/>
                  </a:cubicBezTo>
                  <a:cubicBezTo>
                    <a:pt x="70" y="151"/>
                    <a:pt x="70" y="151"/>
                    <a:pt x="70" y="151"/>
                  </a:cubicBezTo>
                  <a:cubicBezTo>
                    <a:pt x="70" y="150"/>
                    <a:pt x="69" y="149"/>
                    <a:pt x="68" y="148"/>
                  </a:cubicBezTo>
                  <a:moveTo>
                    <a:pt x="452" y="131"/>
                  </a:moveTo>
                  <a:cubicBezTo>
                    <a:pt x="448" y="134"/>
                    <a:pt x="445" y="137"/>
                    <a:pt x="441" y="140"/>
                  </a:cubicBezTo>
                  <a:cubicBezTo>
                    <a:pt x="445" y="139"/>
                    <a:pt x="447" y="137"/>
                    <a:pt x="450" y="134"/>
                  </a:cubicBezTo>
                  <a:cubicBezTo>
                    <a:pt x="452" y="135"/>
                    <a:pt x="452" y="135"/>
                    <a:pt x="452" y="135"/>
                  </a:cubicBezTo>
                  <a:cubicBezTo>
                    <a:pt x="453" y="134"/>
                    <a:pt x="454" y="133"/>
                    <a:pt x="455" y="132"/>
                  </a:cubicBezTo>
                  <a:cubicBezTo>
                    <a:pt x="452" y="131"/>
                    <a:pt x="452" y="131"/>
                    <a:pt x="452" y="131"/>
                  </a:cubicBezTo>
                  <a:moveTo>
                    <a:pt x="466" y="119"/>
                  </a:moveTo>
                  <a:cubicBezTo>
                    <a:pt x="464" y="121"/>
                    <a:pt x="462" y="122"/>
                    <a:pt x="460" y="124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8" y="130"/>
                    <a:pt x="460" y="128"/>
                    <a:pt x="462" y="126"/>
                  </a:cubicBezTo>
                  <a:cubicBezTo>
                    <a:pt x="466" y="119"/>
                    <a:pt x="466" y="119"/>
                    <a:pt x="466" y="119"/>
                  </a:cubicBezTo>
                  <a:moveTo>
                    <a:pt x="395" y="116"/>
                  </a:moveTo>
                  <a:cubicBezTo>
                    <a:pt x="392" y="118"/>
                    <a:pt x="392" y="118"/>
                    <a:pt x="392" y="118"/>
                  </a:cubicBezTo>
                  <a:cubicBezTo>
                    <a:pt x="395" y="120"/>
                    <a:pt x="395" y="120"/>
                    <a:pt x="395" y="120"/>
                  </a:cubicBezTo>
                  <a:cubicBezTo>
                    <a:pt x="398" y="118"/>
                    <a:pt x="398" y="118"/>
                    <a:pt x="398" y="118"/>
                  </a:cubicBezTo>
                  <a:cubicBezTo>
                    <a:pt x="395" y="116"/>
                    <a:pt x="395" y="116"/>
                    <a:pt x="395" y="116"/>
                  </a:cubicBezTo>
                  <a:moveTo>
                    <a:pt x="0" y="112"/>
                  </a:moveTo>
                  <a:cubicBezTo>
                    <a:pt x="0" y="115"/>
                    <a:pt x="0" y="117"/>
                    <a:pt x="1" y="120"/>
                  </a:cubicBezTo>
                  <a:cubicBezTo>
                    <a:pt x="3" y="122"/>
                    <a:pt x="5" y="124"/>
                    <a:pt x="7" y="127"/>
                  </a:cubicBezTo>
                  <a:cubicBezTo>
                    <a:pt x="7" y="127"/>
                    <a:pt x="7" y="127"/>
                    <a:pt x="8" y="127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5" y="131"/>
                    <a:pt x="12" y="127"/>
                    <a:pt x="9" y="124"/>
                  </a:cubicBezTo>
                  <a:cubicBezTo>
                    <a:pt x="7" y="123"/>
                    <a:pt x="5" y="120"/>
                    <a:pt x="4" y="118"/>
                  </a:cubicBezTo>
                  <a:cubicBezTo>
                    <a:pt x="3" y="116"/>
                    <a:pt x="1" y="114"/>
                    <a:pt x="0" y="112"/>
                  </a:cubicBezTo>
                  <a:moveTo>
                    <a:pt x="30" y="107"/>
                  </a:moveTo>
                  <a:cubicBezTo>
                    <a:pt x="29" y="108"/>
                    <a:pt x="28" y="109"/>
                    <a:pt x="28" y="110"/>
                  </a:cubicBezTo>
                  <a:cubicBezTo>
                    <a:pt x="28" y="111"/>
                    <a:pt x="29" y="111"/>
                    <a:pt x="30" y="112"/>
                  </a:cubicBezTo>
                  <a:cubicBezTo>
                    <a:pt x="31" y="111"/>
                    <a:pt x="32" y="110"/>
                    <a:pt x="32" y="110"/>
                  </a:cubicBezTo>
                  <a:cubicBezTo>
                    <a:pt x="32" y="109"/>
                    <a:pt x="31" y="108"/>
                    <a:pt x="30" y="107"/>
                  </a:cubicBezTo>
                  <a:moveTo>
                    <a:pt x="96" y="102"/>
                  </a:moveTo>
                  <a:cubicBezTo>
                    <a:pt x="94" y="105"/>
                    <a:pt x="94" y="105"/>
                    <a:pt x="94" y="105"/>
                  </a:cubicBezTo>
                  <a:cubicBezTo>
                    <a:pt x="97" y="107"/>
                    <a:pt x="97" y="107"/>
                    <a:pt x="97" y="107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96" y="102"/>
                    <a:pt x="96" y="102"/>
                    <a:pt x="96" y="102"/>
                  </a:cubicBezTo>
                  <a:moveTo>
                    <a:pt x="13" y="95"/>
                  </a:moveTo>
                  <a:cubicBezTo>
                    <a:pt x="13" y="96"/>
                    <a:pt x="13" y="97"/>
                    <a:pt x="12" y="98"/>
                  </a:cubicBezTo>
                  <a:cubicBezTo>
                    <a:pt x="13" y="99"/>
                    <a:pt x="14" y="99"/>
                    <a:pt x="15" y="100"/>
                  </a:cubicBezTo>
                  <a:cubicBezTo>
                    <a:pt x="15" y="99"/>
                    <a:pt x="16" y="98"/>
                    <a:pt x="16" y="97"/>
                  </a:cubicBezTo>
                  <a:cubicBezTo>
                    <a:pt x="15" y="96"/>
                    <a:pt x="14" y="95"/>
                    <a:pt x="13" y="95"/>
                  </a:cubicBezTo>
                  <a:moveTo>
                    <a:pt x="7" y="90"/>
                  </a:moveTo>
                  <a:cubicBezTo>
                    <a:pt x="6" y="91"/>
                    <a:pt x="6" y="92"/>
                    <a:pt x="5" y="93"/>
                  </a:cubicBezTo>
                  <a:cubicBezTo>
                    <a:pt x="6" y="94"/>
                    <a:pt x="7" y="95"/>
                    <a:pt x="8" y="95"/>
                  </a:cubicBezTo>
                  <a:cubicBezTo>
                    <a:pt x="9" y="94"/>
                    <a:pt x="9" y="93"/>
                    <a:pt x="10" y="92"/>
                  </a:cubicBezTo>
                  <a:cubicBezTo>
                    <a:pt x="9" y="91"/>
                    <a:pt x="8" y="91"/>
                    <a:pt x="7" y="90"/>
                  </a:cubicBezTo>
                  <a:moveTo>
                    <a:pt x="478" y="90"/>
                  </a:moveTo>
                  <a:cubicBezTo>
                    <a:pt x="477" y="93"/>
                    <a:pt x="477" y="93"/>
                    <a:pt x="477" y="93"/>
                  </a:cubicBezTo>
                  <a:cubicBezTo>
                    <a:pt x="479" y="96"/>
                    <a:pt x="479" y="96"/>
                    <a:pt x="479" y="96"/>
                  </a:cubicBezTo>
                  <a:cubicBezTo>
                    <a:pt x="481" y="92"/>
                    <a:pt x="481" y="92"/>
                    <a:pt x="481" y="92"/>
                  </a:cubicBezTo>
                  <a:cubicBezTo>
                    <a:pt x="478" y="90"/>
                    <a:pt x="478" y="90"/>
                    <a:pt x="478" y="90"/>
                  </a:cubicBezTo>
                  <a:moveTo>
                    <a:pt x="473" y="84"/>
                  </a:moveTo>
                  <a:cubicBezTo>
                    <a:pt x="471" y="87"/>
                    <a:pt x="471" y="87"/>
                    <a:pt x="471" y="87"/>
                  </a:cubicBezTo>
                  <a:cubicBezTo>
                    <a:pt x="473" y="89"/>
                    <a:pt x="473" y="89"/>
                    <a:pt x="473" y="89"/>
                  </a:cubicBezTo>
                  <a:cubicBezTo>
                    <a:pt x="475" y="86"/>
                    <a:pt x="475" y="86"/>
                    <a:pt x="475" y="86"/>
                  </a:cubicBezTo>
                  <a:cubicBezTo>
                    <a:pt x="473" y="84"/>
                    <a:pt x="473" y="84"/>
                    <a:pt x="473" y="84"/>
                  </a:cubicBezTo>
                  <a:moveTo>
                    <a:pt x="482" y="82"/>
                  </a:moveTo>
                  <a:cubicBezTo>
                    <a:pt x="481" y="86"/>
                    <a:pt x="481" y="86"/>
                    <a:pt x="481" y="86"/>
                  </a:cubicBezTo>
                  <a:cubicBezTo>
                    <a:pt x="483" y="88"/>
                    <a:pt x="483" y="88"/>
                    <a:pt x="483" y="88"/>
                  </a:cubicBezTo>
                  <a:cubicBezTo>
                    <a:pt x="485" y="85"/>
                    <a:pt x="485" y="85"/>
                    <a:pt x="485" y="85"/>
                  </a:cubicBezTo>
                  <a:cubicBezTo>
                    <a:pt x="482" y="82"/>
                    <a:pt x="482" y="82"/>
                    <a:pt x="482" y="82"/>
                  </a:cubicBezTo>
                  <a:moveTo>
                    <a:pt x="329" y="71"/>
                  </a:moveTo>
                  <a:cubicBezTo>
                    <a:pt x="326" y="74"/>
                    <a:pt x="326" y="74"/>
                    <a:pt x="326" y="74"/>
                  </a:cubicBezTo>
                  <a:cubicBezTo>
                    <a:pt x="326" y="75"/>
                    <a:pt x="327" y="76"/>
                    <a:pt x="327" y="77"/>
                  </a:cubicBezTo>
                  <a:cubicBezTo>
                    <a:pt x="330" y="74"/>
                    <a:pt x="330" y="74"/>
                    <a:pt x="330" y="74"/>
                  </a:cubicBezTo>
                  <a:cubicBezTo>
                    <a:pt x="329" y="73"/>
                    <a:pt x="329" y="72"/>
                    <a:pt x="329" y="71"/>
                  </a:cubicBezTo>
                  <a:moveTo>
                    <a:pt x="60" y="66"/>
                  </a:moveTo>
                  <a:cubicBezTo>
                    <a:pt x="59" y="67"/>
                    <a:pt x="59" y="68"/>
                    <a:pt x="58" y="69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1" y="70"/>
                    <a:pt x="62" y="69"/>
                    <a:pt x="62" y="68"/>
                  </a:cubicBezTo>
                  <a:cubicBezTo>
                    <a:pt x="60" y="66"/>
                    <a:pt x="60" y="66"/>
                    <a:pt x="60" y="66"/>
                  </a:cubicBezTo>
                  <a:moveTo>
                    <a:pt x="461" y="64"/>
                  </a:moveTo>
                  <a:cubicBezTo>
                    <a:pt x="469" y="73"/>
                    <a:pt x="469" y="73"/>
                    <a:pt x="469" y="73"/>
                  </a:cubicBezTo>
                  <a:cubicBezTo>
                    <a:pt x="476" y="77"/>
                    <a:pt x="476" y="77"/>
                    <a:pt x="476" y="77"/>
                  </a:cubicBezTo>
                  <a:cubicBezTo>
                    <a:pt x="475" y="79"/>
                    <a:pt x="475" y="79"/>
                    <a:pt x="475" y="79"/>
                  </a:cubicBezTo>
                  <a:cubicBezTo>
                    <a:pt x="477" y="82"/>
                    <a:pt x="477" y="82"/>
                    <a:pt x="477" y="82"/>
                  </a:cubicBezTo>
                  <a:cubicBezTo>
                    <a:pt x="479" y="79"/>
                    <a:pt x="479" y="79"/>
                    <a:pt x="479" y="79"/>
                  </a:cubicBezTo>
                  <a:cubicBezTo>
                    <a:pt x="479" y="79"/>
                    <a:pt x="479" y="79"/>
                    <a:pt x="479" y="79"/>
                  </a:cubicBezTo>
                  <a:cubicBezTo>
                    <a:pt x="471" y="70"/>
                    <a:pt x="471" y="70"/>
                    <a:pt x="471" y="70"/>
                  </a:cubicBezTo>
                  <a:cubicBezTo>
                    <a:pt x="461" y="64"/>
                    <a:pt x="461" y="64"/>
                    <a:pt x="461" y="64"/>
                  </a:cubicBezTo>
                  <a:moveTo>
                    <a:pt x="438" y="50"/>
                  </a:moveTo>
                  <a:cubicBezTo>
                    <a:pt x="445" y="59"/>
                    <a:pt x="445" y="59"/>
                    <a:pt x="445" y="59"/>
                  </a:cubicBezTo>
                  <a:cubicBezTo>
                    <a:pt x="456" y="65"/>
                    <a:pt x="456" y="65"/>
                    <a:pt x="456" y="65"/>
                  </a:cubicBezTo>
                  <a:cubicBezTo>
                    <a:pt x="453" y="62"/>
                    <a:pt x="453" y="62"/>
                    <a:pt x="453" y="62"/>
                  </a:cubicBezTo>
                  <a:cubicBezTo>
                    <a:pt x="455" y="60"/>
                    <a:pt x="455" y="60"/>
                    <a:pt x="455" y="60"/>
                  </a:cubicBezTo>
                  <a:cubicBezTo>
                    <a:pt x="452" y="59"/>
                    <a:pt x="452" y="59"/>
                    <a:pt x="452" y="59"/>
                  </a:cubicBezTo>
                  <a:cubicBezTo>
                    <a:pt x="451" y="60"/>
                    <a:pt x="451" y="60"/>
                    <a:pt x="451" y="60"/>
                  </a:cubicBezTo>
                  <a:cubicBezTo>
                    <a:pt x="448" y="56"/>
                    <a:pt x="448" y="56"/>
                    <a:pt x="448" y="56"/>
                  </a:cubicBezTo>
                  <a:cubicBezTo>
                    <a:pt x="438" y="50"/>
                    <a:pt x="438" y="50"/>
                    <a:pt x="438" y="50"/>
                  </a:cubicBezTo>
                  <a:moveTo>
                    <a:pt x="39" y="45"/>
                  </a:moveTo>
                  <a:cubicBezTo>
                    <a:pt x="39" y="46"/>
                    <a:pt x="38" y="47"/>
                    <a:pt x="37" y="48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1" y="49"/>
                    <a:pt x="41" y="49"/>
                    <a:pt x="42" y="48"/>
                  </a:cubicBezTo>
                  <a:cubicBezTo>
                    <a:pt x="39" y="45"/>
                    <a:pt x="39" y="45"/>
                    <a:pt x="39" y="45"/>
                  </a:cubicBezTo>
                  <a:moveTo>
                    <a:pt x="145" y="44"/>
                  </a:moveTo>
                  <a:cubicBezTo>
                    <a:pt x="153" y="52"/>
                    <a:pt x="153" y="52"/>
                    <a:pt x="153" y="52"/>
                  </a:cubicBezTo>
                  <a:cubicBezTo>
                    <a:pt x="163" y="58"/>
                    <a:pt x="163" y="58"/>
                    <a:pt x="163" y="58"/>
                  </a:cubicBezTo>
                  <a:cubicBezTo>
                    <a:pt x="155" y="50"/>
                    <a:pt x="155" y="50"/>
                    <a:pt x="155" y="50"/>
                  </a:cubicBezTo>
                  <a:cubicBezTo>
                    <a:pt x="145" y="44"/>
                    <a:pt x="145" y="44"/>
                    <a:pt x="145" y="44"/>
                  </a:cubicBezTo>
                  <a:moveTo>
                    <a:pt x="125" y="25"/>
                  </a:moveTo>
                  <a:cubicBezTo>
                    <a:pt x="134" y="33"/>
                    <a:pt x="134" y="33"/>
                    <a:pt x="134" y="33"/>
                  </a:cubicBezTo>
                  <a:cubicBezTo>
                    <a:pt x="137" y="35"/>
                    <a:pt x="137" y="35"/>
                    <a:pt x="137" y="35"/>
                  </a:cubicBezTo>
                  <a:cubicBezTo>
                    <a:pt x="136" y="36"/>
                    <a:pt x="136" y="36"/>
                    <a:pt x="136" y="36"/>
                  </a:cubicBezTo>
                  <a:cubicBezTo>
                    <a:pt x="139" y="38"/>
                    <a:pt x="139" y="38"/>
                    <a:pt x="139" y="38"/>
                  </a:cubicBezTo>
                  <a:cubicBezTo>
                    <a:pt x="140" y="36"/>
                    <a:pt x="140" y="36"/>
                    <a:pt x="140" y="36"/>
                  </a:cubicBezTo>
                  <a:cubicBezTo>
                    <a:pt x="144" y="38"/>
                    <a:pt x="144" y="38"/>
                    <a:pt x="144" y="38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25" y="25"/>
                    <a:pt x="125" y="25"/>
                    <a:pt x="125" y="25"/>
                  </a:cubicBezTo>
                  <a:moveTo>
                    <a:pt x="492" y="19"/>
                  </a:moveTo>
                  <a:cubicBezTo>
                    <a:pt x="490" y="21"/>
                    <a:pt x="490" y="21"/>
                    <a:pt x="490" y="21"/>
                  </a:cubicBezTo>
                  <a:cubicBezTo>
                    <a:pt x="491" y="22"/>
                    <a:pt x="492" y="22"/>
                    <a:pt x="493" y="22"/>
                  </a:cubicBezTo>
                  <a:cubicBezTo>
                    <a:pt x="496" y="20"/>
                    <a:pt x="496" y="20"/>
                    <a:pt x="496" y="20"/>
                  </a:cubicBezTo>
                  <a:cubicBezTo>
                    <a:pt x="495" y="19"/>
                    <a:pt x="493" y="19"/>
                    <a:pt x="492" y="19"/>
                  </a:cubicBezTo>
                  <a:moveTo>
                    <a:pt x="383" y="17"/>
                  </a:moveTo>
                  <a:cubicBezTo>
                    <a:pt x="380" y="19"/>
                    <a:pt x="380" y="19"/>
                    <a:pt x="380" y="19"/>
                  </a:cubicBezTo>
                  <a:cubicBezTo>
                    <a:pt x="383" y="21"/>
                    <a:pt x="383" y="21"/>
                    <a:pt x="383" y="21"/>
                  </a:cubicBezTo>
                  <a:cubicBezTo>
                    <a:pt x="386" y="19"/>
                    <a:pt x="386" y="19"/>
                    <a:pt x="386" y="19"/>
                  </a:cubicBezTo>
                  <a:cubicBezTo>
                    <a:pt x="383" y="17"/>
                    <a:pt x="383" y="17"/>
                    <a:pt x="383" y="17"/>
                  </a:cubicBezTo>
                  <a:moveTo>
                    <a:pt x="505" y="6"/>
                  </a:moveTo>
                  <a:cubicBezTo>
                    <a:pt x="503" y="8"/>
                    <a:pt x="503" y="8"/>
                    <a:pt x="503" y="8"/>
                  </a:cubicBezTo>
                  <a:cubicBezTo>
                    <a:pt x="503" y="9"/>
                    <a:pt x="504" y="10"/>
                    <a:pt x="505" y="11"/>
                  </a:cubicBezTo>
                  <a:cubicBezTo>
                    <a:pt x="507" y="8"/>
                    <a:pt x="507" y="8"/>
                    <a:pt x="507" y="8"/>
                  </a:cubicBezTo>
                  <a:cubicBezTo>
                    <a:pt x="507" y="7"/>
                    <a:pt x="506" y="7"/>
                    <a:pt x="505" y="6"/>
                  </a:cubicBezTo>
                  <a:moveTo>
                    <a:pt x="69" y="1"/>
                  </a:moveTo>
                  <a:cubicBezTo>
                    <a:pt x="67" y="2"/>
                    <a:pt x="64" y="4"/>
                    <a:pt x="62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51" y="17"/>
                    <a:pt x="40" y="29"/>
                    <a:pt x="32" y="43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5" y="44"/>
                    <a:pt x="36" y="43"/>
                    <a:pt x="36" y="42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69" y="1"/>
                    <a:pt x="69" y="1"/>
                    <a:pt x="69" y="1"/>
                  </a:cubicBezTo>
                  <a:moveTo>
                    <a:pt x="510" y="0"/>
                  </a:moveTo>
                  <a:cubicBezTo>
                    <a:pt x="506" y="4"/>
                    <a:pt x="506" y="4"/>
                    <a:pt x="506" y="4"/>
                  </a:cubicBezTo>
                  <a:cubicBezTo>
                    <a:pt x="508" y="6"/>
                    <a:pt x="508" y="6"/>
                    <a:pt x="508" y="6"/>
                  </a:cubicBezTo>
                  <a:cubicBezTo>
                    <a:pt x="509" y="6"/>
                    <a:pt x="509" y="6"/>
                    <a:pt x="509" y="6"/>
                  </a:cubicBezTo>
                  <a:cubicBezTo>
                    <a:pt x="509" y="6"/>
                    <a:pt x="509" y="6"/>
                    <a:pt x="510" y="6"/>
                  </a:cubicBezTo>
                  <a:cubicBezTo>
                    <a:pt x="513" y="3"/>
                    <a:pt x="513" y="3"/>
                    <a:pt x="513" y="3"/>
                  </a:cubicBezTo>
                  <a:cubicBezTo>
                    <a:pt x="512" y="2"/>
                    <a:pt x="511" y="1"/>
                    <a:pt x="5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04" name="Freeform 199">
              <a:extLst>
                <a:ext uri="{FF2B5EF4-FFF2-40B4-BE49-F238E27FC236}">
                  <a16:creationId xmlns:a16="http://schemas.microsoft.com/office/drawing/2014/main" xmlns="" id="{D32F83B5-DE9D-4FB6-8200-D3FC59ED59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5939" y="10404872"/>
              <a:ext cx="448172" cy="187943"/>
            </a:xfrm>
            <a:custGeom>
              <a:avLst/>
              <a:gdLst>
                <a:gd name="T0" fmla="*/ 29 w 288"/>
                <a:gd name="T1" fmla="*/ 103 h 121"/>
                <a:gd name="T2" fmla="*/ 37 w 288"/>
                <a:gd name="T3" fmla="*/ 111 h 121"/>
                <a:gd name="T4" fmla="*/ 46 w 288"/>
                <a:gd name="T5" fmla="*/ 116 h 121"/>
                <a:gd name="T6" fmla="*/ 45 w 288"/>
                <a:gd name="T7" fmla="*/ 119 h 121"/>
                <a:gd name="T8" fmla="*/ 47 w 288"/>
                <a:gd name="T9" fmla="*/ 121 h 121"/>
                <a:gd name="T10" fmla="*/ 49 w 288"/>
                <a:gd name="T11" fmla="*/ 118 h 121"/>
                <a:gd name="T12" fmla="*/ 39 w 288"/>
                <a:gd name="T13" fmla="*/ 108 h 121"/>
                <a:gd name="T14" fmla="*/ 29 w 288"/>
                <a:gd name="T15" fmla="*/ 103 h 121"/>
                <a:gd name="T16" fmla="*/ 184 w 288"/>
                <a:gd name="T17" fmla="*/ 100 h 121"/>
                <a:gd name="T18" fmla="*/ 177 w 288"/>
                <a:gd name="T19" fmla="*/ 108 h 121"/>
                <a:gd name="T20" fmla="*/ 177 w 288"/>
                <a:gd name="T21" fmla="*/ 108 h 121"/>
                <a:gd name="T22" fmla="*/ 179 w 288"/>
                <a:gd name="T23" fmla="*/ 110 h 121"/>
                <a:gd name="T24" fmla="*/ 182 w 288"/>
                <a:gd name="T25" fmla="*/ 107 h 121"/>
                <a:gd name="T26" fmla="*/ 180 w 288"/>
                <a:gd name="T27" fmla="*/ 106 h 121"/>
                <a:gd name="T28" fmla="*/ 184 w 288"/>
                <a:gd name="T29" fmla="*/ 100 h 121"/>
                <a:gd name="T30" fmla="*/ 213 w 288"/>
                <a:gd name="T31" fmla="*/ 71 h 121"/>
                <a:gd name="T32" fmla="*/ 200 w 288"/>
                <a:gd name="T33" fmla="*/ 84 h 121"/>
                <a:gd name="T34" fmla="*/ 191 w 288"/>
                <a:gd name="T35" fmla="*/ 98 h 121"/>
                <a:gd name="T36" fmla="*/ 203 w 288"/>
                <a:gd name="T37" fmla="*/ 86 h 121"/>
                <a:gd name="T38" fmla="*/ 213 w 288"/>
                <a:gd name="T39" fmla="*/ 71 h 121"/>
                <a:gd name="T40" fmla="*/ 1 w 288"/>
                <a:gd name="T41" fmla="*/ 71 h 121"/>
                <a:gd name="T42" fmla="*/ 0 w 288"/>
                <a:gd name="T43" fmla="*/ 74 h 121"/>
                <a:gd name="T44" fmla="*/ 2 w 288"/>
                <a:gd name="T45" fmla="*/ 76 h 121"/>
                <a:gd name="T46" fmla="*/ 4 w 288"/>
                <a:gd name="T47" fmla="*/ 73 h 121"/>
                <a:gd name="T48" fmla="*/ 1 w 288"/>
                <a:gd name="T49" fmla="*/ 71 h 121"/>
                <a:gd name="T50" fmla="*/ 224 w 288"/>
                <a:gd name="T51" fmla="*/ 60 h 121"/>
                <a:gd name="T52" fmla="*/ 222 w 288"/>
                <a:gd name="T53" fmla="*/ 63 h 121"/>
                <a:gd name="T54" fmla="*/ 224 w 288"/>
                <a:gd name="T55" fmla="*/ 65 h 121"/>
                <a:gd name="T56" fmla="*/ 227 w 288"/>
                <a:gd name="T57" fmla="*/ 62 h 121"/>
                <a:gd name="T58" fmla="*/ 224 w 288"/>
                <a:gd name="T59" fmla="*/ 60 h 121"/>
                <a:gd name="T60" fmla="*/ 264 w 288"/>
                <a:gd name="T61" fmla="*/ 20 h 121"/>
                <a:gd name="T62" fmla="*/ 262 w 288"/>
                <a:gd name="T63" fmla="*/ 23 h 121"/>
                <a:gd name="T64" fmla="*/ 264 w 288"/>
                <a:gd name="T65" fmla="*/ 25 h 121"/>
                <a:gd name="T66" fmla="*/ 266 w 288"/>
                <a:gd name="T67" fmla="*/ 23 h 121"/>
                <a:gd name="T68" fmla="*/ 264 w 288"/>
                <a:gd name="T69" fmla="*/ 20 h 121"/>
                <a:gd name="T70" fmla="*/ 281 w 288"/>
                <a:gd name="T71" fmla="*/ 4 h 121"/>
                <a:gd name="T72" fmla="*/ 276 w 288"/>
                <a:gd name="T73" fmla="*/ 9 h 121"/>
                <a:gd name="T74" fmla="*/ 279 w 288"/>
                <a:gd name="T75" fmla="*/ 10 h 121"/>
                <a:gd name="T76" fmla="*/ 284 w 288"/>
                <a:gd name="T77" fmla="*/ 5 h 121"/>
                <a:gd name="T78" fmla="*/ 281 w 288"/>
                <a:gd name="T79" fmla="*/ 4 h 121"/>
                <a:gd name="T80" fmla="*/ 284 w 288"/>
                <a:gd name="T81" fmla="*/ 0 h 121"/>
                <a:gd name="T82" fmla="*/ 282 w 288"/>
                <a:gd name="T83" fmla="*/ 3 h 121"/>
                <a:gd name="T84" fmla="*/ 285 w 288"/>
                <a:gd name="T85" fmla="*/ 4 h 121"/>
                <a:gd name="T86" fmla="*/ 288 w 288"/>
                <a:gd name="T87" fmla="*/ 1 h 121"/>
                <a:gd name="T88" fmla="*/ 284 w 288"/>
                <a:gd name="T8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8" h="121">
                  <a:moveTo>
                    <a:pt x="29" y="10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5" y="119"/>
                    <a:pt x="45" y="119"/>
                    <a:pt x="45" y="119"/>
                  </a:cubicBezTo>
                  <a:cubicBezTo>
                    <a:pt x="47" y="121"/>
                    <a:pt x="47" y="121"/>
                    <a:pt x="47" y="121"/>
                  </a:cubicBezTo>
                  <a:cubicBezTo>
                    <a:pt x="49" y="118"/>
                    <a:pt x="49" y="118"/>
                    <a:pt x="49" y="118"/>
                  </a:cubicBezTo>
                  <a:cubicBezTo>
                    <a:pt x="39" y="108"/>
                    <a:pt x="39" y="108"/>
                    <a:pt x="39" y="108"/>
                  </a:cubicBezTo>
                  <a:cubicBezTo>
                    <a:pt x="29" y="103"/>
                    <a:pt x="29" y="103"/>
                    <a:pt x="29" y="103"/>
                  </a:cubicBezTo>
                  <a:moveTo>
                    <a:pt x="184" y="100"/>
                  </a:moveTo>
                  <a:cubicBezTo>
                    <a:pt x="177" y="108"/>
                    <a:pt x="177" y="108"/>
                    <a:pt x="177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9" y="110"/>
                    <a:pt x="179" y="110"/>
                    <a:pt x="179" y="110"/>
                  </a:cubicBezTo>
                  <a:cubicBezTo>
                    <a:pt x="182" y="107"/>
                    <a:pt x="182" y="107"/>
                    <a:pt x="182" y="107"/>
                  </a:cubicBezTo>
                  <a:cubicBezTo>
                    <a:pt x="180" y="106"/>
                    <a:pt x="180" y="106"/>
                    <a:pt x="180" y="106"/>
                  </a:cubicBezTo>
                  <a:cubicBezTo>
                    <a:pt x="184" y="100"/>
                    <a:pt x="184" y="100"/>
                    <a:pt x="184" y="100"/>
                  </a:cubicBezTo>
                  <a:moveTo>
                    <a:pt x="213" y="71"/>
                  </a:moveTo>
                  <a:cubicBezTo>
                    <a:pt x="200" y="84"/>
                    <a:pt x="200" y="84"/>
                    <a:pt x="200" y="84"/>
                  </a:cubicBezTo>
                  <a:cubicBezTo>
                    <a:pt x="191" y="98"/>
                    <a:pt x="191" y="98"/>
                    <a:pt x="191" y="98"/>
                  </a:cubicBezTo>
                  <a:cubicBezTo>
                    <a:pt x="203" y="86"/>
                    <a:pt x="203" y="86"/>
                    <a:pt x="203" y="86"/>
                  </a:cubicBezTo>
                  <a:cubicBezTo>
                    <a:pt x="213" y="71"/>
                    <a:pt x="213" y="71"/>
                    <a:pt x="213" y="71"/>
                  </a:cubicBezTo>
                  <a:moveTo>
                    <a:pt x="1" y="71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1" y="71"/>
                    <a:pt x="1" y="71"/>
                    <a:pt x="1" y="71"/>
                  </a:cubicBezTo>
                  <a:moveTo>
                    <a:pt x="224" y="60"/>
                  </a:moveTo>
                  <a:cubicBezTo>
                    <a:pt x="222" y="63"/>
                    <a:pt x="222" y="63"/>
                    <a:pt x="222" y="63"/>
                  </a:cubicBezTo>
                  <a:cubicBezTo>
                    <a:pt x="224" y="65"/>
                    <a:pt x="224" y="65"/>
                    <a:pt x="224" y="65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4" y="60"/>
                    <a:pt x="224" y="60"/>
                    <a:pt x="224" y="60"/>
                  </a:cubicBezTo>
                  <a:moveTo>
                    <a:pt x="264" y="20"/>
                  </a:moveTo>
                  <a:cubicBezTo>
                    <a:pt x="262" y="23"/>
                    <a:pt x="262" y="23"/>
                    <a:pt x="262" y="23"/>
                  </a:cubicBezTo>
                  <a:cubicBezTo>
                    <a:pt x="262" y="23"/>
                    <a:pt x="263" y="24"/>
                    <a:pt x="264" y="25"/>
                  </a:cubicBezTo>
                  <a:cubicBezTo>
                    <a:pt x="266" y="23"/>
                    <a:pt x="266" y="23"/>
                    <a:pt x="266" y="23"/>
                  </a:cubicBezTo>
                  <a:cubicBezTo>
                    <a:pt x="266" y="22"/>
                    <a:pt x="265" y="21"/>
                    <a:pt x="264" y="20"/>
                  </a:cubicBezTo>
                  <a:moveTo>
                    <a:pt x="281" y="4"/>
                  </a:moveTo>
                  <a:cubicBezTo>
                    <a:pt x="276" y="9"/>
                    <a:pt x="276" y="9"/>
                    <a:pt x="276" y="9"/>
                  </a:cubicBezTo>
                  <a:cubicBezTo>
                    <a:pt x="277" y="9"/>
                    <a:pt x="278" y="10"/>
                    <a:pt x="279" y="10"/>
                  </a:cubicBezTo>
                  <a:cubicBezTo>
                    <a:pt x="284" y="5"/>
                    <a:pt x="284" y="5"/>
                    <a:pt x="284" y="5"/>
                  </a:cubicBezTo>
                  <a:cubicBezTo>
                    <a:pt x="281" y="4"/>
                    <a:pt x="281" y="4"/>
                    <a:pt x="281" y="4"/>
                  </a:cubicBezTo>
                  <a:moveTo>
                    <a:pt x="284" y="0"/>
                  </a:moveTo>
                  <a:cubicBezTo>
                    <a:pt x="282" y="3"/>
                    <a:pt x="282" y="3"/>
                    <a:pt x="282" y="3"/>
                  </a:cubicBezTo>
                  <a:cubicBezTo>
                    <a:pt x="283" y="3"/>
                    <a:pt x="284" y="4"/>
                    <a:pt x="285" y="4"/>
                  </a:cubicBezTo>
                  <a:cubicBezTo>
                    <a:pt x="288" y="1"/>
                    <a:pt x="288" y="1"/>
                    <a:pt x="288" y="1"/>
                  </a:cubicBezTo>
                  <a:cubicBezTo>
                    <a:pt x="287" y="1"/>
                    <a:pt x="285" y="0"/>
                    <a:pt x="28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05" name="Freeform 200">
              <a:extLst>
                <a:ext uri="{FF2B5EF4-FFF2-40B4-BE49-F238E27FC236}">
                  <a16:creationId xmlns:a16="http://schemas.microsoft.com/office/drawing/2014/main" xmlns="" id="{D4A7E636-EA8C-41B7-8B3E-5170ADF407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9743" y="10410035"/>
              <a:ext cx="463662" cy="209629"/>
            </a:xfrm>
            <a:custGeom>
              <a:avLst/>
              <a:gdLst>
                <a:gd name="T0" fmla="*/ 32 w 298"/>
                <a:gd name="T1" fmla="*/ 109 h 135"/>
                <a:gd name="T2" fmla="*/ 41 w 298"/>
                <a:gd name="T3" fmla="*/ 117 h 135"/>
                <a:gd name="T4" fmla="*/ 48 w 298"/>
                <a:gd name="T5" fmla="*/ 121 h 135"/>
                <a:gd name="T6" fmla="*/ 48 w 298"/>
                <a:gd name="T7" fmla="*/ 121 h 135"/>
                <a:gd name="T8" fmla="*/ 48 w 298"/>
                <a:gd name="T9" fmla="*/ 121 h 135"/>
                <a:gd name="T10" fmla="*/ 48 w 298"/>
                <a:gd name="T11" fmla="*/ 121 h 135"/>
                <a:gd name="T12" fmla="*/ 49 w 298"/>
                <a:gd name="T13" fmla="*/ 121 h 135"/>
                <a:gd name="T14" fmla="*/ 55 w 298"/>
                <a:gd name="T15" fmla="*/ 131 h 135"/>
                <a:gd name="T16" fmla="*/ 59 w 298"/>
                <a:gd name="T17" fmla="*/ 135 h 135"/>
                <a:gd name="T18" fmla="*/ 59 w 298"/>
                <a:gd name="T19" fmla="*/ 130 h 135"/>
                <a:gd name="T20" fmla="*/ 43 w 298"/>
                <a:gd name="T21" fmla="*/ 114 h 135"/>
                <a:gd name="T22" fmla="*/ 32 w 298"/>
                <a:gd name="T23" fmla="*/ 109 h 135"/>
                <a:gd name="T24" fmla="*/ 199 w 298"/>
                <a:gd name="T25" fmla="*/ 96 h 135"/>
                <a:gd name="T26" fmla="*/ 186 w 298"/>
                <a:gd name="T27" fmla="*/ 108 h 135"/>
                <a:gd name="T28" fmla="*/ 186 w 298"/>
                <a:gd name="T29" fmla="*/ 108 h 135"/>
                <a:gd name="T30" fmla="*/ 184 w 298"/>
                <a:gd name="T31" fmla="*/ 115 h 135"/>
                <a:gd name="T32" fmla="*/ 189 w 298"/>
                <a:gd name="T33" fmla="*/ 110 h 135"/>
                <a:gd name="T34" fmla="*/ 189 w 298"/>
                <a:gd name="T35" fmla="*/ 109 h 135"/>
                <a:gd name="T36" fmla="*/ 190 w 298"/>
                <a:gd name="T37" fmla="*/ 109 h 135"/>
                <a:gd name="T38" fmla="*/ 199 w 298"/>
                <a:gd name="T39" fmla="*/ 96 h 135"/>
                <a:gd name="T40" fmla="*/ 13 w 298"/>
                <a:gd name="T41" fmla="*/ 89 h 135"/>
                <a:gd name="T42" fmla="*/ 21 w 298"/>
                <a:gd name="T43" fmla="*/ 97 h 135"/>
                <a:gd name="T44" fmla="*/ 32 w 298"/>
                <a:gd name="T45" fmla="*/ 103 h 135"/>
                <a:gd name="T46" fmla="*/ 24 w 298"/>
                <a:gd name="T47" fmla="*/ 95 h 135"/>
                <a:gd name="T48" fmla="*/ 13 w 298"/>
                <a:gd name="T49" fmla="*/ 89 h 135"/>
                <a:gd name="T50" fmla="*/ 2 w 298"/>
                <a:gd name="T51" fmla="*/ 73 h 135"/>
                <a:gd name="T52" fmla="*/ 0 w 298"/>
                <a:gd name="T53" fmla="*/ 76 h 135"/>
                <a:gd name="T54" fmla="*/ 3 w 298"/>
                <a:gd name="T55" fmla="*/ 79 h 135"/>
                <a:gd name="T56" fmla="*/ 5 w 298"/>
                <a:gd name="T57" fmla="*/ 76 h 135"/>
                <a:gd name="T58" fmla="*/ 2 w 298"/>
                <a:gd name="T59" fmla="*/ 73 h 135"/>
                <a:gd name="T60" fmla="*/ 233 w 298"/>
                <a:gd name="T61" fmla="*/ 61 h 135"/>
                <a:gd name="T62" fmla="*/ 231 w 298"/>
                <a:gd name="T63" fmla="*/ 63 h 135"/>
                <a:gd name="T64" fmla="*/ 234 w 298"/>
                <a:gd name="T65" fmla="*/ 65 h 135"/>
                <a:gd name="T66" fmla="*/ 236 w 298"/>
                <a:gd name="T67" fmla="*/ 62 h 135"/>
                <a:gd name="T68" fmla="*/ 233 w 298"/>
                <a:gd name="T69" fmla="*/ 61 h 135"/>
                <a:gd name="T70" fmla="*/ 273 w 298"/>
                <a:gd name="T71" fmla="*/ 22 h 135"/>
                <a:gd name="T72" fmla="*/ 270 w 298"/>
                <a:gd name="T73" fmla="*/ 24 h 135"/>
                <a:gd name="T74" fmla="*/ 273 w 298"/>
                <a:gd name="T75" fmla="*/ 26 h 135"/>
                <a:gd name="T76" fmla="*/ 275 w 298"/>
                <a:gd name="T77" fmla="*/ 24 h 135"/>
                <a:gd name="T78" fmla="*/ 273 w 298"/>
                <a:gd name="T79" fmla="*/ 22 h 135"/>
                <a:gd name="T80" fmla="*/ 290 w 298"/>
                <a:gd name="T81" fmla="*/ 4 h 135"/>
                <a:gd name="T82" fmla="*/ 286 w 298"/>
                <a:gd name="T83" fmla="*/ 8 h 135"/>
                <a:gd name="T84" fmla="*/ 289 w 298"/>
                <a:gd name="T85" fmla="*/ 10 h 135"/>
                <a:gd name="T86" fmla="*/ 293 w 298"/>
                <a:gd name="T87" fmla="*/ 6 h 135"/>
                <a:gd name="T88" fmla="*/ 290 w 298"/>
                <a:gd name="T89" fmla="*/ 4 h 135"/>
                <a:gd name="T90" fmla="*/ 295 w 298"/>
                <a:gd name="T91" fmla="*/ 0 h 135"/>
                <a:gd name="T92" fmla="*/ 292 w 298"/>
                <a:gd name="T93" fmla="*/ 2 h 135"/>
                <a:gd name="T94" fmla="*/ 295 w 298"/>
                <a:gd name="T95" fmla="*/ 4 h 135"/>
                <a:gd name="T96" fmla="*/ 298 w 298"/>
                <a:gd name="T97" fmla="*/ 1 h 135"/>
                <a:gd name="T98" fmla="*/ 295 w 298"/>
                <a:gd name="T9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8" h="135">
                  <a:moveTo>
                    <a:pt x="32" y="109"/>
                  </a:moveTo>
                  <a:cubicBezTo>
                    <a:pt x="41" y="117"/>
                    <a:pt x="41" y="117"/>
                    <a:pt x="41" y="117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3" y="124"/>
                    <a:pt x="55" y="127"/>
                    <a:pt x="55" y="131"/>
                  </a:cubicBezTo>
                  <a:cubicBezTo>
                    <a:pt x="59" y="135"/>
                    <a:pt x="59" y="135"/>
                    <a:pt x="59" y="135"/>
                  </a:cubicBezTo>
                  <a:cubicBezTo>
                    <a:pt x="59" y="133"/>
                    <a:pt x="59" y="131"/>
                    <a:pt x="59" y="130"/>
                  </a:cubicBezTo>
                  <a:cubicBezTo>
                    <a:pt x="43" y="114"/>
                    <a:pt x="43" y="114"/>
                    <a:pt x="43" y="114"/>
                  </a:cubicBezTo>
                  <a:cubicBezTo>
                    <a:pt x="32" y="109"/>
                    <a:pt x="32" y="109"/>
                    <a:pt x="32" y="109"/>
                  </a:cubicBezTo>
                  <a:moveTo>
                    <a:pt x="199" y="96"/>
                  </a:moveTo>
                  <a:cubicBezTo>
                    <a:pt x="186" y="108"/>
                    <a:pt x="186" y="108"/>
                    <a:pt x="186" y="108"/>
                  </a:cubicBezTo>
                  <a:cubicBezTo>
                    <a:pt x="186" y="108"/>
                    <a:pt x="186" y="108"/>
                    <a:pt x="186" y="108"/>
                  </a:cubicBezTo>
                  <a:cubicBezTo>
                    <a:pt x="185" y="111"/>
                    <a:pt x="184" y="113"/>
                    <a:pt x="184" y="115"/>
                  </a:cubicBezTo>
                  <a:cubicBezTo>
                    <a:pt x="189" y="110"/>
                    <a:pt x="189" y="110"/>
                    <a:pt x="189" y="110"/>
                  </a:cubicBezTo>
                  <a:cubicBezTo>
                    <a:pt x="189" y="110"/>
                    <a:pt x="189" y="110"/>
                    <a:pt x="189" y="109"/>
                  </a:cubicBezTo>
                  <a:cubicBezTo>
                    <a:pt x="190" y="109"/>
                    <a:pt x="190" y="109"/>
                    <a:pt x="190" y="109"/>
                  </a:cubicBezTo>
                  <a:cubicBezTo>
                    <a:pt x="199" y="96"/>
                    <a:pt x="199" y="96"/>
                    <a:pt x="199" y="96"/>
                  </a:cubicBezTo>
                  <a:moveTo>
                    <a:pt x="13" y="89"/>
                  </a:moveTo>
                  <a:cubicBezTo>
                    <a:pt x="21" y="97"/>
                    <a:pt x="21" y="97"/>
                    <a:pt x="21" y="97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24" y="95"/>
                    <a:pt x="24" y="95"/>
                    <a:pt x="24" y="95"/>
                  </a:cubicBezTo>
                  <a:cubicBezTo>
                    <a:pt x="13" y="89"/>
                    <a:pt x="13" y="89"/>
                    <a:pt x="13" y="89"/>
                  </a:cubicBezTo>
                  <a:moveTo>
                    <a:pt x="2" y="73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33" y="61"/>
                  </a:moveTo>
                  <a:cubicBezTo>
                    <a:pt x="231" y="63"/>
                    <a:pt x="231" y="63"/>
                    <a:pt x="231" y="63"/>
                  </a:cubicBezTo>
                  <a:cubicBezTo>
                    <a:pt x="234" y="65"/>
                    <a:pt x="234" y="65"/>
                    <a:pt x="234" y="65"/>
                  </a:cubicBezTo>
                  <a:cubicBezTo>
                    <a:pt x="236" y="62"/>
                    <a:pt x="236" y="62"/>
                    <a:pt x="236" y="62"/>
                  </a:cubicBezTo>
                  <a:cubicBezTo>
                    <a:pt x="233" y="61"/>
                    <a:pt x="233" y="61"/>
                    <a:pt x="233" y="61"/>
                  </a:cubicBezTo>
                  <a:moveTo>
                    <a:pt x="273" y="22"/>
                  </a:moveTo>
                  <a:cubicBezTo>
                    <a:pt x="270" y="24"/>
                    <a:pt x="270" y="24"/>
                    <a:pt x="270" y="24"/>
                  </a:cubicBezTo>
                  <a:cubicBezTo>
                    <a:pt x="271" y="25"/>
                    <a:pt x="272" y="25"/>
                    <a:pt x="273" y="26"/>
                  </a:cubicBezTo>
                  <a:cubicBezTo>
                    <a:pt x="275" y="24"/>
                    <a:pt x="275" y="24"/>
                    <a:pt x="275" y="24"/>
                  </a:cubicBezTo>
                  <a:cubicBezTo>
                    <a:pt x="274" y="23"/>
                    <a:pt x="273" y="22"/>
                    <a:pt x="273" y="22"/>
                  </a:cubicBezTo>
                  <a:moveTo>
                    <a:pt x="290" y="4"/>
                  </a:moveTo>
                  <a:cubicBezTo>
                    <a:pt x="286" y="8"/>
                    <a:pt x="286" y="8"/>
                    <a:pt x="286" y="8"/>
                  </a:cubicBezTo>
                  <a:cubicBezTo>
                    <a:pt x="287" y="9"/>
                    <a:pt x="288" y="9"/>
                    <a:pt x="289" y="10"/>
                  </a:cubicBezTo>
                  <a:cubicBezTo>
                    <a:pt x="293" y="6"/>
                    <a:pt x="293" y="6"/>
                    <a:pt x="293" y="6"/>
                  </a:cubicBezTo>
                  <a:cubicBezTo>
                    <a:pt x="290" y="4"/>
                    <a:pt x="290" y="4"/>
                    <a:pt x="290" y="4"/>
                  </a:cubicBezTo>
                  <a:moveTo>
                    <a:pt x="295" y="0"/>
                  </a:moveTo>
                  <a:cubicBezTo>
                    <a:pt x="292" y="2"/>
                    <a:pt x="292" y="2"/>
                    <a:pt x="292" y="2"/>
                  </a:cubicBezTo>
                  <a:cubicBezTo>
                    <a:pt x="293" y="3"/>
                    <a:pt x="294" y="3"/>
                    <a:pt x="295" y="4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7" y="1"/>
                    <a:pt x="296" y="0"/>
                    <a:pt x="29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06" name="Freeform 201">
              <a:extLst>
                <a:ext uri="{FF2B5EF4-FFF2-40B4-BE49-F238E27FC236}">
                  <a16:creationId xmlns:a16="http://schemas.microsoft.com/office/drawing/2014/main" xmlns="" id="{1567B9FD-868C-435B-AD53-2D870F508D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8303" y="10836521"/>
              <a:ext cx="92939" cy="120821"/>
            </a:xfrm>
            <a:custGeom>
              <a:avLst/>
              <a:gdLst>
                <a:gd name="T0" fmla="*/ 38 w 90"/>
                <a:gd name="T1" fmla="*/ 113 h 117"/>
                <a:gd name="T2" fmla="*/ 39 w 90"/>
                <a:gd name="T3" fmla="*/ 117 h 117"/>
                <a:gd name="T4" fmla="*/ 47 w 90"/>
                <a:gd name="T5" fmla="*/ 117 h 117"/>
                <a:gd name="T6" fmla="*/ 18 w 90"/>
                <a:gd name="T7" fmla="*/ 108 h 117"/>
                <a:gd name="T8" fmla="*/ 18 w 90"/>
                <a:gd name="T9" fmla="*/ 117 h 117"/>
                <a:gd name="T10" fmla="*/ 48 w 90"/>
                <a:gd name="T11" fmla="*/ 103 h 117"/>
                <a:gd name="T12" fmla="*/ 53 w 90"/>
                <a:gd name="T13" fmla="*/ 113 h 117"/>
                <a:gd name="T14" fmla="*/ 48 w 90"/>
                <a:gd name="T15" fmla="*/ 103 h 117"/>
                <a:gd name="T16" fmla="*/ 38 w 90"/>
                <a:gd name="T17" fmla="*/ 102 h 117"/>
                <a:gd name="T18" fmla="*/ 42 w 90"/>
                <a:gd name="T19" fmla="*/ 99 h 117"/>
                <a:gd name="T20" fmla="*/ 14 w 90"/>
                <a:gd name="T21" fmla="*/ 94 h 117"/>
                <a:gd name="T22" fmla="*/ 18 w 90"/>
                <a:gd name="T23" fmla="*/ 103 h 117"/>
                <a:gd name="T24" fmla="*/ 14 w 90"/>
                <a:gd name="T25" fmla="*/ 94 h 117"/>
                <a:gd name="T26" fmla="*/ 26 w 90"/>
                <a:gd name="T27" fmla="*/ 94 h 117"/>
                <a:gd name="T28" fmla="*/ 26 w 90"/>
                <a:gd name="T29" fmla="*/ 97 h 117"/>
                <a:gd name="T30" fmla="*/ 30 w 90"/>
                <a:gd name="T31" fmla="*/ 111 h 117"/>
                <a:gd name="T32" fmla="*/ 27 w 90"/>
                <a:gd name="T33" fmla="*/ 103 h 117"/>
                <a:gd name="T34" fmla="*/ 30 w 90"/>
                <a:gd name="T35" fmla="*/ 88 h 117"/>
                <a:gd name="T36" fmla="*/ 26 w 90"/>
                <a:gd name="T37" fmla="*/ 88 h 117"/>
                <a:gd name="T38" fmla="*/ 0 w 90"/>
                <a:gd name="T39" fmla="*/ 90 h 117"/>
                <a:gd name="T40" fmla="*/ 11 w 90"/>
                <a:gd name="T41" fmla="*/ 93 h 117"/>
                <a:gd name="T42" fmla="*/ 12 w 90"/>
                <a:gd name="T43" fmla="*/ 78 h 117"/>
                <a:gd name="T44" fmla="*/ 18 w 90"/>
                <a:gd name="T45" fmla="*/ 90 h 117"/>
                <a:gd name="T46" fmla="*/ 20 w 90"/>
                <a:gd name="T47" fmla="*/ 84 h 117"/>
                <a:gd name="T48" fmla="*/ 42 w 90"/>
                <a:gd name="T49" fmla="*/ 69 h 117"/>
                <a:gd name="T50" fmla="*/ 38 w 90"/>
                <a:gd name="T51" fmla="*/ 87 h 117"/>
                <a:gd name="T52" fmla="*/ 42 w 90"/>
                <a:gd name="T53" fmla="*/ 69 h 117"/>
                <a:gd name="T54" fmla="*/ 50 w 90"/>
                <a:gd name="T55" fmla="*/ 58 h 117"/>
                <a:gd name="T56" fmla="*/ 54 w 90"/>
                <a:gd name="T57" fmla="*/ 60 h 117"/>
                <a:gd name="T58" fmla="*/ 90 w 90"/>
                <a:gd name="T59" fmla="*/ 0 h 117"/>
                <a:gd name="T60" fmla="*/ 54 w 90"/>
                <a:gd name="T61" fmla="*/ 49 h 117"/>
                <a:gd name="T62" fmla="*/ 62 w 90"/>
                <a:gd name="T63" fmla="*/ 48 h 117"/>
                <a:gd name="T64" fmla="*/ 66 w 90"/>
                <a:gd name="T65" fmla="*/ 37 h 117"/>
                <a:gd name="T66" fmla="*/ 90 w 90"/>
                <a:gd name="T6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17">
                  <a:moveTo>
                    <a:pt x="38" y="109"/>
                  </a:moveTo>
                  <a:lnTo>
                    <a:pt x="38" y="113"/>
                  </a:lnTo>
                  <a:lnTo>
                    <a:pt x="36" y="116"/>
                  </a:lnTo>
                  <a:lnTo>
                    <a:pt x="39" y="117"/>
                  </a:lnTo>
                  <a:lnTo>
                    <a:pt x="47" y="117"/>
                  </a:lnTo>
                  <a:lnTo>
                    <a:pt x="47" y="117"/>
                  </a:lnTo>
                  <a:lnTo>
                    <a:pt x="38" y="109"/>
                  </a:lnTo>
                  <a:close/>
                  <a:moveTo>
                    <a:pt x="18" y="108"/>
                  </a:moveTo>
                  <a:lnTo>
                    <a:pt x="14" y="117"/>
                  </a:lnTo>
                  <a:lnTo>
                    <a:pt x="18" y="117"/>
                  </a:lnTo>
                  <a:lnTo>
                    <a:pt x="18" y="108"/>
                  </a:lnTo>
                  <a:close/>
                  <a:moveTo>
                    <a:pt x="48" y="103"/>
                  </a:moveTo>
                  <a:lnTo>
                    <a:pt x="44" y="106"/>
                  </a:lnTo>
                  <a:lnTo>
                    <a:pt x="53" y="113"/>
                  </a:lnTo>
                  <a:lnTo>
                    <a:pt x="56" y="108"/>
                  </a:lnTo>
                  <a:lnTo>
                    <a:pt x="48" y="103"/>
                  </a:lnTo>
                  <a:close/>
                  <a:moveTo>
                    <a:pt x="38" y="96"/>
                  </a:moveTo>
                  <a:lnTo>
                    <a:pt x="38" y="102"/>
                  </a:lnTo>
                  <a:lnTo>
                    <a:pt x="42" y="105"/>
                  </a:lnTo>
                  <a:lnTo>
                    <a:pt x="42" y="99"/>
                  </a:lnTo>
                  <a:lnTo>
                    <a:pt x="38" y="96"/>
                  </a:lnTo>
                  <a:close/>
                  <a:moveTo>
                    <a:pt x="14" y="94"/>
                  </a:moveTo>
                  <a:lnTo>
                    <a:pt x="14" y="100"/>
                  </a:lnTo>
                  <a:lnTo>
                    <a:pt x="18" y="103"/>
                  </a:lnTo>
                  <a:lnTo>
                    <a:pt x="18" y="97"/>
                  </a:lnTo>
                  <a:lnTo>
                    <a:pt x="14" y="94"/>
                  </a:lnTo>
                  <a:close/>
                  <a:moveTo>
                    <a:pt x="26" y="88"/>
                  </a:moveTo>
                  <a:lnTo>
                    <a:pt x="26" y="94"/>
                  </a:lnTo>
                  <a:lnTo>
                    <a:pt x="27" y="94"/>
                  </a:lnTo>
                  <a:lnTo>
                    <a:pt x="26" y="97"/>
                  </a:lnTo>
                  <a:lnTo>
                    <a:pt x="26" y="108"/>
                  </a:lnTo>
                  <a:lnTo>
                    <a:pt x="30" y="111"/>
                  </a:lnTo>
                  <a:lnTo>
                    <a:pt x="30" y="105"/>
                  </a:lnTo>
                  <a:lnTo>
                    <a:pt x="27" y="103"/>
                  </a:lnTo>
                  <a:lnTo>
                    <a:pt x="30" y="99"/>
                  </a:lnTo>
                  <a:lnTo>
                    <a:pt x="30" y="88"/>
                  </a:lnTo>
                  <a:lnTo>
                    <a:pt x="30" y="91"/>
                  </a:lnTo>
                  <a:lnTo>
                    <a:pt x="26" y="88"/>
                  </a:lnTo>
                  <a:close/>
                  <a:moveTo>
                    <a:pt x="3" y="87"/>
                  </a:moveTo>
                  <a:lnTo>
                    <a:pt x="0" y="90"/>
                  </a:lnTo>
                  <a:lnTo>
                    <a:pt x="8" y="96"/>
                  </a:lnTo>
                  <a:lnTo>
                    <a:pt x="11" y="93"/>
                  </a:lnTo>
                  <a:lnTo>
                    <a:pt x="3" y="87"/>
                  </a:lnTo>
                  <a:close/>
                  <a:moveTo>
                    <a:pt x="12" y="78"/>
                  </a:moveTo>
                  <a:lnTo>
                    <a:pt x="8" y="82"/>
                  </a:lnTo>
                  <a:lnTo>
                    <a:pt x="18" y="90"/>
                  </a:lnTo>
                  <a:lnTo>
                    <a:pt x="18" y="85"/>
                  </a:lnTo>
                  <a:lnTo>
                    <a:pt x="20" y="84"/>
                  </a:lnTo>
                  <a:lnTo>
                    <a:pt x="12" y="78"/>
                  </a:lnTo>
                  <a:close/>
                  <a:moveTo>
                    <a:pt x="42" y="69"/>
                  </a:moveTo>
                  <a:lnTo>
                    <a:pt x="38" y="78"/>
                  </a:lnTo>
                  <a:lnTo>
                    <a:pt x="38" y="87"/>
                  </a:lnTo>
                  <a:lnTo>
                    <a:pt x="42" y="79"/>
                  </a:lnTo>
                  <a:lnTo>
                    <a:pt x="42" y="69"/>
                  </a:lnTo>
                  <a:close/>
                  <a:moveTo>
                    <a:pt x="54" y="49"/>
                  </a:moveTo>
                  <a:lnTo>
                    <a:pt x="50" y="58"/>
                  </a:lnTo>
                  <a:lnTo>
                    <a:pt x="50" y="67"/>
                  </a:lnTo>
                  <a:lnTo>
                    <a:pt x="54" y="60"/>
                  </a:lnTo>
                  <a:lnTo>
                    <a:pt x="54" y="49"/>
                  </a:lnTo>
                  <a:close/>
                  <a:moveTo>
                    <a:pt x="90" y="0"/>
                  </a:moveTo>
                  <a:lnTo>
                    <a:pt x="75" y="15"/>
                  </a:lnTo>
                  <a:lnTo>
                    <a:pt x="54" y="49"/>
                  </a:lnTo>
                  <a:lnTo>
                    <a:pt x="62" y="43"/>
                  </a:lnTo>
                  <a:lnTo>
                    <a:pt x="62" y="48"/>
                  </a:lnTo>
                  <a:lnTo>
                    <a:pt x="66" y="40"/>
                  </a:lnTo>
                  <a:lnTo>
                    <a:pt x="66" y="37"/>
                  </a:lnTo>
                  <a:lnTo>
                    <a:pt x="69" y="34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07" name="Freeform 202">
              <a:extLst>
                <a:ext uri="{FF2B5EF4-FFF2-40B4-BE49-F238E27FC236}">
                  <a16:creationId xmlns:a16="http://schemas.microsoft.com/office/drawing/2014/main" xmlns="" id="{C6B91E0E-5E96-4B5E-9597-A3CEBF0F53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8303" y="10836521"/>
              <a:ext cx="92939" cy="120821"/>
            </a:xfrm>
            <a:custGeom>
              <a:avLst/>
              <a:gdLst>
                <a:gd name="T0" fmla="*/ 38 w 90"/>
                <a:gd name="T1" fmla="*/ 113 h 117"/>
                <a:gd name="T2" fmla="*/ 39 w 90"/>
                <a:gd name="T3" fmla="*/ 117 h 117"/>
                <a:gd name="T4" fmla="*/ 47 w 90"/>
                <a:gd name="T5" fmla="*/ 117 h 117"/>
                <a:gd name="T6" fmla="*/ 18 w 90"/>
                <a:gd name="T7" fmla="*/ 108 h 117"/>
                <a:gd name="T8" fmla="*/ 18 w 90"/>
                <a:gd name="T9" fmla="*/ 117 h 117"/>
                <a:gd name="T10" fmla="*/ 48 w 90"/>
                <a:gd name="T11" fmla="*/ 103 h 117"/>
                <a:gd name="T12" fmla="*/ 53 w 90"/>
                <a:gd name="T13" fmla="*/ 113 h 117"/>
                <a:gd name="T14" fmla="*/ 48 w 90"/>
                <a:gd name="T15" fmla="*/ 103 h 117"/>
                <a:gd name="T16" fmla="*/ 38 w 90"/>
                <a:gd name="T17" fmla="*/ 102 h 117"/>
                <a:gd name="T18" fmla="*/ 42 w 90"/>
                <a:gd name="T19" fmla="*/ 99 h 117"/>
                <a:gd name="T20" fmla="*/ 14 w 90"/>
                <a:gd name="T21" fmla="*/ 94 h 117"/>
                <a:gd name="T22" fmla="*/ 18 w 90"/>
                <a:gd name="T23" fmla="*/ 103 h 117"/>
                <a:gd name="T24" fmla="*/ 14 w 90"/>
                <a:gd name="T25" fmla="*/ 94 h 117"/>
                <a:gd name="T26" fmla="*/ 26 w 90"/>
                <a:gd name="T27" fmla="*/ 94 h 117"/>
                <a:gd name="T28" fmla="*/ 26 w 90"/>
                <a:gd name="T29" fmla="*/ 97 h 117"/>
                <a:gd name="T30" fmla="*/ 30 w 90"/>
                <a:gd name="T31" fmla="*/ 111 h 117"/>
                <a:gd name="T32" fmla="*/ 27 w 90"/>
                <a:gd name="T33" fmla="*/ 103 h 117"/>
                <a:gd name="T34" fmla="*/ 30 w 90"/>
                <a:gd name="T35" fmla="*/ 88 h 117"/>
                <a:gd name="T36" fmla="*/ 26 w 90"/>
                <a:gd name="T37" fmla="*/ 88 h 117"/>
                <a:gd name="T38" fmla="*/ 0 w 90"/>
                <a:gd name="T39" fmla="*/ 90 h 117"/>
                <a:gd name="T40" fmla="*/ 11 w 90"/>
                <a:gd name="T41" fmla="*/ 93 h 117"/>
                <a:gd name="T42" fmla="*/ 12 w 90"/>
                <a:gd name="T43" fmla="*/ 78 h 117"/>
                <a:gd name="T44" fmla="*/ 18 w 90"/>
                <a:gd name="T45" fmla="*/ 90 h 117"/>
                <a:gd name="T46" fmla="*/ 20 w 90"/>
                <a:gd name="T47" fmla="*/ 84 h 117"/>
                <a:gd name="T48" fmla="*/ 42 w 90"/>
                <a:gd name="T49" fmla="*/ 69 h 117"/>
                <a:gd name="T50" fmla="*/ 38 w 90"/>
                <a:gd name="T51" fmla="*/ 87 h 117"/>
                <a:gd name="T52" fmla="*/ 42 w 90"/>
                <a:gd name="T53" fmla="*/ 69 h 117"/>
                <a:gd name="T54" fmla="*/ 50 w 90"/>
                <a:gd name="T55" fmla="*/ 58 h 117"/>
                <a:gd name="T56" fmla="*/ 54 w 90"/>
                <a:gd name="T57" fmla="*/ 60 h 117"/>
                <a:gd name="T58" fmla="*/ 90 w 90"/>
                <a:gd name="T59" fmla="*/ 0 h 117"/>
                <a:gd name="T60" fmla="*/ 54 w 90"/>
                <a:gd name="T61" fmla="*/ 49 h 117"/>
                <a:gd name="T62" fmla="*/ 62 w 90"/>
                <a:gd name="T63" fmla="*/ 48 h 117"/>
                <a:gd name="T64" fmla="*/ 66 w 90"/>
                <a:gd name="T65" fmla="*/ 37 h 117"/>
                <a:gd name="T66" fmla="*/ 90 w 90"/>
                <a:gd name="T6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17">
                  <a:moveTo>
                    <a:pt x="38" y="109"/>
                  </a:moveTo>
                  <a:lnTo>
                    <a:pt x="38" y="113"/>
                  </a:lnTo>
                  <a:lnTo>
                    <a:pt x="36" y="116"/>
                  </a:lnTo>
                  <a:lnTo>
                    <a:pt x="39" y="117"/>
                  </a:lnTo>
                  <a:lnTo>
                    <a:pt x="47" y="117"/>
                  </a:lnTo>
                  <a:lnTo>
                    <a:pt x="47" y="117"/>
                  </a:lnTo>
                  <a:lnTo>
                    <a:pt x="38" y="109"/>
                  </a:lnTo>
                  <a:moveTo>
                    <a:pt x="18" y="108"/>
                  </a:moveTo>
                  <a:lnTo>
                    <a:pt x="14" y="117"/>
                  </a:lnTo>
                  <a:lnTo>
                    <a:pt x="18" y="117"/>
                  </a:lnTo>
                  <a:lnTo>
                    <a:pt x="18" y="108"/>
                  </a:lnTo>
                  <a:moveTo>
                    <a:pt x="48" y="103"/>
                  </a:moveTo>
                  <a:lnTo>
                    <a:pt x="44" y="106"/>
                  </a:lnTo>
                  <a:lnTo>
                    <a:pt x="53" y="113"/>
                  </a:lnTo>
                  <a:lnTo>
                    <a:pt x="56" y="108"/>
                  </a:lnTo>
                  <a:lnTo>
                    <a:pt x="48" y="103"/>
                  </a:lnTo>
                  <a:moveTo>
                    <a:pt x="38" y="96"/>
                  </a:moveTo>
                  <a:lnTo>
                    <a:pt x="38" y="102"/>
                  </a:lnTo>
                  <a:lnTo>
                    <a:pt x="42" y="105"/>
                  </a:lnTo>
                  <a:lnTo>
                    <a:pt x="42" y="99"/>
                  </a:lnTo>
                  <a:lnTo>
                    <a:pt x="38" y="96"/>
                  </a:lnTo>
                  <a:moveTo>
                    <a:pt x="14" y="94"/>
                  </a:moveTo>
                  <a:lnTo>
                    <a:pt x="14" y="100"/>
                  </a:lnTo>
                  <a:lnTo>
                    <a:pt x="18" y="103"/>
                  </a:lnTo>
                  <a:lnTo>
                    <a:pt x="18" y="97"/>
                  </a:lnTo>
                  <a:lnTo>
                    <a:pt x="14" y="94"/>
                  </a:lnTo>
                  <a:moveTo>
                    <a:pt x="26" y="88"/>
                  </a:moveTo>
                  <a:lnTo>
                    <a:pt x="26" y="94"/>
                  </a:lnTo>
                  <a:lnTo>
                    <a:pt x="27" y="94"/>
                  </a:lnTo>
                  <a:lnTo>
                    <a:pt x="26" y="97"/>
                  </a:lnTo>
                  <a:lnTo>
                    <a:pt x="26" y="108"/>
                  </a:lnTo>
                  <a:lnTo>
                    <a:pt x="30" y="111"/>
                  </a:lnTo>
                  <a:lnTo>
                    <a:pt x="30" y="105"/>
                  </a:lnTo>
                  <a:lnTo>
                    <a:pt x="27" y="103"/>
                  </a:lnTo>
                  <a:lnTo>
                    <a:pt x="30" y="99"/>
                  </a:lnTo>
                  <a:lnTo>
                    <a:pt x="30" y="88"/>
                  </a:lnTo>
                  <a:lnTo>
                    <a:pt x="30" y="91"/>
                  </a:lnTo>
                  <a:lnTo>
                    <a:pt x="26" y="88"/>
                  </a:lnTo>
                  <a:moveTo>
                    <a:pt x="3" y="87"/>
                  </a:moveTo>
                  <a:lnTo>
                    <a:pt x="0" y="90"/>
                  </a:lnTo>
                  <a:lnTo>
                    <a:pt x="8" y="96"/>
                  </a:lnTo>
                  <a:lnTo>
                    <a:pt x="11" y="93"/>
                  </a:lnTo>
                  <a:lnTo>
                    <a:pt x="3" y="87"/>
                  </a:lnTo>
                  <a:moveTo>
                    <a:pt x="12" y="78"/>
                  </a:moveTo>
                  <a:lnTo>
                    <a:pt x="8" y="82"/>
                  </a:lnTo>
                  <a:lnTo>
                    <a:pt x="18" y="90"/>
                  </a:lnTo>
                  <a:lnTo>
                    <a:pt x="18" y="85"/>
                  </a:lnTo>
                  <a:lnTo>
                    <a:pt x="20" y="84"/>
                  </a:lnTo>
                  <a:lnTo>
                    <a:pt x="12" y="78"/>
                  </a:lnTo>
                  <a:moveTo>
                    <a:pt x="42" y="69"/>
                  </a:moveTo>
                  <a:lnTo>
                    <a:pt x="38" y="78"/>
                  </a:lnTo>
                  <a:lnTo>
                    <a:pt x="38" y="87"/>
                  </a:lnTo>
                  <a:lnTo>
                    <a:pt x="42" y="79"/>
                  </a:lnTo>
                  <a:lnTo>
                    <a:pt x="42" y="69"/>
                  </a:lnTo>
                  <a:moveTo>
                    <a:pt x="54" y="49"/>
                  </a:moveTo>
                  <a:lnTo>
                    <a:pt x="50" y="58"/>
                  </a:lnTo>
                  <a:lnTo>
                    <a:pt x="50" y="67"/>
                  </a:lnTo>
                  <a:lnTo>
                    <a:pt x="54" y="60"/>
                  </a:lnTo>
                  <a:lnTo>
                    <a:pt x="54" y="49"/>
                  </a:lnTo>
                  <a:moveTo>
                    <a:pt x="90" y="0"/>
                  </a:moveTo>
                  <a:lnTo>
                    <a:pt x="75" y="15"/>
                  </a:lnTo>
                  <a:lnTo>
                    <a:pt x="54" y="49"/>
                  </a:lnTo>
                  <a:lnTo>
                    <a:pt x="62" y="43"/>
                  </a:lnTo>
                  <a:lnTo>
                    <a:pt x="62" y="48"/>
                  </a:lnTo>
                  <a:lnTo>
                    <a:pt x="66" y="40"/>
                  </a:lnTo>
                  <a:lnTo>
                    <a:pt x="66" y="37"/>
                  </a:lnTo>
                  <a:lnTo>
                    <a:pt x="69" y="34"/>
                  </a:lnTo>
                  <a:lnTo>
                    <a:pt x="90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08" name="Freeform 203">
              <a:extLst>
                <a:ext uri="{FF2B5EF4-FFF2-40B4-BE49-F238E27FC236}">
                  <a16:creationId xmlns:a16="http://schemas.microsoft.com/office/drawing/2014/main" xmlns="" id="{6FFD9DAB-1756-4B31-B359-D766C0B972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1641" y="10539117"/>
              <a:ext cx="675356" cy="418225"/>
            </a:xfrm>
            <a:custGeom>
              <a:avLst/>
              <a:gdLst>
                <a:gd name="T0" fmla="*/ 389 w 434"/>
                <a:gd name="T1" fmla="*/ 137 h 269"/>
                <a:gd name="T2" fmla="*/ 388 w 434"/>
                <a:gd name="T3" fmla="*/ 138 h 269"/>
                <a:gd name="T4" fmla="*/ 387 w 434"/>
                <a:gd name="T5" fmla="*/ 139 h 269"/>
                <a:gd name="T6" fmla="*/ 430 w 434"/>
                <a:gd name="T7" fmla="*/ 165 h 269"/>
                <a:gd name="T8" fmla="*/ 367 w 434"/>
                <a:gd name="T9" fmla="*/ 269 h 269"/>
                <a:gd name="T10" fmla="*/ 371 w 434"/>
                <a:gd name="T11" fmla="*/ 269 h 269"/>
                <a:gd name="T12" fmla="*/ 434 w 434"/>
                <a:gd name="T13" fmla="*/ 166 h 269"/>
                <a:gd name="T14" fmla="*/ 433 w 434"/>
                <a:gd name="T15" fmla="*/ 163 h 269"/>
                <a:gd name="T16" fmla="*/ 389 w 434"/>
                <a:gd name="T17" fmla="*/ 137 h 269"/>
                <a:gd name="T18" fmla="*/ 81 w 434"/>
                <a:gd name="T19" fmla="*/ 135 h 269"/>
                <a:gd name="T20" fmla="*/ 0 w 434"/>
                <a:gd name="T21" fmla="*/ 269 h 269"/>
                <a:gd name="T22" fmla="*/ 4 w 434"/>
                <a:gd name="T23" fmla="*/ 269 h 269"/>
                <a:gd name="T24" fmla="*/ 83 w 434"/>
                <a:gd name="T25" fmla="*/ 138 h 269"/>
                <a:gd name="T26" fmla="*/ 81 w 434"/>
                <a:gd name="T27" fmla="*/ 135 h 269"/>
                <a:gd name="T28" fmla="*/ 382 w 434"/>
                <a:gd name="T29" fmla="*/ 132 h 269"/>
                <a:gd name="T30" fmla="*/ 380 w 434"/>
                <a:gd name="T31" fmla="*/ 135 h 269"/>
                <a:gd name="T32" fmla="*/ 384 w 434"/>
                <a:gd name="T33" fmla="*/ 137 h 269"/>
                <a:gd name="T34" fmla="*/ 386 w 434"/>
                <a:gd name="T35" fmla="*/ 135 h 269"/>
                <a:gd name="T36" fmla="*/ 382 w 434"/>
                <a:gd name="T37" fmla="*/ 132 h 269"/>
                <a:gd name="T38" fmla="*/ 357 w 434"/>
                <a:gd name="T39" fmla="*/ 117 h 269"/>
                <a:gd name="T40" fmla="*/ 355 w 434"/>
                <a:gd name="T41" fmla="*/ 120 h 269"/>
                <a:gd name="T42" fmla="*/ 377 w 434"/>
                <a:gd name="T43" fmla="*/ 133 h 269"/>
                <a:gd name="T44" fmla="*/ 379 w 434"/>
                <a:gd name="T45" fmla="*/ 131 h 269"/>
                <a:gd name="T46" fmla="*/ 357 w 434"/>
                <a:gd name="T47" fmla="*/ 117 h 269"/>
                <a:gd name="T48" fmla="*/ 313 w 434"/>
                <a:gd name="T49" fmla="*/ 91 h 269"/>
                <a:gd name="T50" fmla="*/ 311 w 434"/>
                <a:gd name="T51" fmla="*/ 93 h 269"/>
                <a:gd name="T52" fmla="*/ 352 w 434"/>
                <a:gd name="T53" fmla="*/ 118 h 269"/>
                <a:gd name="T54" fmla="*/ 354 w 434"/>
                <a:gd name="T55" fmla="*/ 115 h 269"/>
                <a:gd name="T56" fmla="*/ 313 w 434"/>
                <a:gd name="T57" fmla="*/ 91 h 269"/>
                <a:gd name="T58" fmla="*/ 128 w 434"/>
                <a:gd name="T59" fmla="*/ 58 h 269"/>
                <a:gd name="T60" fmla="*/ 82 w 434"/>
                <a:gd name="T61" fmla="*/ 132 h 269"/>
                <a:gd name="T62" fmla="*/ 85 w 434"/>
                <a:gd name="T63" fmla="*/ 135 h 269"/>
                <a:gd name="T64" fmla="*/ 130 w 434"/>
                <a:gd name="T65" fmla="*/ 60 h 269"/>
                <a:gd name="T66" fmla="*/ 128 w 434"/>
                <a:gd name="T67" fmla="*/ 58 h 269"/>
                <a:gd name="T68" fmla="*/ 131 w 434"/>
                <a:gd name="T69" fmla="*/ 52 h 269"/>
                <a:gd name="T70" fmla="*/ 129 w 434"/>
                <a:gd name="T71" fmla="*/ 55 h 269"/>
                <a:gd name="T72" fmla="*/ 132 w 434"/>
                <a:gd name="T73" fmla="*/ 57 h 269"/>
                <a:gd name="T74" fmla="*/ 133 w 434"/>
                <a:gd name="T75" fmla="*/ 54 h 269"/>
                <a:gd name="T76" fmla="*/ 131 w 434"/>
                <a:gd name="T77" fmla="*/ 52 h 269"/>
                <a:gd name="T78" fmla="*/ 244 w 434"/>
                <a:gd name="T79" fmla="*/ 49 h 269"/>
                <a:gd name="T80" fmla="*/ 241 w 434"/>
                <a:gd name="T81" fmla="*/ 51 h 269"/>
                <a:gd name="T82" fmla="*/ 308 w 434"/>
                <a:gd name="T83" fmla="*/ 91 h 269"/>
                <a:gd name="T84" fmla="*/ 310 w 434"/>
                <a:gd name="T85" fmla="*/ 89 h 269"/>
                <a:gd name="T86" fmla="*/ 244 w 434"/>
                <a:gd name="T87" fmla="*/ 49 h 269"/>
                <a:gd name="T88" fmla="*/ 235 w 434"/>
                <a:gd name="T89" fmla="*/ 44 h 269"/>
                <a:gd name="T90" fmla="*/ 233 w 434"/>
                <a:gd name="T91" fmla="*/ 46 h 269"/>
                <a:gd name="T92" fmla="*/ 238 w 434"/>
                <a:gd name="T93" fmla="*/ 49 h 269"/>
                <a:gd name="T94" fmla="*/ 241 w 434"/>
                <a:gd name="T95" fmla="*/ 47 h 269"/>
                <a:gd name="T96" fmla="*/ 235 w 434"/>
                <a:gd name="T97" fmla="*/ 44 h 269"/>
                <a:gd name="T98" fmla="*/ 230 w 434"/>
                <a:gd name="T99" fmla="*/ 40 h 269"/>
                <a:gd name="T100" fmla="*/ 227 w 434"/>
                <a:gd name="T101" fmla="*/ 43 h 269"/>
                <a:gd name="T102" fmla="*/ 230 w 434"/>
                <a:gd name="T103" fmla="*/ 44 h 269"/>
                <a:gd name="T104" fmla="*/ 232 w 434"/>
                <a:gd name="T105" fmla="*/ 42 h 269"/>
                <a:gd name="T106" fmla="*/ 230 w 434"/>
                <a:gd name="T107" fmla="*/ 40 h 269"/>
                <a:gd name="T108" fmla="*/ 163 w 434"/>
                <a:gd name="T109" fmla="*/ 0 h 269"/>
                <a:gd name="T110" fmla="*/ 162 w 434"/>
                <a:gd name="T111" fmla="*/ 1 h 269"/>
                <a:gd name="T112" fmla="*/ 133 w 434"/>
                <a:gd name="T113" fmla="*/ 49 h 269"/>
                <a:gd name="T114" fmla="*/ 135 w 434"/>
                <a:gd name="T115" fmla="*/ 51 h 269"/>
                <a:gd name="T116" fmla="*/ 164 w 434"/>
                <a:gd name="T117" fmla="*/ 4 h 269"/>
                <a:gd name="T118" fmla="*/ 224 w 434"/>
                <a:gd name="T119" fmla="*/ 41 h 269"/>
                <a:gd name="T120" fmla="*/ 227 w 434"/>
                <a:gd name="T121" fmla="*/ 38 h 269"/>
                <a:gd name="T122" fmla="*/ 164 w 434"/>
                <a:gd name="T123" fmla="*/ 0 h 269"/>
                <a:gd name="T124" fmla="*/ 163 w 434"/>
                <a:gd name="T125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4" h="269">
                  <a:moveTo>
                    <a:pt x="389" y="137"/>
                  </a:moveTo>
                  <a:cubicBezTo>
                    <a:pt x="389" y="137"/>
                    <a:pt x="388" y="137"/>
                    <a:pt x="388" y="138"/>
                  </a:cubicBezTo>
                  <a:cubicBezTo>
                    <a:pt x="388" y="138"/>
                    <a:pt x="387" y="139"/>
                    <a:pt x="387" y="139"/>
                  </a:cubicBezTo>
                  <a:cubicBezTo>
                    <a:pt x="430" y="165"/>
                    <a:pt x="430" y="165"/>
                    <a:pt x="430" y="165"/>
                  </a:cubicBezTo>
                  <a:cubicBezTo>
                    <a:pt x="367" y="269"/>
                    <a:pt x="367" y="269"/>
                    <a:pt x="367" y="269"/>
                  </a:cubicBezTo>
                  <a:cubicBezTo>
                    <a:pt x="371" y="269"/>
                    <a:pt x="371" y="269"/>
                    <a:pt x="371" y="269"/>
                  </a:cubicBezTo>
                  <a:cubicBezTo>
                    <a:pt x="434" y="166"/>
                    <a:pt x="434" y="166"/>
                    <a:pt x="434" y="166"/>
                  </a:cubicBezTo>
                  <a:cubicBezTo>
                    <a:pt x="434" y="165"/>
                    <a:pt x="434" y="164"/>
                    <a:pt x="433" y="163"/>
                  </a:cubicBezTo>
                  <a:cubicBezTo>
                    <a:pt x="389" y="137"/>
                    <a:pt x="389" y="137"/>
                    <a:pt x="389" y="137"/>
                  </a:cubicBezTo>
                  <a:moveTo>
                    <a:pt x="81" y="135"/>
                  </a:moveTo>
                  <a:cubicBezTo>
                    <a:pt x="0" y="269"/>
                    <a:pt x="0" y="269"/>
                    <a:pt x="0" y="269"/>
                  </a:cubicBezTo>
                  <a:cubicBezTo>
                    <a:pt x="4" y="269"/>
                    <a:pt x="4" y="269"/>
                    <a:pt x="4" y="269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81" y="135"/>
                    <a:pt x="81" y="135"/>
                    <a:pt x="81" y="135"/>
                  </a:cubicBezTo>
                  <a:moveTo>
                    <a:pt x="382" y="132"/>
                  </a:moveTo>
                  <a:cubicBezTo>
                    <a:pt x="381" y="133"/>
                    <a:pt x="381" y="134"/>
                    <a:pt x="380" y="135"/>
                  </a:cubicBezTo>
                  <a:cubicBezTo>
                    <a:pt x="384" y="137"/>
                    <a:pt x="384" y="137"/>
                    <a:pt x="384" y="137"/>
                  </a:cubicBezTo>
                  <a:cubicBezTo>
                    <a:pt x="384" y="136"/>
                    <a:pt x="385" y="136"/>
                    <a:pt x="386" y="135"/>
                  </a:cubicBezTo>
                  <a:cubicBezTo>
                    <a:pt x="382" y="132"/>
                    <a:pt x="382" y="132"/>
                    <a:pt x="382" y="132"/>
                  </a:cubicBezTo>
                  <a:moveTo>
                    <a:pt x="357" y="117"/>
                  </a:moveTo>
                  <a:cubicBezTo>
                    <a:pt x="356" y="118"/>
                    <a:pt x="355" y="119"/>
                    <a:pt x="355" y="120"/>
                  </a:cubicBezTo>
                  <a:cubicBezTo>
                    <a:pt x="377" y="133"/>
                    <a:pt x="377" y="133"/>
                    <a:pt x="377" y="133"/>
                  </a:cubicBezTo>
                  <a:cubicBezTo>
                    <a:pt x="378" y="132"/>
                    <a:pt x="378" y="131"/>
                    <a:pt x="379" y="131"/>
                  </a:cubicBezTo>
                  <a:cubicBezTo>
                    <a:pt x="357" y="117"/>
                    <a:pt x="357" y="117"/>
                    <a:pt x="357" y="117"/>
                  </a:cubicBezTo>
                  <a:moveTo>
                    <a:pt x="313" y="91"/>
                  </a:moveTo>
                  <a:cubicBezTo>
                    <a:pt x="311" y="93"/>
                    <a:pt x="311" y="93"/>
                    <a:pt x="311" y="93"/>
                  </a:cubicBezTo>
                  <a:cubicBezTo>
                    <a:pt x="352" y="118"/>
                    <a:pt x="352" y="118"/>
                    <a:pt x="352" y="118"/>
                  </a:cubicBezTo>
                  <a:cubicBezTo>
                    <a:pt x="353" y="117"/>
                    <a:pt x="353" y="116"/>
                    <a:pt x="354" y="115"/>
                  </a:cubicBezTo>
                  <a:cubicBezTo>
                    <a:pt x="313" y="91"/>
                    <a:pt x="313" y="91"/>
                    <a:pt x="313" y="91"/>
                  </a:cubicBezTo>
                  <a:moveTo>
                    <a:pt x="128" y="58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5" y="135"/>
                    <a:pt x="85" y="135"/>
                    <a:pt x="85" y="135"/>
                  </a:cubicBezTo>
                  <a:cubicBezTo>
                    <a:pt x="130" y="60"/>
                    <a:pt x="130" y="60"/>
                    <a:pt x="130" y="60"/>
                  </a:cubicBezTo>
                  <a:cubicBezTo>
                    <a:pt x="128" y="58"/>
                    <a:pt x="128" y="58"/>
                    <a:pt x="128" y="58"/>
                  </a:cubicBezTo>
                  <a:moveTo>
                    <a:pt x="131" y="52"/>
                  </a:moveTo>
                  <a:cubicBezTo>
                    <a:pt x="129" y="55"/>
                    <a:pt x="129" y="55"/>
                    <a:pt x="129" y="55"/>
                  </a:cubicBezTo>
                  <a:cubicBezTo>
                    <a:pt x="132" y="57"/>
                    <a:pt x="132" y="57"/>
                    <a:pt x="132" y="57"/>
                  </a:cubicBezTo>
                  <a:cubicBezTo>
                    <a:pt x="133" y="54"/>
                    <a:pt x="133" y="54"/>
                    <a:pt x="133" y="54"/>
                  </a:cubicBezTo>
                  <a:cubicBezTo>
                    <a:pt x="131" y="52"/>
                    <a:pt x="131" y="52"/>
                    <a:pt x="131" y="52"/>
                  </a:cubicBezTo>
                  <a:moveTo>
                    <a:pt x="244" y="49"/>
                  </a:moveTo>
                  <a:cubicBezTo>
                    <a:pt x="241" y="51"/>
                    <a:pt x="241" y="51"/>
                    <a:pt x="241" y="51"/>
                  </a:cubicBezTo>
                  <a:cubicBezTo>
                    <a:pt x="308" y="91"/>
                    <a:pt x="308" y="91"/>
                    <a:pt x="308" y="91"/>
                  </a:cubicBezTo>
                  <a:cubicBezTo>
                    <a:pt x="310" y="89"/>
                    <a:pt x="310" y="89"/>
                    <a:pt x="310" y="89"/>
                  </a:cubicBezTo>
                  <a:cubicBezTo>
                    <a:pt x="244" y="49"/>
                    <a:pt x="244" y="49"/>
                    <a:pt x="244" y="49"/>
                  </a:cubicBezTo>
                  <a:moveTo>
                    <a:pt x="235" y="44"/>
                  </a:moveTo>
                  <a:cubicBezTo>
                    <a:pt x="233" y="46"/>
                    <a:pt x="233" y="46"/>
                    <a:pt x="233" y="46"/>
                  </a:cubicBezTo>
                  <a:cubicBezTo>
                    <a:pt x="238" y="49"/>
                    <a:pt x="238" y="49"/>
                    <a:pt x="238" y="49"/>
                  </a:cubicBezTo>
                  <a:cubicBezTo>
                    <a:pt x="241" y="47"/>
                    <a:pt x="241" y="47"/>
                    <a:pt x="241" y="47"/>
                  </a:cubicBezTo>
                  <a:cubicBezTo>
                    <a:pt x="235" y="44"/>
                    <a:pt x="235" y="44"/>
                    <a:pt x="235" y="44"/>
                  </a:cubicBezTo>
                  <a:moveTo>
                    <a:pt x="230" y="40"/>
                  </a:moveTo>
                  <a:cubicBezTo>
                    <a:pt x="227" y="43"/>
                    <a:pt x="227" y="43"/>
                    <a:pt x="227" y="43"/>
                  </a:cubicBezTo>
                  <a:cubicBezTo>
                    <a:pt x="230" y="44"/>
                    <a:pt x="230" y="44"/>
                    <a:pt x="230" y="44"/>
                  </a:cubicBezTo>
                  <a:cubicBezTo>
                    <a:pt x="232" y="42"/>
                    <a:pt x="232" y="42"/>
                    <a:pt x="232" y="42"/>
                  </a:cubicBezTo>
                  <a:cubicBezTo>
                    <a:pt x="230" y="40"/>
                    <a:pt x="230" y="40"/>
                    <a:pt x="230" y="40"/>
                  </a:cubicBezTo>
                  <a:moveTo>
                    <a:pt x="163" y="0"/>
                  </a:moveTo>
                  <a:cubicBezTo>
                    <a:pt x="163" y="0"/>
                    <a:pt x="162" y="1"/>
                    <a:pt x="162" y="1"/>
                  </a:cubicBezTo>
                  <a:cubicBezTo>
                    <a:pt x="133" y="49"/>
                    <a:pt x="133" y="49"/>
                    <a:pt x="133" y="49"/>
                  </a:cubicBezTo>
                  <a:cubicBezTo>
                    <a:pt x="135" y="51"/>
                    <a:pt x="135" y="51"/>
                    <a:pt x="135" y="51"/>
                  </a:cubicBezTo>
                  <a:cubicBezTo>
                    <a:pt x="164" y="4"/>
                    <a:pt x="164" y="4"/>
                    <a:pt x="164" y="4"/>
                  </a:cubicBezTo>
                  <a:cubicBezTo>
                    <a:pt x="224" y="41"/>
                    <a:pt x="224" y="41"/>
                    <a:pt x="224" y="41"/>
                  </a:cubicBezTo>
                  <a:cubicBezTo>
                    <a:pt x="227" y="38"/>
                    <a:pt x="227" y="38"/>
                    <a:pt x="227" y="38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4" y="0"/>
                    <a:pt x="163" y="0"/>
                    <a:pt x="16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09" name="Freeform 204">
              <a:extLst>
                <a:ext uri="{FF2B5EF4-FFF2-40B4-BE49-F238E27FC236}">
                  <a16:creationId xmlns:a16="http://schemas.microsoft.com/office/drawing/2014/main" xmlns="" id="{A920014F-F626-4F24-8B7B-6655483022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7625" y="10612436"/>
              <a:ext cx="479152" cy="142506"/>
            </a:xfrm>
            <a:custGeom>
              <a:avLst/>
              <a:gdLst>
                <a:gd name="T0" fmla="*/ 305 w 308"/>
                <a:gd name="T1" fmla="*/ 88 h 92"/>
                <a:gd name="T2" fmla="*/ 303 w 308"/>
                <a:gd name="T3" fmla="*/ 90 h 92"/>
                <a:gd name="T4" fmla="*/ 306 w 308"/>
                <a:gd name="T5" fmla="*/ 92 h 92"/>
                <a:gd name="T6" fmla="*/ 307 w 308"/>
                <a:gd name="T7" fmla="*/ 91 h 92"/>
                <a:gd name="T8" fmla="*/ 308 w 308"/>
                <a:gd name="T9" fmla="*/ 90 h 92"/>
                <a:gd name="T10" fmla="*/ 305 w 308"/>
                <a:gd name="T11" fmla="*/ 88 h 92"/>
                <a:gd name="T12" fmla="*/ 1 w 308"/>
                <a:gd name="T13" fmla="*/ 85 h 92"/>
                <a:gd name="T14" fmla="*/ 0 w 308"/>
                <a:gd name="T15" fmla="*/ 88 h 92"/>
                <a:gd name="T16" fmla="*/ 2 w 308"/>
                <a:gd name="T17" fmla="*/ 91 h 92"/>
                <a:gd name="T18" fmla="*/ 4 w 308"/>
                <a:gd name="T19" fmla="*/ 88 h 92"/>
                <a:gd name="T20" fmla="*/ 1 w 308"/>
                <a:gd name="T21" fmla="*/ 85 h 92"/>
                <a:gd name="T22" fmla="*/ 298 w 308"/>
                <a:gd name="T23" fmla="*/ 84 h 92"/>
                <a:gd name="T24" fmla="*/ 296 w 308"/>
                <a:gd name="T25" fmla="*/ 86 h 92"/>
                <a:gd name="T26" fmla="*/ 299 w 308"/>
                <a:gd name="T27" fmla="*/ 88 h 92"/>
                <a:gd name="T28" fmla="*/ 301 w 308"/>
                <a:gd name="T29" fmla="*/ 85 h 92"/>
                <a:gd name="T30" fmla="*/ 298 w 308"/>
                <a:gd name="T31" fmla="*/ 84 h 92"/>
                <a:gd name="T32" fmla="*/ 273 w 308"/>
                <a:gd name="T33" fmla="*/ 68 h 92"/>
                <a:gd name="T34" fmla="*/ 271 w 308"/>
                <a:gd name="T35" fmla="*/ 71 h 92"/>
                <a:gd name="T36" fmla="*/ 274 w 308"/>
                <a:gd name="T37" fmla="*/ 73 h 92"/>
                <a:gd name="T38" fmla="*/ 276 w 308"/>
                <a:gd name="T39" fmla="*/ 70 h 92"/>
                <a:gd name="T40" fmla="*/ 273 w 308"/>
                <a:gd name="T41" fmla="*/ 68 h 92"/>
                <a:gd name="T42" fmla="*/ 229 w 308"/>
                <a:gd name="T43" fmla="*/ 42 h 92"/>
                <a:gd name="T44" fmla="*/ 227 w 308"/>
                <a:gd name="T45" fmla="*/ 44 h 92"/>
                <a:gd name="T46" fmla="*/ 230 w 308"/>
                <a:gd name="T47" fmla="*/ 46 h 92"/>
                <a:gd name="T48" fmla="*/ 232 w 308"/>
                <a:gd name="T49" fmla="*/ 44 h 92"/>
                <a:gd name="T50" fmla="*/ 229 w 308"/>
                <a:gd name="T51" fmla="*/ 42 h 92"/>
                <a:gd name="T52" fmla="*/ 160 w 308"/>
                <a:gd name="T53" fmla="*/ 0 h 92"/>
                <a:gd name="T54" fmla="*/ 157 w 308"/>
                <a:gd name="T55" fmla="*/ 2 h 92"/>
                <a:gd name="T56" fmla="*/ 160 w 308"/>
                <a:gd name="T57" fmla="*/ 4 h 92"/>
                <a:gd name="T58" fmla="*/ 163 w 308"/>
                <a:gd name="T59" fmla="*/ 2 h 92"/>
                <a:gd name="T60" fmla="*/ 160 w 308"/>
                <a:gd name="T6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8" h="92">
                  <a:moveTo>
                    <a:pt x="305" y="88"/>
                  </a:moveTo>
                  <a:cubicBezTo>
                    <a:pt x="304" y="89"/>
                    <a:pt x="303" y="89"/>
                    <a:pt x="303" y="90"/>
                  </a:cubicBezTo>
                  <a:cubicBezTo>
                    <a:pt x="306" y="92"/>
                    <a:pt x="306" y="92"/>
                    <a:pt x="306" y="92"/>
                  </a:cubicBezTo>
                  <a:cubicBezTo>
                    <a:pt x="306" y="92"/>
                    <a:pt x="307" y="91"/>
                    <a:pt x="307" y="91"/>
                  </a:cubicBezTo>
                  <a:cubicBezTo>
                    <a:pt x="307" y="90"/>
                    <a:pt x="308" y="90"/>
                    <a:pt x="308" y="90"/>
                  </a:cubicBezTo>
                  <a:cubicBezTo>
                    <a:pt x="305" y="88"/>
                    <a:pt x="305" y="88"/>
                    <a:pt x="305" y="88"/>
                  </a:cubicBezTo>
                  <a:moveTo>
                    <a:pt x="1" y="85"/>
                  </a:moveTo>
                  <a:cubicBezTo>
                    <a:pt x="0" y="88"/>
                    <a:pt x="0" y="88"/>
                    <a:pt x="0" y="88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" y="85"/>
                    <a:pt x="1" y="85"/>
                    <a:pt x="1" y="85"/>
                  </a:cubicBezTo>
                  <a:moveTo>
                    <a:pt x="298" y="84"/>
                  </a:moveTo>
                  <a:cubicBezTo>
                    <a:pt x="297" y="84"/>
                    <a:pt x="297" y="85"/>
                    <a:pt x="296" y="86"/>
                  </a:cubicBezTo>
                  <a:cubicBezTo>
                    <a:pt x="299" y="88"/>
                    <a:pt x="299" y="88"/>
                    <a:pt x="299" y="88"/>
                  </a:cubicBezTo>
                  <a:cubicBezTo>
                    <a:pt x="300" y="87"/>
                    <a:pt x="300" y="86"/>
                    <a:pt x="301" y="85"/>
                  </a:cubicBezTo>
                  <a:cubicBezTo>
                    <a:pt x="298" y="84"/>
                    <a:pt x="298" y="84"/>
                    <a:pt x="298" y="84"/>
                  </a:cubicBezTo>
                  <a:moveTo>
                    <a:pt x="273" y="68"/>
                  </a:moveTo>
                  <a:cubicBezTo>
                    <a:pt x="272" y="69"/>
                    <a:pt x="272" y="70"/>
                    <a:pt x="271" y="71"/>
                  </a:cubicBezTo>
                  <a:cubicBezTo>
                    <a:pt x="274" y="73"/>
                    <a:pt x="274" y="73"/>
                    <a:pt x="274" y="73"/>
                  </a:cubicBezTo>
                  <a:cubicBezTo>
                    <a:pt x="274" y="72"/>
                    <a:pt x="275" y="71"/>
                    <a:pt x="276" y="70"/>
                  </a:cubicBezTo>
                  <a:cubicBezTo>
                    <a:pt x="273" y="68"/>
                    <a:pt x="273" y="68"/>
                    <a:pt x="273" y="68"/>
                  </a:cubicBezTo>
                  <a:moveTo>
                    <a:pt x="229" y="42"/>
                  </a:moveTo>
                  <a:cubicBezTo>
                    <a:pt x="227" y="44"/>
                    <a:pt x="227" y="44"/>
                    <a:pt x="227" y="44"/>
                  </a:cubicBezTo>
                  <a:cubicBezTo>
                    <a:pt x="230" y="46"/>
                    <a:pt x="230" y="46"/>
                    <a:pt x="230" y="46"/>
                  </a:cubicBezTo>
                  <a:cubicBezTo>
                    <a:pt x="232" y="44"/>
                    <a:pt x="232" y="44"/>
                    <a:pt x="232" y="44"/>
                  </a:cubicBezTo>
                  <a:cubicBezTo>
                    <a:pt x="229" y="42"/>
                    <a:pt x="229" y="42"/>
                    <a:pt x="229" y="42"/>
                  </a:cubicBezTo>
                  <a:moveTo>
                    <a:pt x="160" y="0"/>
                  </a:moveTo>
                  <a:cubicBezTo>
                    <a:pt x="157" y="2"/>
                    <a:pt x="157" y="2"/>
                    <a:pt x="157" y="2"/>
                  </a:cubicBezTo>
                  <a:cubicBezTo>
                    <a:pt x="160" y="4"/>
                    <a:pt x="160" y="4"/>
                    <a:pt x="160" y="4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0" y="0"/>
                    <a:pt x="160" y="0"/>
                    <a:pt x="16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10" name="Freeform 206">
              <a:extLst>
                <a:ext uri="{FF2B5EF4-FFF2-40B4-BE49-F238E27FC236}">
                  <a16:creationId xmlns:a16="http://schemas.microsoft.com/office/drawing/2014/main" xmlns="" id="{4A852E62-8A1D-4D79-8A15-ACE053CD96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6107" y="10597979"/>
              <a:ext cx="153866" cy="24784"/>
            </a:xfrm>
            <a:custGeom>
              <a:avLst/>
              <a:gdLst>
                <a:gd name="T0" fmla="*/ 3 w 149"/>
                <a:gd name="T1" fmla="*/ 17 h 24"/>
                <a:gd name="T2" fmla="*/ 0 w 149"/>
                <a:gd name="T3" fmla="*/ 21 h 24"/>
                <a:gd name="T4" fmla="*/ 3 w 149"/>
                <a:gd name="T5" fmla="*/ 24 h 24"/>
                <a:gd name="T6" fmla="*/ 6 w 149"/>
                <a:gd name="T7" fmla="*/ 20 h 24"/>
                <a:gd name="T8" fmla="*/ 3 w 149"/>
                <a:gd name="T9" fmla="*/ 17 h 24"/>
                <a:gd name="T10" fmla="*/ 144 w 149"/>
                <a:gd name="T11" fmla="*/ 0 h 24"/>
                <a:gd name="T12" fmla="*/ 140 w 149"/>
                <a:gd name="T13" fmla="*/ 5 h 24"/>
                <a:gd name="T14" fmla="*/ 144 w 149"/>
                <a:gd name="T15" fmla="*/ 8 h 24"/>
                <a:gd name="T16" fmla="*/ 149 w 149"/>
                <a:gd name="T17" fmla="*/ 3 h 24"/>
                <a:gd name="T18" fmla="*/ 144 w 149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24">
                  <a:moveTo>
                    <a:pt x="3" y="17"/>
                  </a:moveTo>
                  <a:lnTo>
                    <a:pt x="0" y="21"/>
                  </a:lnTo>
                  <a:lnTo>
                    <a:pt x="3" y="24"/>
                  </a:lnTo>
                  <a:lnTo>
                    <a:pt x="6" y="20"/>
                  </a:lnTo>
                  <a:lnTo>
                    <a:pt x="3" y="17"/>
                  </a:lnTo>
                  <a:close/>
                  <a:moveTo>
                    <a:pt x="144" y="0"/>
                  </a:moveTo>
                  <a:lnTo>
                    <a:pt x="140" y="5"/>
                  </a:lnTo>
                  <a:lnTo>
                    <a:pt x="144" y="8"/>
                  </a:lnTo>
                  <a:lnTo>
                    <a:pt x="149" y="3"/>
                  </a:lnTo>
                  <a:lnTo>
                    <a:pt x="1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11" name="Freeform 207">
              <a:extLst>
                <a:ext uri="{FF2B5EF4-FFF2-40B4-BE49-F238E27FC236}">
                  <a16:creationId xmlns:a16="http://schemas.microsoft.com/office/drawing/2014/main" xmlns="" id="{1C2B1B1A-B735-4540-84C1-95FC9803A9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6107" y="10597979"/>
              <a:ext cx="153866" cy="24784"/>
            </a:xfrm>
            <a:custGeom>
              <a:avLst/>
              <a:gdLst>
                <a:gd name="T0" fmla="*/ 3 w 149"/>
                <a:gd name="T1" fmla="*/ 17 h 24"/>
                <a:gd name="T2" fmla="*/ 0 w 149"/>
                <a:gd name="T3" fmla="*/ 21 h 24"/>
                <a:gd name="T4" fmla="*/ 3 w 149"/>
                <a:gd name="T5" fmla="*/ 24 h 24"/>
                <a:gd name="T6" fmla="*/ 6 w 149"/>
                <a:gd name="T7" fmla="*/ 20 h 24"/>
                <a:gd name="T8" fmla="*/ 3 w 149"/>
                <a:gd name="T9" fmla="*/ 17 h 24"/>
                <a:gd name="T10" fmla="*/ 144 w 149"/>
                <a:gd name="T11" fmla="*/ 0 h 24"/>
                <a:gd name="T12" fmla="*/ 140 w 149"/>
                <a:gd name="T13" fmla="*/ 5 h 24"/>
                <a:gd name="T14" fmla="*/ 144 w 149"/>
                <a:gd name="T15" fmla="*/ 8 h 24"/>
                <a:gd name="T16" fmla="*/ 149 w 149"/>
                <a:gd name="T17" fmla="*/ 3 h 24"/>
                <a:gd name="T18" fmla="*/ 144 w 149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24">
                  <a:moveTo>
                    <a:pt x="3" y="17"/>
                  </a:moveTo>
                  <a:lnTo>
                    <a:pt x="0" y="21"/>
                  </a:lnTo>
                  <a:lnTo>
                    <a:pt x="3" y="24"/>
                  </a:lnTo>
                  <a:lnTo>
                    <a:pt x="6" y="20"/>
                  </a:lnTo>
                  <a:lnTo>
                    <a:pt x="3" y="17"/>
                  </a:lnTo>
                  <a:moveTo>
                    <a:pt x="144" y="0"/>
                  </a:moveTo>
                  <a:lnTo>
                    <a:pt x="140" y="5"/>
                  </a:lnTo>
                  <a:lnTo>
                    <a:pt x="144" y="8"/>
                  </a:lnTo>
                  <a:lnTo>
                    <a:pt x="149" y="3"/>
                  </a:lnTo>
                  <a:lnTo>
                    <a:pt x="144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12" name="Freeform 208">
              <a:extLst>
                <a:ext uri="{FF2B5EF4-FFF2-40B4-BE49-F238E27FC236}">
                  <a16:creationId xmlns:a16="http://schemas.microsoft.com/office/drawing/2014/main" xmlns="" id="{CC46F344-BEF5-4E8D-92AB-F813E2C0D3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0944" y="10604175"/>
              <a:ext cx="166258" cy="27882"/>
            </a:xfrm>
            <a:custGeom>
              <a:avLst/>
              <a:gdLst>
                <a:gd name="T0" fmla="*/ 2 w 161"/>
                <a:gd name="T1" fmla="*/ 20 h 27"/>
                <a:gd name="T2" fmla="*/ 0 w 161"/>
                <a:gd name="T3" fmla="*/ 24 h 27"/>
                <a:gd name="T4" fmla="*/ 3 w 161"/>
                <a:gd name="T5" fmla="*/ 27 h 27"/>
                <a:gd name="T6" fmla="*/ 6 w 161"/>
                <a:gd name="T7" fmla="*/ 23 h 27"/>
                <a:gd name="T8" fmla="*/ 2 w 161"/>
                <a:gd name="T9" fmla="*/ 20 h 27"/>
                <a:gd name="T10" fmla="*/ 157 w 161"/>
                <a:gd name="T11" fmla="*/ 0 h 27"/>
                <a:gd name="T12" fmla="*/ 154 w 161"/>
                <a:gd name="T13" fmla="*/ 3 h 27"/>
                <a:gd name="T14" fmla="*/ 158 w 161"/>
                <a:gd name="T15" fmla="*/ 6 h 27"/>
                <a:gd name="T16" fmla="*/ 161 w 161"/>
                <a:gd name="T17" fmla="*/ 3 h 27"/>
                <a:gd name="T18" fmla="*/ 157 w 161"/>
                <a:gd name="T1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1" h="27">
                  <a:moveTo>
                    <a:pt x="2" y="20"/>
                  </a:moveTo>
                  <a:lnTo>
                    <a:pt x="0" y="24"/>
                  </a:lnTo>
                  <a:lnTo>
                    <a:pt x="3" y="27"/>
                  </a:lnTo>
                  <a:lnTo>
                    <a:pt x="6" y="23"/>
                  </a:lnTo>
                  <a:lnTo>
                    <a:pt x="2" y="20"/>
                  </a:lnTo>
                  <a:close/>
                  <a:moveTo>
                    <a:pt x="157" y="0"/>
                  </a:moveTo>
                  <a:lnTo>
                    <a:pt x="154" y="3"/>
                  </a:lnTo>
                  <a:lnTo>
                    <a:pt x="158" y="6"/>
                  </a:lnTo>
                  <a:lnTo>
                    <a:pt x="161" y="3"/>
                  </a:lnTo>
                  <a:lnTo>
                    <a:pt x="1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13" name="Freeform 209">
              <a:extLst>
                <a:ext uri="{FF2B5EF4-FFF2-40B4-BE49-F238E27FC236}">
                  <a16:creationId xmlns:a16="http://schemas.microsoft.com/office/drawing/2014/main" xmlns="" id="{5AB46E6C-26FB-4A11-A592-B4FFC0556C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0944" y="10604175"/>
              <a:ext cx="166258" cy="27882"/>
            </a:xfrm>
            <a:custGeom>
              <a:avLst/>
              <a:gdLst>
                <a:gd name="T0" fmla="*/ 2 w 161"/>
                <a:gd name="T1" fmla="*/ 20 h 27"/>
                <a:gd name="T2" fmla="*/ 0 w 161"/>
                <a:gd name="T3" fmla="*/ 24 h 27"/>
                <a:gd name="T4" fmla="*/ 3 w 161"/>
                <a:gd name="T5" fmla="*/ 27 h 27"/>
                <a:gd name="T6" fmla="*/ 6 w 161"/>
                <a:gd name="T7" fmla="*/ 23 h 27"/>
                <a:gd name="T8" fmla="*/ 2 w 161"/>
                <a:gd name="T9" fmla="*/ 20 h 27"/>
                <a:gd name="T10" fmla="*/ 157 w 161"/>
                <a:gd name="T11" fmla="*/ 0 h 27"/>
                <a:gd name="T12" fmla="*/ 154 w 161"/>
                <a:gd name="T13" fmla="*/ 3 h 27"/>
                <a:gd name="T14" fmla="*/ 158 w 161"/>
                <a:gd name="T15" fmla="*/ 6 h 27"/>
                <a:gd name="T16" fmla="*/ 161 w 161"/>
                <a:gd name="T17" fmla="*/ 3 h 27"/>
                <a:gd name="T18" fmla="*/ 157 w 161"/>
                <a:gd name="T1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1" h="27">
                  <a:moveTo>
                    <a:pt x="2" y="20"/>
                  </a:moveTo>
                  <a:lnTo>
                    <a:pt x="0" y="24"/>
                  </a:lnTo>
                  <a:lnTo>
                    <a:pt x="3" y="27"/>
                  </a:lnTo>
                  <a:lnTo>
                    <a:pt x="6" y="23"/>
                  </a:lnTo>
                  <a:lnTo>
                    <a:pt x="2" y="20"/>
                  </a:lnTo>
                  <a:moveTo>
                    <a:pt x="157" y="0"/>
                  </a:moveTo>
                  <a:lnTo>
                    <a:pt x="154" y="3"/>
                  </a:lnTo>
                  <a:lnTo>
                    <a:pt x="158" y="6"/>
                  </a:lnTo>
                  <a:lnTo>
                    <a:pt x="161" y="3"/>
                  </a:lnTo>
                  <a:lnTo>
                    <a:pt x="157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14" name="Freeform 210">
              <a:extLst>
                <a:ext uri="{FF2B5EF4-FFF2-40B4-BE49-F238E27FC236}">
                  <a16:creationId xmlns:a16="http://schemas.microsoft.com/office/drawing/2014/main" xmlns="" id="{3009BFF0-69EC-4415-BF4E-D04471A48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3001" y="10552542"/>
              <a:ext cx="651605" cy="404800"/>
            </a:xfrm>
            <a:custGeom>
              <a:avLst/>
              <a:gdLst>
                <a:gd name="T0" fmla="*/ 377 w 419"/>
                <a:gd name="T1" fmla="*/ 132 h 260"/>
                <a:gd name="T2" fmla="*/ 375 w 419"/>
                <a:gd name="T3" fmla="*/ 134 h 260"/>
                <a:gd name="T4" fmla="*/ 414 w 419"/>
                <a:gd name="T5" fmla="*/ 158 h 260"/>
                <a:gd name="T6" fmla="*/ 353 w 419"/>
                <a:gd name="T7" fmla="*/ 260 h 260"/>
                <a:gd name="T8" fmla="*/ 357 w 419"/>
                <a:gd name="T9" fmla="*/ 260 h 260"/>
                <a:gd name="T10" fmla="*/ 418 w 419"/>
                <a:gd name="T11" fmla="*/ 159 h 260"/>
                <a:gd name="T12" fmla="*/ 417 w 419"/>
                <a:gd name="T13" fmla="*/ 156 h 260"/>
                <a:gd name="T14" fmla="*/ 377 w 419"/>
                <a:gd name="T15" fmla="*/ 132 h 260"/>
                <a:gd name="T16" fmla="*/ 78 w 419"/>
                <a:gd name="T17" fmla="*/ 131 h 260"/>
                <a:gd name="T18" fmla="*/ 0 w 419"/>
                <a:gd name="T19" fmla="*/ 260 h 260"/>
                <a:gd name="T20" fmla="*/ 4 w 419"/>
                <a:gd name="T21" fmla="*/ 260 h 260"/>
                <a:gd name="T22" fmla="*/ 81 w 419"/>
                <a:gd name="T23" fmla="*/ 133 h 260"/>
                <a:gd name="T24" fmla="*/ 78 w 419"/>
                <a:gd name="T25" fmla="*/ 131 h 260"/>
                <a:gd name="T26" fmla="*/ 370 w 419"/>
                <a:gd name="T27" fmla="*/ 128 h 260"/>
                <a:gd name="T28" fmla="*/ 368 w 419"/>
                <a:gd name="T29" fmla="*/ 130 h 260"/>
                <a:gd name="T30" fmla="*/ 372 w 419"/>
                <a:gd name="T31" fmla="*/ 133 h 260"/>
                <a:gd name="T32" fmla="*/ 374 w 419"/>
                <a:gd name="T33" fmla="*/ 130 h 260"/>
                <a:gd name="T34" fmla="*/ 370 w 419"/>
                <a:gd name="T35" fmla="*/ 128 h 260"/>
                <a:gd name="T36" fmla="*/ 346 w 419"/>
                <a:gd name="T37" fmla="*/ 113 h 260"/>
                <a:gd name="T38" fmla="*/ 343 w 419"/>
                <a:gd name="T39" fmla="*/ 115 h 260"/>
                <a:gd name="T40" fmla="*/ 365 w 419"/>
                <a:gd name="T41" fmla="*/ 128 h 260"/>
                <a:gd name="T42" fmla="*/ 367 w 419"/>
                <a:gd name="T43" fmla="*/ 126 h 260"/>
                <a:gd name="T44" fmla="*/ 346 w 419"/>
                <a:gd name="T45" fmla="*/ 113 h 260"/>
                <a:gd name="T46" fmla="*/ 301 w 419"/>
                <a:gd name="T47" fmla="*/ 86 h 260"/>
                <a:gd name="T48" fmla="*/ 299 w 419"/>
                <a:gd name="T49" fmla="*/ 89 h 260"/>
                <a:gd name="T50" fmla="*/ 341 w 419"/>
                <a:gd name="T51" fmla="*/ 114 h 260"/>
                <a:gd name="T52" fmla="*/ 343 w 419"/>
                <a:gd name="T53" fmla="*/ 111 h 260"/>
                <a:gd name="T54" fmla="*/ 301 w 419"/>
                <a:gd name="T55" fmla="*/ 86 h 260"/>
                <a:gd name="T56" fmla="*/ 125 w 419"/>
                <a:gd name="T57" fmla="*/ 53 h 260"/>
                <a:gd name="T58" fmla="*/ 80 w 419"/>
                <a:gd name="T59" fmla="*/ 128 h 260"/>
                <a:gd name="T60" fmla="*/ 82 w 419"/>
                <a:gd name="T61" fmla="*/ 130 h 260"/>
                <a:gd name="T62" fmla="*/ 128 w 419"/>
                <a:gd name="T63" fmla="*/ 56 h 260"/>
                <a:gd name="T64" fmla="*/ 125 w 419"/>
                <a:gd name="T65" fmla="*/ 53 h 260"/>
                <a:gd name="T66" fmla="*/ 128 w 419"/>
                <a:gd name="T67" fmla="*/ 48 h 260"/>
                <a:gd name="T68" fmla="*/ 127 w 419"/>
                <a:gd name="T69" fmla="*/ 50 h 260"/>
                <a:gd name="T70" fmla="*/ 129 w 419"/>
                <a:gd name="T71" fmla="*/ 53 h 260"/>
                <a:gd name="T72" fmla="*/ 131 w 419"/>
                <a:gd name="T73" fmla="*/ 50 h 260"/>
                <a:gd name="T74" fmla="*/ 128 w 419"/>
                <a:gd name="T75" fmla="*/ 48 h 260"/>
                <a:gd name="T76" fmla="*/ 232 w 419"/>
                <a:gd name="T77" fmla="*/ 44 h 260"/>
                <a:gd name="T78" fmla="*/ 230 w 419"/>
                <a:gd name="T79" fmla="*/ 47 h 260"/>
                <a:gd name="T80" fmla="*/ 296 w 419"/>
                <a:gd name="T81" fmla="*/ 87 h 260"/>
                <a:gd name="T82" fmla="*/ 298 w 419"/>
                <a:gd name="T83" fmla="*/ 84 h 260"/>
                <a:gd name="T84" fmla="*/ 232 w 419"/>
                <a:gd name="T85" fmla="*/ 44 h 260"/>
                <a:gd name="T86" fmla="*/ 224 w 419"/>
                <a:gd name="T87" fmla="*/ 39 h 260"/>
                <a:gd name="T88" fmla="*/ 221 w 419"/>
                <a:gd name="T89" fmla="*/ 42 h 260"/>
                <a:gd name="T90" fmla="*/ 227 w 419"/>
                <a:gd name="T91" fmla="*/ 45 h 260"/>
                <a:gd name="T92" fmla="*/ 229 w 419"/>
                <a:gd name="T93" fmla="*/ 42 h 260"/>
                <a:gd name="T94" fmla="*/ 224 w 419"/>
                <a:gd name="T95" fmla="*/ 39 h 260"/>
                <a:gd name="T96" fmla="*/ 218 w 419"/>
                <a:gd name="T97" fmla="*/ 36 h 260"/>
                <a:gd name="T98" fmla="*/ 216 w 419"/>
                <a:gd name="T99" fmla="*/ 38 h 260"/>
                <a:gd name="T100" fmla="*/ 218 w 419"/>
                <a:gd name="T101" fmla="*/ 40 h 260"/>
                <a:gd name="T102" fmla="*/ 221 w 419"/>
                <a:gd name="T103" fmla="*/ 37 h 260"/>
                <a:gd name="T104" fmla="*/ 218 w 419"/>
                <a:gd name="T105" fmla="*/ 36 h 260"/>
                <a:gd name="T106" fmla="*/ 158 w 419"/>
                <a:gd name="T107" fmla="*/ 0 h 260"/>
                <a:gd name="T108" fmla="*/ 157 w 419"/>
                <a:gd name="T109" fmla="*/ 1 h 260"/>
                <a:gd name="T110" fmla="*/ 130 w 419"/>
                <a:gd name="T111" fmla="*/ 45 h 260"/>
                <a:gd name="T112" fmla="*/ 133 w 419"/>
                <a:gd name="T113" fmla="*/ 47 h 260"/>
                <a:gd name="T114" fmla="*/ 159 w 419"/>
                <a:gd name="T115" fmla="*/ 4 h 260"/>
                <a:gd name="T116" fmla="*/ 213 w 419"/>
                <a:gd name="T117" fmla="*/ 37 h 260"/>
                <a:gd name="T118" fmla="*/ 215 w 419"/>
                <a:gd name="T119" fmla="*/ 34 h 260"/>
                <a:gd name="T120" fmla="*/ 159 w 419"/>
                <a:gd name="T121" fmla="*/ 0 h 260"/>
                <a:gd name="T122" fmla="*/ 158 w 419"/>
                <a:gd name="T123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9" h="260">
                  <a:moveTo>
                    <a:pt x="377" y="132"/>
                  </a:moveTo>
                  <a:cubicBezTo>
                    <a:pt x="377" y="133"/>
                    <a:pt x="376" y="134"/>
                    <a:pt x="375" y="134"/>
                  </a:cubicBezTo>
                  <a:cubicBezTo>
                    <a:pt x="414" y="158"/>
                    <a:pt x="414" y="158"/>
                    <a:pt x="414" y="158"/>
                  </a:cubicBezTo>
                  <a:cubicBezTo>
                    <a:pt x="353" y="260"/>
                    <a:pt x="353" y="260"/>
                    <a:pt x="353" y="260"/>
                  </a:cubicBezTo>
                  <a:cubicBezTo>
                    <a:pt x="357" y="260"/>
                    <a:pt x="357" y="260"/>
                    <a:pt x="357" y="260"/>
                  </a:cubicBezTo>
                  <a:cubicBezTo>
                    <a:pt x="418" y="159"/>
                    <a:pt x="418" y="159"/>
                    <a:pt x="418" y="159"/>
                  </a:cubicBezTo>
                  <a:cubicBezTo>
                    <a:pt x="419" y="158"/>
                    <a:pt x="418" y="157"/>
                    <a:pt x="417" y="156"/>
                  </a:cubicBezTo>
                  <a:cubicBezTo>
                    <a:pt x="377" y="132"/>
                    <a:pt x="377" y="132"/>
                    <a:pt x="377" y="132"/>
                  </a:cubicBezTo>
                  <a:moveTo>
                    <a:pt x="78" y="131"/>
                  </a:moveTo>
                  <a:cubicBezTo>
                    <a:pt x="0" y="260"/>
                    <a:pt x="0" y="260"/>
                    <a:pt x="0" y="260"/>
                  </a:cubicBezTo>
                  <a:cubicBezTo>
                    <a:pt x="4" y="260"/>
                    <a:pt x="4" y="260"/>
                    <a:pt x="4" y="260"/>
                  </a:cubicBezTo>
                  <a:cubicBezTo>
                    <a:pt x="81" y="133"/>
                    <a:pt x="81" y="133"/>
                    <a:pt x="81" y="133"/>
                  </a:cubicBezTo>
                  <a:cubicBezTo>
                    <a:pt x="78" y="131"/>
                    <a:pt x="78" y="131"/>
                    <a:pt x="78" y="131"/>
                  </a:cubicBezTo>
                  <a:moveTo>
                    <a:pt x="370" y="128"/>
                  </a:moveTo>
                  <a:cubicBezTo>
                    <a:pt x="370" y="129"/>
                    <a:pt x="369" y="129"/>
                    <a:pt x="368" y="130"/>
                  </a:cubicBezTo>
                  <a:cubicBezTo>
                    <a:pt x="372" y="133"/>
                    <a:pt x="372" y="133"/>
                    <a:pt x="372" y="133"/>
                  </a:cubicBezTo>
                  <a:cubicBezTo>
                    <a:pt x="373" y="132"/>
                    <a:pt x="374" y="131"/>
                    <a:pt x="374" y="130"/>
                  </a:cubicBezTo>
                  <a:cubicBezTo>
                    <a:pt x="370" y="128"/>
                    <a:pt x="370" y="128"/>
                    <a:pt x="370" y="128"/>
                  </a:cubicBezTo>
                  <a:moveTo>
                    <a:pt x="346" y="113"/>
                  </a:moveTo>
                  <a:cubicBezTo>
                    <a:pt x="345" y="114"/>
                    <a:pt x="344" y="115"/>
                    <a:pt x="343" y="115"/>
                  </a:cubicBezTo>
                  <a:cubicBezTo>
                    <a:pt x="365" y="128"/>
                    <a:pt x="365" y="128"/>
                    <a:pt x="365" y="128"/>
                  </a:cubicBezTo>
                  <a:cubicBezTo>
                    <a:pt x="366" y="128"/>
                    <a:pt x="367" y="127"/>
                    <a:pt x="367" y="126"/>
                  </a:cubicBezTo>
                  <a:cubicBezTo>
                    <a:pt x="346" y="113"/>
                    <a:pt x="346" y="113"/>
                    <a:pt x="346" y="113"/>
                  </a:cubicBezTo>
                  <a:moveTo>
                    <a:pt x="301" y="86"/>
                  </a:moveTo>
                  <a:cubicBezTo>
                    <a:pt x="299" y="89"/>
                    <a:pt x="299" y="89"/>
                    <a:pt x="299" y="89"/>
                  </a:cubicBezTo>
                  <a:cubicBezTo>
                    <a:pt x="341" y="114"/>
                    <a:pt x="341" y="114"/>
                    <a:pt x="341" y="114"/>
                  </a:cubicBezTo>
                  <a:cubicBezTo>
                    <a:pt x="341" y="113"/>
                    <a:pt x="342" y="112"/>
                    <a:pt x="343" y="111"/>
                  </a:cubicBezTo>
                  <a:cubicBezTo>
                    <a:pt x="301" y="86"/>
                    <a:pt x="301" y="86"/>
                    <a:pt x="301" y="86"/>
                  </a:cubicBezTo>
                  <a:moveTo>
                    <a:pt x="125" y="53"/>
                  </a:moveTo>
                  <a:cubicBezTo>
                    <a:pt x="80" y="128"/>
                    <a:pt x="80" y="128"/>
                    <a:pt x="80" y="128"/>
                  </a:cubicBezTo>
                  <a:cubicBezTo>
                    <a:pt x="82" y="130"/>
                    <a:pt x="82" y="130"/>
                    <a:pt x="82" y="130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5" y="53"/>
                    <a:pt x="125" y="53"/>
                    <a:pt x="125" y="53"/>
                  </a:cubicBezTo>
                  <a:moveTo>
                    <a:pt x="128" y="48"/>
                  </a:moveTo>
                  <a:cubicBezTo>
                    <a:pt x="127" y="50"/>
                    <a:pt x="127" y="50"/>
                    <a:pt x="127" y="50"/>
                  </a:cubicBezTo>
                  <a:cubicBezTo>
                    <a:pt x="129" y="53"/>
                    <a:pt x="129" y="53"/>
                    <a:pt x="129" y="53"/>
                  </a:cubicBezTo>
                  <a:cubicBezTo>
                    <a:pt x="131" y="50"/>
                    <a:pt x="131" y="50"/>
                    <a:pt x="131" y="50"/>
                  </a:cubicBezTo>
                  <a:cubicBezTo>
                    <a:pt x="128" y="48"/>
                    <a:pt x="128" y="48"/>
                    <a:pt x="128" y="48"/>
                  </a:cubicBezTo>
                  <a:moveTo>
                    <a:pt x="232" y="44"/>
                  </a:moveTo>
                  <a:cubicBezTo>
                    <a:pt x="230" y="47"/>
                    <a:pt x="230" y="47"/>
                    <a:pt x="230" y="47"/>
                  </a:cubicBezTo>
                  <a:cubicBezTo>
                    <a:pt x="296" y="87"/>
                    <a:pt x="296" y="87"/>
                    <a:pt x="296" y="87"/>
                  </a:cubicBezTo>
                  <a:cubicBezTo>
                    <a:pt x="298" y="84"/>
                    <a:pt x="298" y="84"/>
                    <a:pt x="298" y="84"/>
                  </a:cubicBezTo>
                  <a:cubicBezTo>
                    <a:pt x="232" y="44"/>
                    <a:pt x="232" y="44"/>
                    <a:pt x="232" y="44"/>
                  </a:cubicBezTo>
                  <a:moveTo>
                    <a:pt x="224" y="39"/>
                  </a:moveTo>
                  <a:cubicBezTo>
                    <a:pt x="221" y="42"/>
                    <a:pt x="221" y="42"/>
                    <a:pt x="221" y="42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9" y="42"/>
                    <a:pt x="229" y="42"/>
                    <a:pt x="229" y="42"/>
                  </a:cubicBezTo>
                  <a:cubicBezTo>
                    <a:pt x="224" y="39"/>
                    <a:pt x="224" y="39"/>
                    <a:pt x="224" y="39"/>
                  </a:cubicBezTo>
                  <a:moveTo>
                    <a:pt x="218" y="36"/>
                  </a:moveTo>
                  <a:cubicBezTo>
                    <a:pt x="216" y="38"/>
                    <a:pt x="216" y="38"/>
                    <a:pt x="216" y="38"/>
                  </a:cubicBezTo>
                  <a:cubicBezTo>
                    <a:pt x="218" y="40"/>
                    <a:pt x="218" y="40"/>
                    <a:pt x="218" y="40"/>
                  </a:cubicBezTo>
                  <a:cubicBezTo>
                    <a:pt x="221" y="37"/>
                    <a:pt x="221" y="37"/>
                    <a:pt x="221" y="37"/>
                  </a:cubicBezTo>
                  <a:cubicBezTo>
                    <a:pt x="218" y="36"/>
                    <a:pt x="218" y="36"/>
                    <a:pt x="218" y="36"/>
                  </a:cubicBezTo>
                  <a:moveTo>
                    <a:pt x="158" y="0"/>
                  </a:moveTo>
                  <a:cubicBezTo>
                    <a:pt x="158" y="0"/>
                    <a:pt x="157" y="0"/>
                    <a:pt x="157" y="1"/>
                  </a:cubicBezTo>
                  <a:cubicBezTo>
                    <a:pt x="130" y="45"/>
                    <a:pt x="130" y="45"/>
                    <a:pt x="130" y="45"/>
                  </a:cubicBezTo>
                  <a:cubicBezTo>
                    <a:pt x="133" y="47"/>
                    <a:pt x="133" y="47"/>
                    <a:pt x="133" y="47"/>
                  </a:cubicBezTo>
                  <a:cubicBezTo>
                    <a:pt x="159" y="4"/>
                    <a:pt x="159" y="4"/>
                    <a:pt x="159" y="4"/>
                  </a:cubicBezTo>
                  <a:cubicBezTo>
                    <a:pt x="213" y="37"/>
                    <a:pt x="213" y="37"/>
                    <a:pt x="213" y="37"/>
                  </a:cubicBezTo>
                  <a:cubicBezTo>
                    <a:pt x="215" y="34"/>
                    <a:pt x="215" y="34"/>
                    <a:pt x="215" y="34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9" y="0"/>
                    <a:pt x="159" y="0"/>
                    <a:pt x="15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15" name="Freeform 211">
              <a:extLst>
                <a:ext uri="{FF2B5EF4-FFF2-40B4-BE49-F238E27FC236}">
                  <a16:creationId xmlns:a16="http://schemas.microsoft.com/office/drawing/2014/main" xmlns="" id="{44AFC5F7-ACB9-4654-A799-56F8F2DC63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3821" y="10618632"/>
              <a:ext cx="464694" cy="142506"/>
            </a:xfrm>
            <a:custGeom>
              <a:avLst/>
              <a:gdLst>
                <a:gd name="T0" fmla="*/ 296 w 299"/>
                <a:gd name="T1" fmla="*/ 88 h 92"/>
                <a:gd name="T2" fmla="*/ 294 w 299"/>
                <a:gd name="T3" fmla="*/ 91 h 92"/>
                <a:gd name="T4" fmla="*/ 297 w 299"/>
                <a:gd name="T5" fmla="*/ 92 h 92"/>
                <a:gd name="T6" fmla="*/ 299 w 299"/>
                <a:gd name="T7" fmla="*/ 90 h 92"/>
                <a:gd name="T8" fmla="*/ 296 w 299"/>
                <a:gd name="T9" fmla="*/ 88 h 92"/>
                <a:gd name="T10" fmla="*/ 2 w 299"/>
                <a:gd name="T11" fmla="*/ 86 h 92"/>
                <a:gd name="T12" fmla="*/ 0 w 299"/>
                <a:gd name="T13" fmla="*/ 89 h 92"/>
                <a:gd name="T14" fmla="*/ 3 w 299"/>
                <a:gd name="T15" fmla="*/ 91 h 92"/>
                <a:gd name="T16" fmla="*/ 4 w 299"/>
                <a:gd name="T17" fmla="*/ 88 h 92"/>
                <a:gd name="T18" fmla="*/ 2 w 299"/>
                <a:gd name="T19" fmla="*/ 86 h 92"/>
                <a:gd name="T20" fmla="*/ 289 w 299"/>
                <a:gd name="T21" fmla="*/ 84 h 92"/>
                <a:gd name="T22" fmla="*/ 287 w 299"/>
                <a:gd name="T23" fmla="*/ 86 h 92"/>
                <a:gd name="T24" fmla="*/ 290 w 299"/>
                <a:gd name="T25" fmla="*/ 88 h 92"/>
                <a:gd name="T26" fmla="*/ 292 w 299"/>
                <a:gd name="T27" fmla="*/ 86 h 92"/>
                <a:gd name="T28" fmla="*/ 289 w 299"/>
                <a:gd name="T29" fmla="*/ 84 h 92"/>
                <a:gd name="T30" fmla="*/ 265 w 299"/>
                <a:gd name="T31" fmla="*/ 69 h 92"/>
                <a:gd name="T32" fmla="*/ 263 w 299"/>
                <a:gd name="T33" fmla="*/ 72 h 92"/>
                <a:gd name="T34" fmla="*/ 265 w 299"/>
                <a:gd name="T35" fmla="*/ 73 h 92"/>
                <a:gd name="T36" fmla="*/ 268 w 299"/>
                <a:gd name="T37" fmla="*/ 71 h 92"/>
                <a:gd name="T38" fmla="*/ 265 w 299"/>
                <a:gd name="T39" fmla="*/ 69 h 92"/>
                <a:gd name="T40" fmla="*/ 220 w 299"/>
                <a:gd name="T41" fmla="*/ 42 h 92"/>
                <a:gd name="T42" fmla="*/ 218 w 299"/>
                <a:gd name="T43" fmla="*/ 45 h 92"/>
                <a:gd name="T44" fmla="*/ 221 w 299"/>
                <a:gd name="T45" fmla="*/ 47 h 92"/>
                <a:gd name="T46" fmla="*/ 223 w 299"/>
                <a:gd name="T47" fmla="*/ 44 h 92"/>
                <a:gd name="T48" fmla="*/ 220 w 299"/>
                <a:gd name="T49" fmla="*/ 42 h 92"/>
                <a:gd name="T50" fmla="*/ 151 w 299"/>
                <a:gd name="T51" fmla="*/ 0 h 92"/>
                <a:gd name="T52" fmla="*/ 149 w 299"/>
                <a:gd name="T53" fmla="*/ 3 h 92"/>
                <a:gd name="T54" fmla="*/ 152 w 299"/>
                <a:gd name="T55" fmla="*/ 5 h 92"/>
                <a:gd name="T56" fmla="*/ 154 w 299"/>
                <a:gd name="T57" fmla="*/ 2 h 92"/>
                <a:gd name="T58" fmla="*/ 151 w 299"/>
                <a:gd name="T5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9" h="92">
                  <a:moveTo>
                    <a:pt x="296" y="88"/>
                  </a:moveTo>
                  <a:cubicBezTo>
                    <a:pt x="296" y="89"/>
                    <a:pt x="295" y="90"/>
                    <a:pt x="294" y="91"/>
                  </a:cubicBezTo>
                  <a:cubicBezTo>
                    <a:pt x="297" y="92"/>
                    <a:pt x="297" y="92"/>
                    <a:pt x="297" y="92"/>
                  </a:cubicBezTo>
                  <a:cubicBezTo>
                    <a:pt x="298" y="92"/>
                    <a:pt x="299" y="91"/>
                    <a:pt x="299" y="90"/>
                  </a:cubicBezTo>
                  <a:cubicBezTo>
                    <a:pt x="296" y="88"/>
                    <a:pt x="296" y="88"/>
                    <a:pt x="296" y="88"/>
                  </a:cubicBezTo>
                  <a:moveTo>
                    <a:pt x="2" y="86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2" y="86"/>
                    <a:pt x="2" y="86"/>
                    <a:pt x="2" y="86"/>
                  </a:cubicBezTo>
                  <a:moveTo>
                    <a:pt x="289" y="84"/>
                  </a:moveTo>
                  <a:cubicBezTo>
                    <a:pt x="289" y="85"/>
                    <a:pt x="288" y="86"/>
                    <a:pt x="287" y="86"/>
                  </a:cubicBezTo>
                  <a:cubicBezTo>
                    <a:pt x="290" y="88"/>
                    <a:pt x="290" y="88"/>
                    <a:pt x="290" y="88"/>
                  </a:cubicBezTo>
                  <a:cubicBezTo>
                    <a:pt x="291" y="87"/>
                    <a:pt x="292" y="87"/>
                    <a:pt x="292" y="86"/>
                  </a:cubicBezTo>
                  <a:cubicBezTo>
                    <a:pt x="289" y="84"/>
                    <a:pt x="289" y="84"/>
                    <a:pt x="289" y="84"/>
                  </a:cubicBezTo>
                  <a:moveTo>
                    <a:pt x="265" y="69"/>
                  </a:moveTo>
                  <a:cubicBezTo>
                    <a:pt x="264" y="70"/>
                    <a:pt x="263" y="71"/>
                    <a:pt x="263" y="72"/>
                  </a:cubicBezTo>
                  <a:cubicBezTo>
                    <a:pt x="265" y="73"/>
                    <a:pt x="265" y="73"/>
                    <a:pt x="265" y="73"/>
                  </a:cubicBezTo>
                  <a:cubicBezTo>
                    <a:pt x="266" y="73"/>
                    <a:pt x="267" y="72"/>
                    <a:pt x="268" y="71"/>
                  </a:cubicBezTo>
                  <a:cubicBezTo>
                    <a:pt x="265" y="69"/>
                    <a:pt x="265" y="69"/>
                    <a:pt x="265" y="69"/>
                  </a:cubicBezTo>
                  <a:moveTo>
                    <a:pt x="220" y="42"/>
                  </a:moveTo>
                  <a:cubicBezTo>
                    <a:pt x="218" y="45"/>
                    <a:pt x="218" y="45"/>
                    <a:pt x="218" y="45"/>
                  </a:cubicBezTo>
                  <a:cubicBezTo>
                    <a:pt x="221" y="47"/>
                    <a:pt x="221" y="47"/>
                    <a:pt x="221" y="47"/>
                  </a:cubicBezTo>
                  <a:cubicBezTo>
                    <a:pt x="223" y="44"/>
                    <a:pt x="223" y="44"/>
                    <a:pt x="223" y="44"/>
                  </a:cubicBezTo>
                  <a:cubicBezTo>
                    <a:pt x="220" y="42"/>
                    <a:pt x="220" y="42"/>
                    <a:pt x="220" y="42"/>
                  </a:cubicBezTo>
                  <a:moveTo>
                    <a:pt x="151" y="0"/>
                  </a:moveTo>
                  <a:cubicBezTo>
                    <a:pt x="149" y="3"/>
                    <a:pt x="149" y="3"/>
                    <a:pt x="149" y="3"/>
                  </a:cubicBezTo>
                  <a:cubicBezTo>
                    <a:pt x="152" y="5"/>
                    <a:pt x="152" y="5"/>
                    <a:pt x="152" y="5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151" y="0"/>
                    <a:pt x="151" y="0"/>
                    <a:pt x="1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16" name="Freeform 212">
              <a:extLst>
                <a:ext uri="{FF2B5EF4-FFF2-40B4-BE49-F238E27FC236}">
                  <a16:creationId xmlns:a16="http://schemas.microsoft.com/office/drawing/2014/main" xmlns="" id="{620744A2-B08D-4D11-947B-515CD6FBD2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2303" y="10606240"/>
              <a:ext cx="139409" cy="24784"/>
            </a:xfrm>
            <a:custGeom>
              <a:avLst/>
              <a:gdLst>
                <a:gd name="T0" fmla="*/ 3 w 135"/>
                <a:gd name="T1" fmla="*/ 16 h 24"/>
                <a:gd name="T2" fmla="*/ 0 w 135"/>
                <a:gd name="T3" fmla="*/ 21 h 24"/>
                <a:gd name="T4" fmla="*/ 4 w 135"/>
                <a:gd name="T5" fmla="*/ 24 h 24"/>
                <a:gd name="T6" fmla="*/ 7 w 135"/>
                <a:gd name="T7" fmla="*/ 19 h 24"/>
                <a:gd name="T8" fmla="*/ 3 w 135"/>
                <a:gd name="T9" fmla="*/ 16 h 24"/>
                <a:gd name="T10" fmla="*/ 131 w 135"/>
                <a:gd name="T11" fmla="*/ 0 h 24"/>
                <a:gd name="T12" fmla="*/ 128 w 135"/>
                <a:gd name="T13" fmla="*/ 4 h 24"/>
                <a:gd name="T14" fmla="*/ 132 w 135"/>
                <a:gd name="T15" fmla="*/ 6 h 24"/>
                <a:gd name="T16" fmla="*/ 135 w 135"/>
                <a:gd name="T17" fmla="*/ 3 h 24"/>
                <a:gd name="T18" fmla="*/ 131 w 135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" h="24">
                  <a:moveTo>
                    <a:pt x="3" y="16"/>
                  </a:moveTo>
                  <a:lnTo>
                    <a:pt x="0" y="21"/>
                  </a:lnTo>
                  <a:lnTo>
                    <a:pt x="4" y="24"/>
                  </a:lnTo>
                  <a:lnTo>
                    <a:pt x="7" y="19"/>
                  </a:lnTo>
                  <a:lnTo>
                    <a:pt x="3" y="16"/>
                  </a:lnTo>
                  <a:close/>
                  <a:moveTo>
                    <a:pt x="131" y="0"/>
                  </a:moveTo>
                  <a:lnTo>
                    <a:pt x="128" y="4"/>
                  </a:lnTo>
                  <a:lnTo>
                    <a:pt x="132" y="6"/>
                  </a:lnTo>
                  <a:lnTo>
                    <a:pt x="135" y="3"/>
                  </a:lnTo>
                  <a:lnTo>
                    <a:pt x="13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17" name="Freeform 213">
              <a:extLst>
                <a:ext uri="{FF2B5EF4-FFF2-40B4-BE49-F238E27FC236}">
                  <a16:creationId xmlns:a16="http://schemas.microsoft.com/office/drawing/2014/main" xmlns="" id="{84629B36-D4B8-4C38-9EBC-25334F5A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2303" y="10606240"/>
              <a:ext cx="139409" cy="24784"/>
            </a:xfrm>
            <a:custGeom>
              <a:avLst/>
              <a:gdLst>
                <a:gd name="T0" fmla="*/ 3 w 135"/>
                <a:gd name="T1" fmla="*/ 16 h 24"/>
                <a:gd name="T2" fmla="*/ 0 w 135"/>
                <a:gd name="T3" fmla="*/ 21 h 24"/>
                <a:gd name="T4" fmla="*/ 4 w 135"/>
                <a:gd name="T5" fmla="*/ 24 h 24"/>
                <a:gd name="T6" fmla="*/ 7 w 135"/>
                <a:gd name="T7" fmla="*/ 19 h 24"/>
                <a:gd name="T8" fmla="*/ 3 w 135"/>
                <a:gd name="T9" fmla="*/ 16 h 24"/>
                <a:gd name="T10" fmla="*/ 131 w 135"/>
                <a:gd name="T11" fmla="*/ 0 h 24"/>
                <a:gd name="T12" fmla="*/ 128 w 135"/>
                <a:gd name="T13" fmla="*/ 4 h 24"/>
                <a:gd name="T14" fmla="*/ 132 w 135"/>
                <a:gd name="T15" fmla="*/ 6 h 24"/>
                <a:gd name="T16" fmla="*/ 135 w 135"/>
                <a:gd name="T17" fmla="*/ 3 h 24"/>
                <a:gd name="T18" fmla="*/ 131 w 135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" h="24">
                  <a:moveTo>
                    <a:pt x="3" y="16"/>
                  </a:moveTo>
                  <a:lnTo>
                    <a:pt x="0" y="21"/>
                  </a:lnTo>
                  <a:lnTo>
                    <a:pt x="4" y="24"/>
                  </a:lnTo>
                  <a:lnTo>
                    <a:pt x="7" y="19"/>
                  </a:lnTo>
                  <a:lnTo>
                    <a:pt x="3" y="16"/>
                  </a:lnTo>
                  <a:moveTo>
                    <a:pt x="131" y="0"/>
                  </a:moveTo>
                  <a:lnTo>
                    <a:pt x="128" y="4"/>
                  </a:lnTo>
                  <a:lnTo>
                    <a:pt x="132" y="6"/>
                  </a:lnTo>
                  <a:lnTo>
                    <a:pt x="135" y="3"/>
                  </a:lnTo>
                  <a:lnTo>
                    <a:pt x="131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18" name="Freeform 214">
              <a:extLst>
                <a:ext uri="{FF2B5EF4-FFF2-40B4-BE49-F238E27FC236}">
                  <a16:creationId xmlns:a16="http://schemas.microsoft.com/office/drawing/2014/main" xmlns="" id="{8E6C1666-5851-42A9-A19C-F9F4A5C5A8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7140" y="10610371"/>
              <a:ext cx="153866" cy="29947"/>
            </a:xfrm>
            <a:custGeom>
              <a:avLst/>
              <a:gdLst>
                <a:gd name="T0" fmla="*/ 3 w 149"/>
                <a:gd name="T1" fmla="*/ 20 h 29"/>
                <a:gd name="T2" fmla="*/ 0 w 149"/>
                <a:gd name="T3" fmla="*/ 24 h 29"/>
                <a:gd name="T4" fmla="*/ 5 w 149"/>
                <a:gd name="T5" fmla="*/ 29 h 29"/>
                <a:gd name="T6" fmla="*/ 6 w 149"/>
                <a:gd name="T7" fmla="*/ 24 h 29"/>
                <a:gd name="T8" fmla="*/ 3 w 149"/>
                <a:gd name="T9" fmla="*/ 20 h 29"/>
                <a:gd name="T10" fmla="*/ 145 w 149"/>
                <a:gd name="T11" fmla="*/ 0 h 29"/>
                <a:gd name="T12" fmla="*/ 140 w 149"/>
                <a:gd name="T13" fmla="*/ 5 h 29"/>
                <a:gd name="T14" fmla="*/ 145 w 149"/>
                <a:gd name="T15" fmla="*/ 8 h 29"/>
                <a:gd name="T16" fmla="*/ 149 w 149"/>
                <a:gd name="T17" fmla="*/ 3 h 29"/>
                <a:gd name="T18" fmla="*/ 145 w 149"/>
                <a:gd name="T1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29">
                  <a:moveTo>
                    <a:pt x="3" y="20"/>
                  </a:moveTo>
                  <a:lnTo>
                    <a:pt x="0" y="24"/>
                  </a:lnTo>
                  <a:lnTo>
                    <a:pt x="5" y="29"/>
                  </a:lnTo>
                  <a:lnTo>
                    <a:pt x="6" y="24"/>
                  </a:lnTo>
                  <a:lnTo>
                    <a:pt x="3" y="20"/>
                  </a:lnTo>
                  <a:close/>
                  <a:moveTo>
                    <a:pt x="145" y="0"/>
                  </a:moveTo>
                  <a:lnTo>
                    <a:pt x="140" y="5"/>
                  </a:lnTo>
                  <a:lnTo>
                    <a:pt x="145" y="8"/>
                  </a:lnTo>
                  <a:lnTo>
                    <a:pt x="149" y="3"/>
                  </a:lnTo>
                  <a:lnTo>
                    <a:pt x="14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19" name="Freeform 215">
              <a:extLst>
                <a:ext uri="{FF2B5EF4-FFF2-40B4-BE49-F238E27FC236}">
                  <a16:creationId xmlns:a16="http://schemas.microsoft.com/office/drawing/2014/main" xmlns="" id="{6B09F53E-27EB-49F5-9767-EA4F99FE93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7140" y="10610371"/>
              <a:ext cx="153866" cy="29947"/>
            </a:xfrm>
            <a:custGeom>
              <a:avLst/>
              <a:gdLst>
                <a:gd name="T0" fmla="*/ 3 w 149"/>
                <a:gd name="T1" fmla="*/ 20 h 29"/>
                <a:gd name="T2" fmla="*/ 0 w 149"/>
                <a:gd name="T3" fmla="*/ 24 h 29"/>
                <a:gd name="T4" fmla="*/ 5 w 149"/>
                <a:gd name="T5" fmla="*/ 29 h 29"/>
                <a:gd name="T6" fmla="*/ 6 w 149"/>
                <a:gd name="T7" fmla="*/ 24 h 29"/>
                <a:gd name="T8" fmla="*/ 3 w 149"/>
                <a:gd name="T9" fmla="*/ 20 h 29"/>
                <a:gd name="T10" fmla="*/ 145 w 149"/>
                <a:gd name="T11" fmla="*/ 0 h 29"/>
                <a:gd name="T12" fmla="*/ 140 w 149"/>
                <a:gd name="T13" fmla="*/ 5 h 29"/>
                <a:gd name="T14" fmla="*/ 145 w 149"/>
                <a:gd name="T15" fmla="*/ 8 h 29"/>
                <a:gd name="T16" fmla="*/ 149 w 149"/>
                <a:gd name="T17" fmla="*/ 3 h 29"/>
                <a:gd name="T18" fmla="*/ 145 w 149"/>
                <a:gd name="T1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29">
                  <a:moveTo>
                    <a:pt x="3" y="20"/>
                  </a:moveTo>
                  <a:lnTo>
                    <a:pt x="0" y="24"/>
                  </a:lnTo>
                  <a:lnTo>
                    <a:pt x="5" y="29"/>
                  </a:lnTo>
                  <a:lnTo>
                    <a:pt x="6" y="24"/>
                  </a:lnTo>
                  <a:lnTo>
                    <a:pt x="3" y="20"/>
                  </a:lnTo>
                  <a:moveTo>
                    <a:pt x="145" y="0"/>
                  </a:moveTo>
                  <a:lnTo>
                    <a:pt x="140" y="5"/>
                  </a:lnTo>
                  <a:lnTo>
                    <a:pt x="145" y="8"/>
                  </a:lnTo>
                  <a:lnTo>
                    <a:pt x="149" y="3"/>
                  </a:lnTo>
                  <a:lnTo>
                    <a:pt x="145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20" name="Freeform 216">
              <a:extLst>
                <a:ext uri="{FF2B5EF4-FFF2-40B4-BE49-F238E27FC236}">
                  <a16:creationId xmlns:a16="http://schemas.microsoft.com/office/drawing/2014/main" xmlns="" id="{5A8E0E59-927D-41D8-83CF-C98AD983F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2348" y="10859241"/>
              <a:ext cx="64025" cy="98102"/>
            </a:xfrm>
            <a:custGeom>
              <a:avLst/>
              <a:gdLst>
                <a:gd name="T0" fmla="*/ 39 w 41"/>
                <a:gd name="T1" fmla="*/ 0 h 63"/>
                <a:gd name="T2" fmla="*/ 38 w 41"/>
                <a:gd name="T3" fmla="*/ 1 h 63"/>
                <a:gd name="T4" fmla="*/ 0 w 41"/>
                <a:gd name="T5" fmla="*/ 63 h 63"/>
                <a:gd name="T6" fmla="*/ 4 w 41"/>
                <a:gd name="T7" fmla="*/ 63 h 63"/>
                <a:gd name="T8" fmla="*/ 40 w 41"/>
                <a:gd name="T9" fmla="*/ 3 h 63"/>
                <a:gd name="T10" fmla="*/ 40 w 41"/>
                <a:gd name="T11" fmla="*/ 0 h 63"/>
                <a:gd name="T12" fmla="*/ 39 w 41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63">
                  <a:moveTo>
                    <a:pt x="39" y="0"/>
                  </a:moveTo>
                  <a:cubicBezTo>
                    <a:pt x="38" y="0"/>
                    <a:pt x="38" y="0"/>
                    <a:pt x="38" y="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1" y="2"/>
                    <a:pt x="41" y="1"/>
                    <a:pt x="40" y="0"/>
                  </a:cubicBezTo>
                  <a:cubicBezTo>
                    <a:pt x="40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21" name="Freeform 217">
              <a:extLst>
                <a:ext uri="{FF2B5EF4-FFF2-40B4-BE49-F238E27FC236}">
                  <a16:creationId xmlns:a16="http://schemas.microsoft.com/office/drawing/2014/main" xmlns="" id="{D349E9F3-BD88-4C55-AB0B-B06CE6528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578" y="10913971"/>
              <a:ext cx="29947" cy="43371"/>
            </a:xfrm>
            <a:custGeom>
              <a:avLst/>
              <a:gdLst>
                <a:gd name="T0" fmla="*/ 17 w 19"/>
                <a:gd name="T1" fmla="*/ 0 h 28"/>
                <a:gd name="T2" fmla="*/ 16 w 19"/>
                <a:gd name="T3" fmla="*/ 1 h 28"/>
                <a:gd name="T4" fmla="*/ 0 w 19"/>
                <a:gd name="T5" fmla="*/ 28 h 28"/>
                <a:gd name="T6" fmla="*/ 4 w 19"/>
                <a:gd name="T7" fmla="*/ 28 h 28"/>
                <a:gd name="T8" fmla="*/ 19 w 19"/>
                <a:gd name="T9" fmla="*/ 3 h 28"/>
                <a:gd name="T10" fmla="*/ 18 w 19"/>
                <a:gd name="T11" fmla="*/ 1 h 28"/>
                <a:gd name="T12" fmla="*/ 17 w 19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8">
                  <a:moveTo>
                    <a:pt x="17" y="0"/>
                  </a:moveTo>
                  <a:cubicBezTo>
                    <a:pt x="17" y="0"/>
                    <a:pt x="16" y="1"/>
                    <a:pt x="16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1"/>
                  </a:cubicBezTo>
                  <a:cubicBezTo>
                    <a:pt x="18" y="1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22" name="Freeform 219">
              <a:extLst>
                <a:ext uri="{FF2B5EF4-FFF2-40B4-BE49-F238E27FC236}">
                  <a16:creationId xmlns:a16="http://schemas.microsoft.com/office/drawing/2014/main" xmlns="" id="{98FA0BEA-319D-46F3-93B7-9A603F33B6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2101" y="9689243"/>
              <a:ext cx="426486" cy="430617"/>
            </a:xfrm>
            <a:custGeom>
              <a:avLst/>
              <a:gdLst>
                <a:gd name="T0" fmla="*/ 272 w 274"/>
                <a:gd name="T1" fmla="*/ 267 h 277"/>
                <a:gd name="T2" fmla="*/ 265 w 274"/>
                <a:gd name="T3" fmla="*/ 275 h 277"/>
                <a:gd name="T4" fmla="*/ 267 w 274"/>
                <a:gd name="T5" fmla="*/ 277 h 277"/>
                <a:gd name="T6" fmla="*/ 274 w 274"/>
                <a:gd name="T7" fmla="*/ 270 h 277"/>
                <a:gd name="T8" fmla="*/ 272 w 274"/>
                <a:gd name="T9" fmla="*/ 267 h 277"/>
                <a:gd name="T10" fmla="*/ 5 w 274"/>
                <a:gd name="T11" fmla="*/ 0 h 277"/>
                <a:gd name="T12" fmla="*/ 0 w 274"/>
                <a:gd name="T13" fmla="*/ 6 h 277"/>
                <a:gd name="T14" fmla="*/ 0 w 274"/>
                <a:gd name="T15" fmla="*/ 8 h 277"/>
                <a:gd name="T16" fmla="*/ 178 w 274"/>
                <a:gd name="T17" fmla="*/ 186 h 277"/>
                <a:gd name="T18" fmla="*/ 179 w 274"/>
                <a:gd name="T19" fmla="*/ 187 h 277"/>
                <a:gd name="T20" fmla="*/ 180 w 274"/>
                <a:gd name="T21" fmla="*/ 187 h 277"/>
                <a:gd name="T22" fmla="*/ 181 w 274"/>
                <a:gd name="T23" fmla="*/ 187 h 277"/>
                <a:gd name="T24" fmla="*/ 186 w 274"/>
                <a:gd name="T25" fmla="*/ 182 h 277"/>
                <a:gd name="T26" fmla="*/ 5 w 274"/>
                <a:gd name="T27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4" h="277">
                  <a:moveTo>
                    <a:pt x="272" y="267"/>
                  </a:moveTo>
                  <a:cubicBezTo>
                    <a:pt x="265" y="275"/>
                    <a:pt x="265" y="275"/>
                    <a:pt x="265" y="275"/>
                  </a:cubicBezTo>
                  <a:cubicBezTo>
                    <a:pt x="267" y="277"/>
                    <a:pt x="267" y="277"/>
                    <a:pt x="267" y="277"/>
                  </a:cubicBezTo>
                  <a:cubicBezTo>
                    <a:pt x="274" y="270"/>
                    <a:pt x="274" y="270"/>
                    <a:pt x="274" y="270"/>
                  </a:cubicBezTo>
                  <a:cubicBezTo>
                    <a:pt x="272" y="267"/>
                    <a:pt x="272" y="267"/>
                    <a:pt x="272" y="267"/>
                  </a:cubicBezTo>
                  <a:moveTo>
                    <a:pt x="5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78" y="186"/>
                    <a:pt x="178" y="186"/>
                    <a:pt x="178" y="186"/>
                  </a:cubicBezTo>
                  <a:cubicBezTo>
                    <a:pt x="179" y="187"/>
                    <a:pt x="179" y="187"/>
                    <a:pt x="179" y="187"/>
                  </a:cubicBezTo>
                  <a:cubicBezTo>
                    <a:pt x="179" y="187"/>
                    <a:pt x="180" y="187"/>
                    <a:pt x="180" y="187"/>
                  </a:cubicBezTo>
                  <a:cubicBezTo>
                    <a:pt x="180" y="187"/>
                    <a:pt x="181" y="187"/>
                    <a:pt x="181" y="187"/>
                  </a:cubicBezTo>
                  <a:cubicBezTo>
                    <a:pt x="186" y="182"/>
                    <a:pt x="186" y="182"/>
                    <a:pt x="186" y="18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23" name="Freeform 220">
              <a:extLst>
                <a:ext uri="{FF2B5EF4-FFF2-40B4-BE49-F238E27FC236}">
                  <a16:creationId xmlns:a16="http://schemas.microsoft.com/office/drawing/2014/main" xmlns="" id="{9A9DAB15-A042-4B8B-A0AF-B99375830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007" y="10388350"/>
              <a:ext cx="9294" cy="7229"/>
            </a:xfrm>
            <a:custGeom>
              <a:avLst/>
              <a:gdLst>
                <a:gd name="T0" fmla="*/ 4 w 6"/>
                <a:gd name="T1" fmla="*/ 0 h 5"/>
                <a:gd name="T2" fmla="*/ 3 w 6"/>
                <a:gd name="T3" fmla="*/ 0 h 5"/>
                <a:gd name="T4" fmla="*/ 0 w 6"/>
                <a:gd name="T5" fmla="*/ 3 h 5"/>
                <a:gd name="T6" fmla="*/ 2 w 6"/>
                <a:gd name="T7" fmla="*/ 5 h 5"/>
                <a:gd name="T8" fmla="*/ 5 w 6"/>
                <a:gd name="T9" fmla="*/ 2 h 5"/>
                <a:gd name="T10" fmla="*/ 5 w 6"/>
                <a:gd name="T11" fmla="*/ 0 h 5"/>
                <a:gd name="T12" fmla="*/ 4 w 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24" name="Freeform 221">
              <a:extLst>
                <a:ext uri="{FF2B5EF4-FFF2-40B4-BE49-F238E27FC236}">
                  <a16:creationId xmlns:a16="http://schemas.microsoft.com/office/drawing/2014/main" xmlns="" id="{561DBC4A-45DA-4F16-9A98-9A3EFA2C9F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3640" y="10008334"/>
              <a:ext cx="1067764" cy="814764"/>
            </a:xfrm>
            <a:custGeom>
              <a:avLst/>
              <a:gdLst>
                <a:gd name="T0" fmla="*/ 569 w 687"/>
                <a:gd name="T1" fmla="*/ 524 h 524"/>
                <a:gd name="T2" fmla="*/ 571 w 687"/>
                <a:gd name="T3" fmla="*/ 522 h 524"/>
                <a:gd name="T4" fmla="*/ 574 w 687"/>
                <a:gd name="T5" fmla="*/ 524 h 524"/>
                <a:gd name="T6" fmla="*/ 578 w 687"/>
                <a:gd name="T7" fmla="*/ 517 h 524"/>
                <a:gd name="T8" fmla="*/ 477 w 687"/>
                <a:gd name="T9" fmla="*/ 419 h 524"/>
                <a:gd name="T10" fmla="*/ 479 w 687"/>
                <a:gd name="T11" fmla="*/ 419 h 524"/>
                <a:gd name="T12" fmla="*/ 612 w 687"/>
                <a:gd name="T13" fmla="*/ 382 h 524"/>
                <a:gd name="T14" fmla="*/ 613 w 687"/>
                <a:gd name="T15" fmla="*/ 386 h 524"/>
                <a:gd name="T16" fmla="*/ 623 w 687"/>
                <a:gd name="T17" fmla="*/ 378 h 524"/>
                <a:gd name="T18" fmla="*/ 624 w 687"/>
                <a:gd name="T19" fmla="*/ 384 h 524"/>
                <a:gd name="T20" fmla="*/ 626 w 687"/>
                <a:gd name="T21" fmla="*/ 380 h 524"/>
                <a:gd name="T22" fmla="*/ 618 w 687"/>
                <a:gd name="T23" fmla="*/ 376 h 524"/>
                <a:gd name="T24" fmla="*/ 615 w 687"/>
                <a:gd name="T25" fmla="*/ 380 h 524"/>
                <a:gd name="T26" fmla="*/ 617 w 687"/>
                <a:gd name="T27" fmla="*/ 390 h 524"/>
                <a:gd name="T28" fmla="*/ 621 w 687"/>
                <a:gd name="T29" fmla="*/ 387 h 524"/>
                <a:gd name="T30" fmla="*/ 618 w 687"/>
                <a:gd name="T31" fmla="*/ 382 h 524"/>
                <a:gd name="T32" fmla="*/ 618 w 687"/>
                <a:gd name="T33" fmla="*/ 376 h 524"/>
                <a:gd name="T34" fmla="*/ 623 w 687"/>
                <a:gd name="T35" fmla="*/ 371 h 524"/>
                <a:gd name="T36" fmla="*/ 626 w 687"/>
                <a:gd name="T37" fmla="*/ 368 h 524"/>
                <a:gd name="T38" fmla="*/ 630 w 687"/>
                <a:gd name="T39" fmla="*/ 364 h 524"/>
                <a:gd name="T40" fmla="*/ 631 w 687"/>
                <a:gd name="T41" fmla="*/ 375 h 524"/>
                <a:gd name="T42" fmla="*/ 634 w 687"/>
                <a:gd name="T43" fmla="*/ 375 h 524"/>
                <a:gd name="T44" fmla="*/ 638 w 687"/>
                <a:gd name="T45" fmla="*/ 371 h 524"/>
                <a:gd name="T46" fmla="*/ 635 w 687"/>
                <a:gd name="T47" fmla="*/ 359 h 524"/>
                <a:gd name="T48" fmla="*/ 662 w 687"/>
                <a:gd name="T49" fmla="*/ 332 h 524"/>
                <a:gd name="T50" fmla="*/ 659 w 687"/>
                <a:gd name="T51" fmla="*/ 335 h 524"/>
                <a:gd name="T52" fmla="*/ 663 w 687"/>
                <a:gd name="T53" fmla="*/ 346 h 524"/>
                <a:gd name="T54" fmla="*/ 665 w 687"/>
                <a:gd name="T55" fmla="*/ 340 h 524"/>
                <a:gd name="T56" fmla="*/ 673 w 687"/>
                <a:gd name="T57" fmla="*/ 320 h 524"/>
                <a:gd name="T58" fmla="*/ 670 w 687"/>
                <a:gd name="T59" fmla="*/ 339 h 524"/>
                <a:gd name="T60" fmla="*/ 673 w 687"/>
                <a:gd name="T61" fmla="*/ 320 h 524"/>
                <a:gd name="T62" fmla="*/ 675 w 687"/>
                <a:gd name="T63" fmla="*/ 319 h 524"/>
                <a:gd name="T64" fmla="*/ 678 w 687"/>
                <a:gd name="T65" fmla="*/ 331 h 524"/>
                <a:gd name="T66" fmla="*/ 681 w 687"/>
                <a:gd name="T67" fmla="*/ 325 h 524"/>
                <a:gd name="T68" fmla="*/ 687 w 687"/>
                <a:gd name="T69" fmla="*/ 321 h 524"/>
                <a:gd name="T70" fmla="*/ 3 w 687"/>
                <a:gd name="T71" fmla="*/ 282 h 524"/>
                <a:gd name="T72" fmla="*/ 8 w 687"/>
                <a:gd name="T73" fmla="*/ 292 h 524"/>
                <a:gd name="T74" fmla="*/ 3 w 687"/>
                <a:gd name="T75" fmla="*/ 282 h 524"/>
                <a:gd name="T76" fmla="*/ 6 w 687"/>
                <a:gd name="T77" fmla="*/ 279 h 524"/>
                <a:gd name="T78" fmla="*/ 16 w 687"/>
                <a:gd name="T79" fmla="*/ 284 h 524"/>
                <a:gd name="T80" fmla="*/ 14 w 687"/>
                <a:gd name="T81" fmla="*/ 271 h 524"/>
                <a:gd name="T82" fmla="*/ 19 w 687"/>
                <a:gd name="T83" fmla="*/ 281 h 524"/>
                <a:gd name="T84" fmla="*/ 14 w 687"/>
                <a:gd name="T85" fmla="*/ 271 h 524"/>
                <a:gd name="T86" fmla="*/ 22 w 687"/>
                <a:gd name="T87" fmla="*/ 262 h 524"/>
                <a:gd name="T88" fmla="*/ 32 w 687"/>
                <a:gd name="T89" fmla="*/ 267 h 524"/>
                <a:gd name="T90" fmla="*/ 217 w 687"/>
                <a:gd name="T91" fmla="*/ 67 h 524"/>
                <a:gd name="T92" fmla="*/ 223 w 687"/>
                <a:gd name="T93" fmla="*/ 76 h 524"/>
                <a:gd name="T94" fmla="*/ 217 w 687"/>
                <a:gd name="T95" fmla="*/ 67 h 524"/>
                <a:gd name="T96" fmla="*/ 237 w 687"/>
                <a:gd name="T97" fmla="*/ 47 h 524"/>
                <a:gd name="T98" fmla="*/ 248 w 687"/>
                <a:gd name="T99" fmla="*/ 51 h 524"/>
                <a:gd name="T100" fmla="*/ 285 w 687"/>
                <a:gd name="T101" fmla="*/ 0 h 524"/>
                <a:gd name="T102" fmla="*/ 291 w 687"/>
                <a:gd name="T103" fmla="*/ 9 h 524"/>
                <a:gd name="T104" fmla="*/ 285 w 687"/>
                <a:gd name="T105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7" h="524">
                  <a:moveTo>
                    <a:pt x="571" y="522"/>
                  </a:moveTo>
                  <a:cubicBezTo>
                    <a:pt x="569" y="524"/>
                    <a:pt x="569" y="524"/>
                    <a:pt x="569" y="524"/>
                  </a:cubicBezTo>
                  <a:cubicBezTo>
                    <a:pt x="570" y="524"/>
                    <a:pt x="570" y="524"/>
                    <a:pt x="570" y="524"/>
                  </a:cubicBezTo>
                  <a:cubicBezTo>
                    <a:pt x="571" y="522"/>
                    <a:pt x="571" y="522"/>
                    <a:pt x="571" y="522"/>
                  </a:cubicBezTo>
                  <a:moveTo>
                    <a:pt x="578" y="517"/>
                  </a:moveTo>
                  <a:cubicBezTo>
                    <a:pt x="574" y="524"/>
                    <a:pt x="574" y="524"/>
                    <a:pt x="574" y="524"/>
                  </a:cubicBezTo>
                  <a:cubicBezTo>
                    <a:pt x="579" y="519"/>
                    <a:pt x="579" y="519"/>
                    <a:pt x="579" y="519"/>
                  </a:cubicBezTo>
                  <a:cubicBezTo>
                    <a:pt x="578" y="517"/>
                    <a:pt x="578" y="517"/>
                    <a:pt x="578" y="517"/>
                  </a:cubicBezTo>
                  <a:moveTo>
                    <a:pt x="477" y="416"/>
                  </a:moveTo>
                  <a:cubicBezTo>
                    <a:pt x="477" y="417"/>
                    <a:pt x="477" y="418"/>
                    <a:pt x="477" y="419"/>
                  </a:cubicBezTo>
                  <a:cubicBezTo>
                    <a:pt x="478" y="419"/>
                    <a:pt x="478" y="419"/>
                    <a:pt x="478" y="419"/>
                  </a:cubicBezTo>
                  <a:cubicBezTo>
                    <a:pt x="479" y="419"/>
                    <a:pt x="479" y="419"/>
                    <a:pt x="479" y="419"/>
                  </a:cubicBezTo>
                  <a:cubicBezTo>
                    <a:pt x="477" y="416"/>
                    <a:pt x="477" y="416"/>
                    <a:pt x="477" y="416"/>
                  </a:cubicBezTo>
                  <a:moveTo>
                    <a:pt x="612" y="382"/>
                  </a:moveTo>
                  <a:cubicBezTo>
                    <a:pt x="610" y="384"/>
                    <a:pt x="610" y="384"/>
                    <a:pt x="610" y="384"/>
                  </a:cubicBezTo>
                  <a:cubicBezTo>
                    <a:pt x="611" y="385"/>
                    <a:pt x="612" y="386"/>
                    <a:pt x="613" y="386"/>
                  </a:cubicBezTo>
                  <a:cubicBezTo>
                    <a:pt x="612" y="382"/>
                    <a:pt x="612" y="382"/>
                    <a:pt x="612" y="382"/>
                  </a:cubicBezTo>
                  <a:moveTo>
                    <a:pt x="623" y="378"/>
                  </a:moveTo>
                  <a:cubicBezTo>
                    <a:pt x="623" y="379"/>
                    <a:pt x="623" y="379"/>
                    <a:pt x="623" y="379"/>
                  </a:cubicBezTo>
                  <a:cubicBezTo>
                    <a:pt x="624" y="384"/>
                    <a:pt x="624" y="384"/>
                    <a:pt x="624" y="384"/>
                  </a:cubicBezTo>
                  <a:cubicBezTo>
                    <a:pt x="626" y="382"/>
                    <a:pt x="626" y="382"/>
                    <a:pt x="626" y="382"/>
                  </a:cubicBezTo>
                  <a:cubicBezTo>
                    <a:pt x="626" y="380"/>
                    <a:pt x="626" y="380"/>
                    <a:pt x="626" y="380"/>
                  </a:cubicBezTo>
                  <a:cubicBezTo>
                    <a:pt x="625" y="379"/>
                    <a:pt x="624" y="379"/>
                    <a:pt x="623" y="378"/>
                  </a:cubicBezTo>
                  <a:moveTo>
                    <a:pt x="618" y="376"/>
                  </a:moveTo>
                  <a:cubicBezTo>
                    <a:pt x="615" y="379"/>
                    <a:pt x="615" y="379"/>
                    <a:pt x="615" y="379"/>
                  </a:cubicBezTo>
                  <a:cubicBezTo>
                    <a:pt x="615" y="380"/>
                    <a:pt x="615" y="380"/>
                    <a:pt x="615" y="380"/>
                  </a:cubicBezTo>
                  <a:cubicBezTo>
                    <a:pt x="615" y="380"/>
                    <a:pt x="615" y="380"/>
                    <a:pt x="615" y="380"/>
                  </a:cubicBezTo>
                  <a:cubicBezTo>
                    <a:pt x="617" y="390"/>
                    <a:pt x="617" y="390"/>
                    <a:pt x="617" y="390"/>
                  </a:cubicBezTo>
                  <a:cubicBezTo>
                    <a:pt x="618" y="390"/>
                    <a:pt x="618" y="390"/>
                    <a:pt x="618" y="391"/>
                  </a:cubicBezTo>
                  <a:cubicBezTo>
                    <a:pt x="621" y="387"/>
                    <a:pt x="621" y="387"/>
                    <a:pt x="621" y="387"/>
                  </a:cubicBezTo>
                  <a:cubicBezTo>
                    <a:pt x="621" y="384"/>
                    <a:pt x="621" y="384"/>
                    <a:pt x="621" y="384"/>
                  </a:cubicBezTo>
                  <a:cubicBezTo>
                    <a:pt x="620" y="384"/>
                    <a:pt x="619" y="383"/>
                    <a:pt x="618" y="382"/>
                  </a:cubicBezTo>
                  <a:cubicBezTo>
                    <a:pt x="618" y="376"/>
                    <a:pt x="618" y="376"/>
                    <a:pt x="618" y="376"/>
                  </a:cubicBezTo>
                  <a:cubicBezTo>
                    <a:pt x="618" y="376"/>
                    <a:pt x="618" y="376"/>
                    <a:pt x="618" y="376"/>
                  </a:cubicBezTo>
                  <a:moveTo>
                    <a:pt x="626" y="368"/>
                  </a:moveTo>
                  <a:cubicBezTo>
                    <a:pt x="623" y="371"/>
                    <a:pt x="623" y="371"/>
                    <a:pt x="623" y="371"/>
                  </a:cubicBezTo>
                  <a:cubicBezTo>
                    <a:pt x="624" y="371"/>
                    <a:pt x="625" y="372"/>
                    <a:pt x="626" y="372"/>
                  </a:cubicBezTo>
                  <a:cubicBezTo>
                    <a:pt x="626" y="368"/>
                    <a:pt x="626" y="368"/>
                    <a:pt x="626" y="368"/>
                  </a:cubicBezTo>
                  <a:moveTo>
                    <a:pt x="635" y="359"/>
                  </a:moveTo>
                  <a:cubicBezTo>
                    <a:pt x="630" y="364"/>
                    <a:pt x="630" y="364"/>
                    <a:pt x="630" y="364"/>
                  </a:cubicBezTo>
                  <a:cubicBezTo>
                    <a:pt x="630" y="364"/>
                    <a:pt x="630" y="364"/>
                    <a:pt x="631" y="364"/>
                  </a:cubicBezTo>
                  <a:cubicBezTo>
                    <a:pt x="631" y="375"/>
                    <a:pt x="631" y="375"/>
                    <a:pt x="631" y="375"/>
                  </a:cubicBezTo>
                  <a:cubicBezTo>
                    <a:pt x="631" y="375"/>
                    <a:pt x="632" y="375"/>
                    <a:pt x="633" y="376"/>
                  </a:cubicBezTo>
                  <a:cubicBezTo>
                    <a:pt x="634" y="375"/>
                    <a:pt x="634" y="375"/>
                    <a:pt x="634" y="375"/>
                  </a:cubicBezTo>
                  <a:cubicBezTo>
                    <a:pt x="634" y="367"/>
                    <a:pt x="634" y="367"/>
                    <a:pt x="634" y="367"/>
                  </a:cubicBezTo>
                  <a:cubicBezTo>
                    <a:pt x="635" y="368"/>
                    <a:pt x="637" y="370"/>
                    <a:pt x="638" y="371"/>
                  </a:cubicBezTo>
                  <a:cubicBezTo>
                    <a:pt x="643" y="366"/>
                    <a:pt x="643" y="366"/>
                    <a:pt x="643" y="366"/>
                  </a:cubicBezTo>
                  <a:cubicBezTo>
                    <a:pt x="640" y="364"/>
                    <a:pt x="637" y="361"/>
                    <a:pt x="635" y="359"/>
                  </a:cubicBezTo>
                  <a:moveTo>
                    <a:pt x="665" y="328"/>
                  </a:moveTo>
                  <a:cubicBezTo>
                    <a:pt x="662" y="332"/>
                    <a:pt x="662" y="332"/>
                    <a:pt x="662" y="332"/>
                  </a:cubicBezTo>
                  <a:cubicBezTo>
                    <a:pt x="662" y="337"/>
                    <a:pt x="662" y="337"/>
                    <a:pt x="662" y="337"/>
                  </a:cubicBezTo>
                  <a:cubicBezTo>
                    <a:pt x="661" y="336"/>
                    <a:pt x="660" y="335"/>
                    <a:pt x="659" y="335"/>
                  </a:cubicBezTo>
                  <a:cubicBezTo>
                    <a:pt x="655" y="339"/>
                    <a:pt x="655" y="339"/>
                    <a:pt x="655" y="339"/>
                  </a:cubicBezTo>
                  <a:cubicBezTo>
                    <a:pt x="657" y="341"/>
                    <a:pt x="660" y="344"/>
                    <a:pt x="663" y="346"/>
                  </a:cubicBezTo>
                  <a:cubicBezTo>
                    <a:pt x="667" y="342"/>
                    <a:pt x="667" y="342"/>
                    <a:pt x="667" y="342"/>
                  </a:cubicBezTo>
                  <a:cubicBezTo>
                    <a:pt x="667" y="341"/>
                    <a:pt x="666" y="341"/>
                    <a:pt x="665" y="340"/>
                  </a:cubicBezTo>
                  <a:cubicBezTo>
                    <a:pt x="665" y="328"/>
                    <a:pt x="665" y="328"/>
                    <a:pt x="665" y="328"/>
                  </a:cubicBezTo>
                  <a:moveTo>
                    <a:pt x="673" y="320"/>
                  </a:moveTo>
                  <a:cubicBezTo>
                    <a:pt x="670" y="324"/>
                    <a:pt x="670" y="324"/>
                    <a:pt x="670" y="324"/>
                  </a:cubicBezTo>
                  <a:cubicBezTo>
                    <a:pt x="670" y="339"/>
                    <a:pt x="670" y="339"/>
                    <a:pt x="670" y="339"/>
                  </a:cubicBezTo>
                  <a:cubicBezTo>
                    <a:pt x="673" y="335"/>
                    <a:pt x="673" y="335"/>
                    <a:pt x="673" y="335"/>
                  </a:cubicBezTo>
                  <a:cubicBezTo>
                    <a:pt x="673" y="320"/>
                    <a:pt x="673" y="320"/>
                    <a:pt x="673" y="320"/>
                  </a:cubicBezTo>
                  <a:moveTo>
                    <a:pt x="679" y="314"/>
                  </a:moveTo>
                  <a:cubicBezTo>
                    <a:pt x="675" y="319"/>
                    <a:pt x="675" y="319"/>
                    <a:pt x="675" y="319"/>
                  </a:cubicBezTo>
                  <a:cubicBezTo>
                    <a:pt x="676" y="320"/>
                    <a:pt x="677" y="321"/>
                    <a:pt x="678" y="322"/>
                  </a:cubicBezTo>
                  <a:cubicBezTo>
                    <a:pt x="678" y="331"/>
                    <a:pt x="678" y="331"/>
                    <a:pt x="678" y="331"/>
                  </a:cubicBezTo>
                  <a:cubicBezTo>
                    <a:pt x="681" y="327"/>
                    <a:pt x="681" y="327"/>
                    <a:pt x="681" y="327"/>
                  </a:cubicBezTo>
                  <a:cubicBezTo>
                    <a:pt x="681" y="325"/>
                    <a:pt x="681" y="325"/>
                    <a:pt x="681" y="325"/>
                  </a:cubicBezTo>
                  <a:cubicBezTo>
                    <a:pt x="682" y="325"/>
                    <a:pt x="682" y="326"/>
                    <a:pt x="683" y="326"/>
                  </a:cubicBezTo>
                  <a:cubicBezTo>
                    <a:pt x="687" y="321"/>
                    <a:pt x="687" y="321"/>
                    <a:pt x="687" y="321"/>
                  </a:cubicBezTo>
                  <a:cubicBezTo>
                    <a:pt x="685" y="319"/>
                    <a:pt x="682" y="317"/>
                    <a:pt x="679" y="314"/>
                  </a:cubicBezTo>
                  <a:moveTo>
                    <a:pt x="3" y="282"/>
                  </a:moveTo>
                  <a:cubicBezTo>
                    <a:pt x="0" y="284"/>
                    <a:pt x="0" y="284"/>
                    <a:pt x="0" y="284"/>
                  </a:cubicBezTo>
                  <a:cubicBezTo>
                    <a:pt x="8" y="292"/>
                    <a:pt x="8" y="292"/>
                    <a:pt x="8" y="292"/>
                  </a:cubicBezTo>
                  <a:cubicBezTo>
                    <a:pt x="10" y="289"/>
                    <a:pt x="10" y="289"/>
                    <a:pt x="10" y="289"/>
                  </a:cubicBezTo>
                  <a:cubicBezTo>
                    <a:pt x="3" y="282"/>
                    <a:pt x="3" y="282"/>
                    <a:pt x="3" y="282"/>
                  </a:cubicBezTo>
                  <a:moveTo>
                    <a:pt x="8" y="276"/>
                  </a:moveTo>
                  <a:cubicBezTo>
                    <a:pt x="6" y="279"/>
                    <a:pt x="6" y="279"/>
                    <a:pt x="6" y="279"/>
                  </a:cubicBezTo>
                  <a:cubicBezTo>
                    <a:pt x="13" y="286"/>
                    <a:pt x="13" y="286"/>
                    <a:pt x="13" y="286"/>
                  </a:cubicBezTo>
                  <a:cubicBezTo>
                    <a:pt x="16" y="284"/>
                    <a:pt x="16" y="284"/>
                    <a:pt x="16" y="284"/>
                  </a:cubicBezTo>
                  <a:cubicBezTo>
                    <a:pt x="8" y="276"/>
                    <a:pt x="8" y="276"/>
                    <a:pt x="8" y="276"/>
                  </a:cubicBezTo>
                  <a:moveTo>
                    <a:pt x="14" y="271"/>
                  </a:moveTo>
                  <a:cubicBezTo>
                    <a:pt x="11" y="273"/>
                    <a:pt x="11" y="273"/>
                    <a:pt x="11" y="273"/>
                  </a:cubicBezTo>
                  <a:cubicBezTo>
                    <a:pt x="19" y="281"/>
                    <a:pt x="19" y="281"/>
                    <a:pt x="19" y="281"/>
                  </a:cubicBezTo>
                  <a:cubicBezTo>
                    <a:pt x="21" y="278"/>
                    <a:pt x="21" y="278"/>
                    <a:pt x="21" y="278"/>
                  </a:cubicBezTo>
                  <a:cubicBezTo>
                    <a:pt x="14" y="271"/>
                    <a:pt x="14" y="271"/>
                    <a:pt x="14" y="271"/>
                  </a:cubicBezTo>
                  <a:moveTo>
                    <a:pt x="25" y="260"/>
                  </a:moveTo>
                  <a:cubicBezTo>
                    <a:pt x="22" y="262"/>
                    <a:pt x="22" y="262"/>
                    <a:pt x="22" y="262"/>
                  </a:cubicBezTo>
                  <a:cubicBezTo>
                    <a:pt x="30" y="269"/>
                    <a:pt x="30" y="269"/>
                    <a:pt x="30" y="269"/>
                  </a:cubicBezTo>
                  <a:cubicBezTo>
                    <a:pt x="32" y="267"/>
                    <a:pt x="32" y="267"/>
                    <a:pt x="32" y="267"/>
                  </a:cubicBezTo>
                  <a:cubicBezTo>
                    <a:pt x="25" y="260"/>
                    <a:pt x="25" y="260"/>
                    <a:pt x="25" y="260"/>
                  </a:cubicBezTo>
                  <a:moveTo>
                    <a:pt x="217" y="67"/>
                  </a:moveTo>
                  <a:cubicBezTo>
                    <a:pt x="215" y="70"/>
                    <a:pt x="215" y="70"/>
                    <a:pt x="215" y="70"/>
                  </a:cubicBezTo>
                  <a:cubicBezTo>
                    <a:pt x="218" y="72"/>
                    <a:pt x="221" y="74"/>
                    <a:pt x="223" y="76"/>
                  </a:cubicBezTo>
                  <a:cubicBezTo>
                    <a:pt x="226" y="74"/>
                    <a:pt x="226" y="74"/>
                    <a:pt x="226" y="74"/>
                  </a:cubicBezTo>
                  <a:cubicBezTo>
                    <a:pt x="223" y="71"/>
                    <a:pt x="220" y="69"/>
                    <a:pt x="217" y="67"/>
                  </a:cubicBezTo>
                  <a:moveTo>
                    <a:pt x="240" y="45"/>
                  </a:moveTo>
                  <a:cubicBezTo>
                    <a:pt x="237" y="47"/>
                    <a:pt x="237" y="47"/>
                    <a:pt x="237" y="47"/>
                  </a:cubicBezTo>
                  <a:cubicBezTo>
                    <a:pt x="240" y="49"/>
                    <a:pt x="243" y="51"/>
                    <a:pt x="246" y="53"/>
                  </a:cubicBezTo>
                  <a:cubicBezTo>
                    <a:pt x="248" y="51"/>
                    <a:pt x="248" y="51"/>
                    <a:pt x="248" y="51"/>
                  </a:cubicBezTo>
                  <a:cubicBezTo>
                    <a:pt x="245" y="49"/>
                    <a:pt x="243" y="47"/>
                    <a:pt x="240" y="45"/>
                  </a:cubicBezTo>
                  <a:moveTo>
                    <a:pt x="285" y="0"/>
                  </a:moveTo>
                  <a:cubicBezTo>
                    <a:pt x="282" y="2"/>
                    <a:pt x="282" y="2"/>
                    <a:pt x="282" y="2"/>
                  </a:cubicBezTo>
                  <a:cubicBezTo>
                    <a:pt x="285" y="4"/>
                    <a:pt x="288" y="6"/>
                    <a:pt x="291" y="9"/>
                  </a:cubicBezTo>
                  <a:cubicBezTo>
                    <a:pt x="293" y="6"/>
                    <a:pt x="293" y="6"/>
                    <a:pt x="293" y="6"/>
                  </a:cubicBezTo>
                  <a:cubicBezTo>
                    <a:pt x="290" y="4"/>
                    <a:pt x="287" y="2"/>
                    <a:pt x="28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25" name="Freeform 222">
              <a:extLst>
                <a:ext uri="{FF2B5EF4-FFF2-40B4-BE49-F238E27FC236}">
                  <a16:creationId xmlns:a16="http://schemas.microsoft.com/office/drawing/2014/main" xmlns="" id="{9D7E9A18-1005-4F60-BF69-7D1B33D0C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537" y="10932559"/>
              <a:ext cx="15490" cy="15490"/>
            </a:xfrm>
            <a:custGeom>
              <a:avLst/>
              <a:gdLst>
                <a:gd name="T0" fmla="*/ 12 w 15"/>
                <a:gd name="T1" fmla="*/ 0 h 15"/>
                <a:gd name="T2" fmla="*/ 0 w 15"/>
                <a:gd name="T3" fmla="*/ 10 h 15"/>
                <a:gd name="T4" fmla="*/ 5 w 15"/>
                <a:gd name="T5" fmla="*/ 15 h 15"/>
                <a:gd name="T6" fmla="*/ 15 w 15"/>
                <a:gd name="T7" fmla="*/ 3 h 15"/>
                <a:gd name="T8" fmla="*/ 12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2" y="0"/>
                  </a:moveTo>
                  <a:lnTo>
                    <a:pt x="0" y="10"/>
                  </a:lnTo>
                  <a:lnTo>
                    <a:pt x="5" y="15"/>
                  </a:lnTo>
                  <a:lnTo>
                    <a:pt x="15" y="3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26" name="Freeform 223">
              <a:extLst>
                <a:ext uri="{FF2B5EF4-FFF2-40B4-BE49-F238E27FC236}">
                  <a16:creationId xmlns:a16="http://schemas.microsoft.com/office/drawing/2014/main" xmlns="" id="{82C38E6F-BADF-4709-906B-CAE01DB21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537" y="10932559"/>
              <a:ext cx="15490" cy="15490"/>
            </a:xfrm>
            <a:custGeom>
              <a:avLst/>
              <a:gdLst>
                <a:gd name="T0" fmla="*/ 12 w 15"/>
                <a:gd name="T1" fmla="*/ 0 h 15"/>
                <a:gd name="T2" fmla="*/ 0 w 15"/>
                <a:gd name="T3" fmla="*/ 10 h 15"/>
                <a:gd name="T4" fmla="*/ 5 w 15"/>
                <a:gd name="T5" fmla="*/ 15 h 15"/>
                <a:gd name="T6" fmla="*/ 15 w 15"/>
                <a:gd name="T7" fmla="*/ 3 h 15"/>
                <a:gd name="T8" fmla="*/ 12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2" y="0"/>
                  </a:moveTo>
                  <a:lnTo>
                    <a:pt x="0" y="10"/>
                  </a:lnTo>
                  <a:lnTo>
                    <a:pt x="5" y="15"/>
                  </a:lnTo>
                  <a:lnTo>
                    <a:pt x="15" y="3"/>
                  </a:lnTo>
                  <a:lnTo>
                    <a:pt x="12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27" name="Freeform 224">
              <a:extLst>
                <a:ext uri="{FF2B5EF4-FFF2-40B4-BE49-F238E27FC236}">
                  <a16:creationId xmlns:a16="http://schemas.microsoft.com/office/drawing/2014/main" xmlns="" id="{5E9C0E9F-9E64-4F46-8793-71EABA8D1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4318" y="9801803"/>
              <a:ext cx="71253" cy="66090"/>
            </a:xfrm>
            <a:custGeom>
              <a:avLst/>
              <a:gdLst>
                <a:gd name="T0" fmla="*/ 56 w 69"/>
                <a:gd name="T1" fmla="*/ 0 h 64"/>
                <a:gd name="T2" fmla="*/ 0 w 69"/>
                <a:gd name="T3" fmla="*/ 55 h 64"/>
                <a:gd name="T4" fmla="*/ 15 w 69"/>
                <a:gd name="T5" fmla="*/ 64 h 64"/>
                <a:gd name="T6" fmla="*/ 69 w 69"/>
                <a:gd name="T7" fmla="*/ 9 h 64"/>
                <a:gd name="T8" fmla="*/ 56 w 69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4">
                  <a:moveTo>
                    <a:pt x="56" y="0"/>
                  </a:moveTo>
                  <a:lnTo>
                    <a:pt x="0" y="55"/>
                  </a:lnTo>
                  <a:lnTo>
                    <a:pt x="15" y="64"/>
                  </a:lnTo>
                  <a:lnTo>
                    <a:pt x="69" y="9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28" name="Freeform 225">
              <a:extLst>
                <a:ext uri="{FF2B5EF4-FFF2-40B4-BE49-F238E27FC236}">
                  <a16:creationId xmlns:a16="http://schemas.microsoft.com/office/drawing/2014/main" xmlns="" id="{F11F3C14-B7B7-4E16-9186-B3FE0AD11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4318" y="9801803"/>
              <a:ext cx="71253" cy="66090"/>
            </a:xfrm>
            <a:custGeom>
              <a:avLst/>
              <a:gdLst>
                <a:gd name="T0" fmla="*/ 56 w 69"/>
                <a:gd name="T1" fmla="*/ 0 h 64"/>
                <a:gd name="T2" fmla="*/ 0 w 69"/>
                <a:gd name="T3" fmla="*/ 55 h 64"/>
                <a:gd name="T4" fmla="*/ 15 w 69"/>
                <a:gd name="T5" fmla="*/ 64 h 64"/>
                <a:gd name="T6" fmla="*/ 69 w 69"/>
                <a:gd name="T7" fmla="*/ 9 h 64"/>
                <a:gd name="T8" fmla="*/ 56 w 69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4">
                  <a:moveTo>
                    <a:pt x="56" y="0"/>
                  </a:moveTo>
                  <a:lnTo>
                    <a:pt x="0" y="55"/>
                  </a:lnTo>
                  <a:lnTo>
                    <a:pt x="15" y="64"/>
                  </a:lnTo>
                  <a:lnTo>
                    <a:pt x="69" y="9"/>
                  </a:lnTo>
                  <a:lnTo>
                    <a:pt x="5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29" name="Freeform 226">
              <a:extLst>
                <a:ext uri="{FF2B5EF4-FFF2-40B4-BE49-F238E27FC236}">
                  <a16:creationId xmlns:a16="http://schemas.microsoft.com/office/drawing/2014/main" xmlns="" id="{32877C82-D069-49D8-BB0A-1B7CAD064C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73031" y="10235517"/>
              <a:ext cx="1221630" cy="592743"/>
            </a:xfrm>
            <a:custGeom>
              <a:avLst/>
              <a:gdLst>
                <a:gd name="T0" fmla="*/ 727 w 786"/>
                <a:gd name="T1" fmla="*/ 380 h 381"/>
                <a:gd name="T2" fmla="*/ 729 w 786"/>
                <a:gd name="T3" fmla="*/ 378 h 381"/>
                <a:gd name="T4" fmla="*/ 726 w 786"/>
                <a:gd name="T5" fmla="*/ 376 h 381"/>
                <a:gd name="T6" fmla="*/ 730 w 786"/>
                <a:gd name="T7" fmla="*/ 369 h 381"/>
                <a:gd name="T8" fmla="*/ 0 w 786"/>
                <a:gd name="T9" fmla="*/ 294 h 381"/>
                <a:gd name="T10" fmla="*/ 11 w 786"/>
                <a:gd name="T11" fmla="*/ 297 h 381"/>
                <a:gd name="T12" fmla="*/ 8 w 786"/>
                <a:gd name="T13" fmla="*/ 286 h 381"/>
                <a:gd name="T14" fmla="*/ 15 w 786"/>
                <a:gd name="T15" fmla="*/ 294 h 381"/>
                <a:gd name="T16" fmla="*/ 8 w 786"/>
                <a:gd name="T17" fmla="*/ 286 h 381"/>
                <a:gd name="T18" fmla="*/ 715 w 786"/>
                <a:gd name="T19" fmla="*/ 288 h 381"/>
                <a:gd name="T20" fmla="*/ 712 w 786"/>
                <a:gd name="T21" fmla="*/ 294 h 381"/>
                <a:gd name="T22" fmla="*/ 705 w 786"/>
                <a:gd name="T23" fmla="*/ 298 h 381"/>
                <a:gd name="T24" fmla="*/ 721 w 786"/>
                <a:gd name="T25" fmla="*/ 297 h 381"/>
                <a:gd name="T26" fmla="*/ 13 w 786"/>
                <a:gd name="T27" fmla="*/ 280 h 381"/>
                <a:gd name="T28" fmla="*/ 20 w 786"/>
                <a:gd name="T29" fmla="*/ 288 h 381"/>
                <a:gd name="T30" fmla="*/ 13 w 786"/>
                <a:gd name="T31" fmla="*/ 280 h 381"/>
                <a:gd name="T32" fmla="*/ 721 w 786"/>
                <a:gd name="T33" fmla="*/ 281 h 381"/>
                <a:gd name="T34" fmla="*/ 727 w 786"/>
                <a:gd name="T35" fmla="*/ 290 h 381"/>
                <a:gd name="T36" fmla="*/ 731 w 786"/>
                <a:gd name="T37" fmla="*/ 272 h 381"/>
                <a:gd name="T38" fmla="*/ 729 w 786"/>
                <a:gd name="T39" fmla="*/ 278 h 381"/>
                <a:gd name="T40" fmla="*/ 734 w 786"/>
                <a:gd name="T41" fmla="*/ 284 h 381"/>
                <a:gd name="T42" fmla="*/ 736 w 786"/>
                <a:gd name="T43" fmla="*/ 281 h 381"/>
                <a:gd name="T44" fmla="*/ 731 w 786"/>
                <a:gd name="T45" fmla="*/ 272 h 381"/>
                <a:gd name="T46" fmla="*/ 23 w 786"/>
                <a:gd name="T47" fmla="*/ 271 h 381"/>
                <a:gd name="T48" fmla="*/ 34 w 786"/>
                <a:gd name="T49" fmla="*/ 274 h 381"/>
                <a:gd name="T50" fmla="*/ 628 w 786"/>
                <a:gd name="T51" fmla="*/ 266 h 381"/>
                <a:gd name="T52" fmla="*/ 624 w 786"/>
                <a:gd name="T53" fmla="*/ 278 h 381"/>
                <a:gd name="T54" fmla="*/ 628 w 786"/>
                <a:gd name="T55" fmla="*/ 266 h 381"/>
                <a:gd name="T56" fmla="*/ 770 w 786"/>
                <a:gd name="T57" fmla="*/ 248 h 381"/>
                <a:gd name="T58" fmla="*/ 772 w 786"/>
                <a:gd name="T59" fmla="*/ 244 h 381"/>
                <a:gd name="T60" fmla="*/ 763 w 786"/>
                <a:gd name="T61" fmla="*/ 240 h 381"/>
                <a:gd name="T62" fmla="*/ 762 w 786"/>
                <a:gd name="T63" fmla="*/ 248 h 381"/>
                <a:gd name="T64" fmla="*/ 752 w 786"/>
                <a:gd name="T65" fmla="*/ 251 h 381"/>
                <a:gd name="T66" fmla="*/ 767 w 786"/>
                <a:gd name="T67" fmla="*/ 251 h 381"/>
                <a:gd name="T68" fmla="*/ 763 w 786"/>
                <a:gd name="T69" fmla="*/ 240 h 381"/>
                <a:gd name="T70" fmla="*/ 770 w 786"/>
                <a:gd name="T71" fmla="*/ 233 h 381"/>
                <a:gd name="T72" fmla="*/ 770 w 786"/>
                <a:gd name="T73" fmla="*/ 233 h 381"/>
                <a:gd name="T74" fmla="*/ 586 w 786"/>
                <a:gd name="T75" fmla="*/ 240 h 381"/>
                <a:gd name="T76" fmla="*/ 608 w 786"/>
                <a:gd name="T77" fmla="*/ 246 h 381"/>
                <a:gd name="T78" fmla="*/ 781 w 786"/>
                <a:gd name="T79" fmla="*/ 226 h 381"/>
                <a:gd name="T80" fmla="*/ 783 w 786"/>
                <a:gd name="T81" fmla="*/ 234 h 381"/>
                <a:gd name="T82" fmla="*/ 786 w 786"/>
                <a:gd name="T83" fmla="*/ 232 h 381"/>
                <a:gd name="T84" fmla="*/ 781 w 786"/>
                <a:gd name="T85" fmla="*/ 226 h 381"/>
                <a:gd name="T86" fmla="*/ 773 w 786"/>
                <a:gd name="T87" fmla="*/ 229 h 381"/>
                <a:gd name="T88" fmla="*/ 774 w 786"/>
                <a:gd name="T89" fmla="*/ 230 h 381"/>
                <a:gd name="T90" fmla="*/ 778 w 786"/>
                <a:gd name="T91" fmla="*/ 240 h 381"/>
                <a:gd name="T92" fmla="*/ 778 w 786"/>
                <a:gd name="T93" fmla="*/ 233 h 381"/>
                <a:gd name="T94" fmla="*/ 778 w 786"/>
                <a:gd name="T95" fmla="*/ 232 h 381"/>
                <a:gd name="T96" fmla="*/ 514 w 786"/>
                <a:gd name="T97" fmla="*/ 167 h 381"/>
                <a:gd name="T98" fmla="*/ 549 w 786"/>
                <a:gd name="T99" fmla="*/ 187 h 381"/>
                <a:gd name="T100" fmla="*/ 514 w 786"/>
                <a:gd name="T101" fmla="*/ 167 h 381"/>
                <a:gd name="T102" fmla="*/ 219 w 786"/>
                <a:gd name="T103" fmla="*/ 75 h 381"/>
                <a:gd name="T104" fmla="*/ 232 w 786"/>
                <a:gd name="T105" fmla="*/ 76 h 381"/>
                <a:gd name="T106" fmla="*/ 245 w 786"/>
                <a:gd name="T107" fmla="*/ 48 h 381"/>
                <a:gd name="T108" fmla="*/ 253 w 786"/>
                <a:gd name="T109" fmla="*/ 55 h 381"/>
                <a:gd name="T110" fmla="*/ 245 w 786"/>
                <a:gd name="T111" fmla="*/ 48 h 381"/>
                <a:gd name="T112" fmla="*/ 394 w 786"/>
                <a:gd name="T113" fmla="*/ 48 h 381"/>
                <a:gd name="T114" fmla="*/ 414 w 786"/>
                <a:gd name="T115" fmla="*/ 53 h 381"/>
                <a:gd name="T116" fmla="*/ 293 w 786"/>
                <a:gd name="T117" fmla="*/ 0 h 381"/>
                <a:gd name="T118" fmla="*/ 301 w 786"/>
                <a:gd name="T119" fmla="*/ 7 h 381"/>
                <a:gd name="T120" fmla="*/ 293 w 786"/>
                <a:gd name="T121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86" h="381">
                  <a:moveTo>
                    <a:pt x="729" y="378"/>
                  </a:moveTo>
                  <a:cubicBezTo>
                    <a:pt x="727" y="380"/>
                    <a:pt x="727" y="380"/>
                    <a:pt x="727" y="380"/>
                  </a:cubicBezTo>
                  <a:cubicBezTo>
                    <a:pt x="727" y="381"/>
                    <a:pt x="727" y="381"/>
                    <a:pt x="727" y="381"/>
                  </a:cubicBezTo>
                  <a:cubicBezTo>
                    <a:pt x="729" y="378"/>
                    <a:pt x="729" y="378"/>
                    <a:pt x="729" y="378"/>
                  </a:cubicBezTo>
                  <a:moveTo>
                    <a:pt x="730" y="369"/>
                  </a:moveTo>
                  <a:cubicBezTo>
                    <a:pt x="726" y="376"/>
                    <a:pt x="726" y="376"/>
                    <a:pt x="726" y="376"/>
                  </a:cubicBezTo>
                  <a:cubicBezTo>
                    <a:pt x="732" y="370"/>
                    <a:pt x="732" y="370"/>
                    <a:pt x="732" y="370"/>
                  </a:cubicBezTo>
                  <a:cubicBezTo>
                    <a:pt x="730" y="369"/>
                    <a:pt x="730" y="369"/>
                    <a:pt x="730" y="369"/>
                  </a:cubicBezTo>
                  <a:moveTo>
                    <a:pt x="2" y="291"/>
                  </a:moveTo>
                  <a:cubicBezTo>
                    <a:pt x="0" y="294"/>
                    <a:pt x="0" y="294"/>
                    <a:pt x="0" y="294"/>
                  </a:cubicBezTo>
                  <a:cubicBezTo>
                    <a:pt x="9" y="299"/>
                    <a:pt x="9" y="299"/>
                    <a:pt x="9" y="299"/>
                  </a:cubicBezTo>
                  <a:cubicBezTo>
                    <a:pt x="11" y="297"/>
                    <a:pt x="11" y="297"/>
                    <a:pt x="11" y="297"/>
                  </a:cubicBezTo>
                  <a:cubicBezTo>
                    <a:pt x="2" y="291"/>
                    <a:pt x="2" y="291"/>
                    <a:pt x="2" y="291"/>
                  </a:cubicBezTo>
                  <a:moveTo>
                    <a:pt x="8" y="286"/>
                  </a:moveTo>
                  <a:cubicBezTo>
                    <a:pt x="5" y="288"/>
                    <a:pt x="5" y="288"/>
                    <a:pt x="5" y="288"/>
                  </a:cubicBezTo>
                  <a:cubicBezTo>
                    <a:pt x="15" y="294"/>
                    <a:pt x="15" y="294"/>
                    <a:pt x="15" y="294"/>
                  </a:cubicBezTo>
                  <a:cubicBezTo>
                    <a:pt x="17" y="291"/>
                    <a:pt x="17" y="291"/>
                    <a:pt x="17" y="291"/>
                  </a:cubicBezTo>
                  <a:cubicBezTo>
                    <a:pt x="8" y="286"/>
                    <a:pt x="8" y="286"/>
                    <a:pt x="8" y="286"/>
                  </a:cubicBezTo>
                  <a:moveTo>
                    <a:pt x="718" y="285"/>
                  </a:moveTo>
                  <a:cubicBezTo>
                    <a:pt x="715" y="288"/>
                    <a:pt x="715" y="288"/>
                    <a:pt x="715" y="288"/>
                  </a:cubicBezTo>
                  <a:cubicBezTo>
                    <a:pt x="717" y="296"/>
                    <a:pt x="717" y="296"/>
                    <a:pt x="717" y="296"/>
                  </a:cubicBezTo>
                  <a:cubicBezTo>
                    <a:pt x="715" y="295"/>
                    <a:pt x="714" y="294"/>
                    <a:pt x="712" y="294"/>
                  </a:cubicBezTo>
                  <a:cubicBezTo>
                    <a:pt x="711" y="292"/>
                    <a:pt x="711" y="292"/>
                    <a:pt x="711" y="292"/>
                  </a:cubicBezTo>
                  <a:cubicBezTo>
                    <a:pt x="705" y="298"/>
                    <a:pt x="705" y="298"/>
                    <a:pt x="705" y="298"/>
                  </a:cubicBezTo>
                  <a:cubicBezTo>
                    <a:pt x="709" y="299"/>
                    <a:pt x="712" y="301"/>
                    <a:pt x="715" y="302"/>
                  </a:cubicBezTo>
                  <a:cubicBezTo>
                    <a:pt x="721" y="297"/>
                    <a:pt x="721" y="297"/>
                    <a:pt x="721" y="297"/>
                  </a:cubicBezTo>
                  <a:cubicBezTo>
                    <a:pt x="718" y="285"/>
                    <a:pt x="718" y="285"/>
                    <a:pt x="718" y="285"/>
                  </a:cubicBezTo>
                  <a:moveTo>
                    <a:pt x="13" y="280"/>
                  </a:moveTo>
                  <a:cubicBezTo>
                    <a:pt x="11" y="282"/>
                    <a:pt x="11" y="282"/>
                    <a:pt x="11" y="282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3" y="285"/>
                    <a:pt x="23" y="285"/>
                    <a:pt x="23" y="285"/>
                  </a:cubicBezTo>
                  <a:cubicBezTo>
                    <a:pt x="13" y="280"/>
                    <a:pt x="13" y="280"/>
                    <a:pt x="13" y="280"/>
                  </a:cubicBezTo>
                  <a:moveTo>
                    <a:pt x="724" y="278"/>
                  </a:moveTo>
                  <a:cubicBezTo>
                    <a:pt x="721" y="281"/>
                    <a:pt x="721" y="281"/>
                    <a:pt x="721" y="281"/>
                  </a:cubicBezTo>
                  <a:cubicBezTo>
                    <a:pt x="724" y="293"/>
                    <a:pt x="724" y="293"/>
                    <a:pt x="724" y="293"/>
                  </a:cubicBezTo>
                  <a:cubicBezTo>
                    <a:pt x="727" y="290"/>
                    <a:pt x="727" y="290"/>
                    <a:pt x="727" y="290"/>
                  </a:cubicBezTo>
                  <a:cubicBezTo>
                    <a:pt x="724" y="278"/>
                    <a:pt x="724" y="278"/>
                    <a:pt x="724" y="278"/>
                  </a:cubicBezTo>
                  <a:moveTo>
                    <a:pt x="731" y="272"/>
                  </a:moveTo>
                  <a:cubicBezTo>
                    <a:pt x="726" y="276"/>
                    <a:pt x="726" y="276"/>
                    <a:pt x="726" y="276"/>
                  </a:cubicBezTo>
                  <a:cubicBezTo>
                    <a:pt x="727" y="277"/>
                    <a:pt x="728" y="277"/>
                    <a:pt x="729" y="278"/>
                  </a:cubicBezTo>
                  <a:cubicBezTo>
                    <a:pt x="731" y="287"/>
                    <a:pt x="731" y="287"/>
                    <a:pt x="731" y="287"/>
                  </a:cubicBezTo>
                  <a:cubicBezTo>
                    <a:pt x="734" y="284"/>
                    <a:pt x="734" y="284"/>
                    <a:pt x="734" y="284"/>
                  </a:cubicBezTo>
                  <a:cubicBezTo>
                    <a:pt x="733" y="280"/>
                    <a:pt x="733" y="280"/>
                    <a:pt x="733" y="280"/>
                  </a:cubicBezTo>
                  <a:cubicBezTo>
                    <a:pt x="734" y="280"/>
                    <a:pt x="735" y="281"/>
                    <a:pt x="736" y="281"/>
                  </a:cubicBezTo>
                  <a:cubicBezTo>
                    <a:pt x="741" y="277"/>
                    <a:pt x="741" y="277"/>
                    <a:pt x="741" y="277"/>
                  </a:cubicBezTo>
                  <a:cubicBezTo>
                    <a:pt x="738" y="275"/>
                    <a:pt x="735" y="273"/>
                    <a:pt x="731" y="272"/>
                  </a:cubicBezTo>
                  <a:moveTo>
                    <a:pt x="25" y="268"/>
                  </a:moveTo>
                  <a:cubicBezTo>
                    <a:pt x="23" y="271"/>
                    <a:pt x="23" y="271"/>
                    <a:pt x="23" y="271"/>
                  </a:cubicBezTo>
                  <a:cubicBezTo>
                    <a:pt x="32" y="276"/>
                    <a:pt x="32" y="276"/>
                    <a:pt x="32" y="276"/>
                  </a:cubicBezTo>
                  <a:cubicBezTo>
                    <a:pt x="34" y="274"/>
                    <a:pt x="34" y="274"/>
                    <a:pt x="34" y="274"/>
                  </a:cubicBezTo>
                  <a:cubicBezTo>
                    <a:pt x="25" y="268"/>
                    <a:pt x="25" y="268"/>
                    <a:pt x="25" y="268"/>
                  </a:cubicBezTo>
                  <a:moveTo>
                    <a:pt x="628" y="266"/>
                  </a:moveTo>
                  <a:cubicBezTo>
                    <a:pt x="622" y="275"/>
                    <a:pt x="622" y="275"/>
                    <a:pt x="622" y="275"/>
                  </a:cubicBezTo>
                  <a:cubicBezTo>
                    <a:pt x="624" y="278"/>
                    <a:pt x="624" y="278"/>
                    <a:pt x="624" y="278"/>
                  </a:cubicBezTo>
                  <a:cubicBezTo>
                    <a:pt x="630" y="269"/>
                    <a:pt x="630" y="269"/>
                    <a:pt x="630" y="269"/>
                  </a:cubicBezTo>
                  <a:cubicBezTo>
                    <a:pt x="628" y="266"/>
                    <a:pt x="628" y="266"/>
                    <a:pt x="628" y="266"/>
                  </a:cubicBezTo>
                  <a:moveTo>
                    <a:pt x="768" y="240"/>
                  </a:moveTo>
                  <a:cubicBezTo>
                    <a:pt x="770" y="248"/>
                    <a:pt x="770" y="248"/>
                    <a:pt x="770" y="248"/>
                  </a:cubicBezTo>
                  <a:cubicBezTo>
                    <a:pt x="773" y="245"/>
                    <a:pt x="773" y="245"/>
                    <a:pt x="773" y="245"/>
                  </a:cubicBezTo>
                  <a:cubicBezTo>
                    <a:pt x="772" y="244"/>
                    <a:pt x="772" y="244"/>
                    <a:pt x="772" y="244"/>
                  </a:cubicBezTo>
                  <a:cubicBezTo>
                    <a:pt x="771" y="243"/>
                    <a:pt x="770" y="242"/>
                    <a:pt x="768" y="240"/>
                  </a:cubicBezTo>
                  <a:moveTo>
                    <a:pt x="763" y="240"/>
                  </a:moveTo>
                  <a:cubicBezTo>
                    <a:pt x="760" y="242"/>
                    <a:pt x="760" y="242"/>
                    <a:pt x="760" y="242"/>
                  </a:cubicBezTo>
                  <a:cubicBezTo>
                    <a:pt x="762" y="248"/>
                    <a:pt x="762" y="248"/>
                    <a:pt x="762" y="248"/>
                  </a:cubicBezTo>
                  <a:cubicBezTo>
                    <a:pt x="760" y="248"/>
                    <a:pt x="759" y="247"/>
                    <a:pt x="757" y="246"/>
                  </a:cubicBezTo>
                  <a:cubicBezTo>
                    <a:pt x="752" y="251"/>
                    <a:pt x="752" y="251"/>
                    <a:pt x="752" y="251"/>
                  </a:cubicBezTo>
                  <a:cubicBezTo>
                    <a:pt x="755" y="252"/>
                    <a:pt x="759" y="254"/>
                    <a:pt x="762" y="256"/>
                  </a:cubicBezTo>
                  <a:cubicBezTo>
                    <a:pt x="767" y="251"/>
                    <a:pt x="767" y="251"/>
                    <a:pt x="767" y="251"/>
                  </a:cubicBezTo>
                  <a:cubicBezTo>
                    <a:pt x="767" y="251"/>
                    <a:pt x="766" y="251"/>
                    <a:pt x="766" y="250"/>
                  </a:cubicBezTo>
                  <a:cubicBezTo>
                    <a:pt x="763" y="240"/>
                    <a:pt x="763" y="240"/>
                    <a:pt x="763" y="240"/>
                  </a:cubicBezTo>
                  <a:moveTo>
                    <a:pt x="770" y="233"/>
                  </a:moveTo>
                  <a:cubicBezTo>
                    <a:pt x="770" y="233"/>
                    <a:pt x="770" y="233"/>
                    <a:pt x="770" y="233"/>
                  </a:cubicBezTo>
                  <a:cubicBezTo>
                    <a:pt x="770" y="233"/>
                    <a:pt x="770" y="233"/>
                    <a:pt x="770" y="234"/>
                  </a:cubicBezTo>
                  <a:cubicBezTo>
                    <a:pt x="770" y="233"/>
                    <a:pt x="770" y="233"/>
                    <a:pt x="770" y="233"/>
                  </a:cubicBezTo>
                  <a:moveTo>
                    <a:pt x="579" y="233"/>
                  </a:moveTo>
                  <a:cubicBezTo>
                    <a:pt x="586" y="240"/>
                    <a:pt x="586" y="240"/>
                    <a:pt x="586" y="240"/>
                  </a:cubicBezTo>
                  <a:cubicBezTo>
                    <a:pt x="596" y="244"/>
                    <a:pt x="606" y="249"/>
                    <a:pt x="615" y="254"/>
                  </a:cubicBezTo>
                  <a:cubicBezTo>
                    <a:pt x="608" y="246"/>
                    <a:pt x="608" y="246"/>
                    <a:pt x="608" y="246"/>
                  </a:cubicBezTo>
                  <a:cubicBezTo>
                    <a:pt x="598" y="242"/>
                    <a:pt x="589" y="237"/>
                    <a:pt x="579" y="233"/>
                  </a:cubicBezTo>
                  <a:moveTo>
                    <a:pt x="781" y="226"/>
                  </a:moveTo>
                  <a:cubicBezTo>
                    <a:pt x="781" y="234"/>
                    <a:pt x="781" y="234"/>
                    <a:pt x="781" y="234"/>
                  </a:cubicBezTo>
                  <a:cubicBezTo>
                    <a:pt x="782" y="234"/>
                    <a:pt x="782" y="234"/>
                    <a:pt x="783" y="234"/>
                  </a:cubicBezTo>
                  <a:cubicBezTo>
                    <a:pt x="783" y="235"/>
                    <a:pt x="783" y="235"/>
                    <a:pt x="783" y="235"/>
                  </a:cubicBezTo>
                  <a:cubicBezTo>
                    <a:pt x="786" y="232"/>
                    <a:pt x="786" y="232"/>
                    <a:pt x="786" y="232"/>
                  </a:cubicBezTo>
                  <a:cubicBezTo>
                    <a:pt x="786" y="229"/>
                    <a:pt x="786" y="229"/>
                    <a:pt x="786" y="229"/>
                  </a:cubicBezTo>
                  <a:cubicBezTo>
                    <a:pt x="784" y="228"/>
                    <a:pt x="783" y="227"/>
                    <a:pt x="781" y="226"/>
                  </a:cubicBezTo>
                  <a:moveTo>
                    <a:pt x="778" y="225"/>
                  </a:moveTo>
                  <a:cubicBezTo>
                    <a:pt x="773" y="229"/>
                    <a:pt x="773" y="229"/>
                    <a:pt x="773" y="229"/>
                  </a:cubicBezTo>
                  <a:cubicBezTo>
                    <a:pt x="773" y="230"/>
                    <a:pt x="773" y="230"/>
                    <a:pt x="773" y="230"/>
                  </a:cubicBezTo>
                  <a:cubicBezTo>
                    <a:pt x="773" y="230"/>
                    <a:pt x="774" y="230"/>
                    <a:pt x="774" y="230"/>
                  </a:cubicBezTo>
                  <a:cubicBezTo>
                    <a:pt x="776" y="238"/>
                    <a:pt x="776" y="238"/>
                    <a:pt x="776" y="238"/>
                  </a:cubicBezTo>
                  <a:cubicBezTo>
                    <a:pt x="776" y="239"/>
                    <a:pt x="777" y="240"/>
                    <a:pt x="778" y="240"/>
                  </a:cubicBezTo>
                  <a:cubicBezTo>
                    <a:pt x="778" y="240"/>
                    <a:pt x="778" y="240"/>
                    <a:pt x="778" y="240"/>
                  </a:cubicBezTo>
                  <a:cubicBezTo>
                    <a:pt x="778" y="233"/>
                    <a:pt x="778" y="233"/>
                    <a:pt x="778" y="233"/>
                  </a:cubicBezTo>
                  <a:cubicBezTo>
                    <a:pt x="778" y="232"/>
                    <a:pt x="778" y="232"/>
                    <a:pt x="778" y="232"/>
                  </a:cubicBezTo>
                  <a:cubicBezTo>
                    <a:pt x="778" y="232"/>
                    <a:pt x="778" y="232"/>
                    <a:pt x="778" y="232"/>
                  </a:cubicBezTo>
                  <a:cubicBezTo>
                    <a:pt x="778" y="225"/>
                    <a:pt x="778" y="225"/>
                    <a:pt x="778" y="225"/>
                  </a:cubicBezTo>
                  <a:moveTo>
                    <a:pt x="514" y="167"/>
                  </a:moveTo>
                  <a:cubicBezTo>
                    <a:pt x="521" y="174"/>
                    <a:pt x="521" y="174"/>
                    <a:pt x="521" y="174"/>
                  </a:cubicBezTo>
                  <a:cubicBezTo>
                    <a:pt x="530" y="178"/>
                    <a:pt x="539" y="183"/>
                    <a:pt x="549" y="187"/>
                  </a:cubicBezTo>
                  <a:cubicBezTo>
                    <a:pt x="542" y="180"/>
                    <a:pt x="542" y="180"/>
                    <a:pt x="542" y="180"/>
                  </a:cubicBezTo>
                  <a:cubicBezTo>
                    <a:pt x="532" y="176"/>
                    <a:pt x="523" y="171"/>
                    <a:pt x="514" y="167"/>
                  </a:cubicBezTo>
                  <a:moveTo>
                    <a:pt x="221" y="72"/>
                  </a:moveTo>
                  <a:cubicBezTo>
                    <a:pt x="219" y="75"/>
                    <a:pt x="219" y="75"/>
                    <a:pt x="219" y="75"/>
                  </a:cubicBezTo>
                  <a:cubicBezTo>
                    <a:pt x="222" y="76"/>
                    <a:pt x="226" y="78"/>
                    <a:pt x="229" y="79"/>
                  </a:cubicBezTo>
                  <a:cubicBezTo>
                    <a:pt x="232" y="76"/>
                    <a:pt x="232" y="76"/>
                    <a:pt x="232" y="76"/>
                  </a:cubicBezTo>
                  <a:cubicBezTo>
                    <a:pt x="228" y="75"/>
                    <a:pt x="225" y="73"/>
                    <a:pt x="221" y="72"/>
                  </a:cubicBezTo>
                  <a:moveTo>
                    <a:pt x="245" y="48"/>
                  </a:moveTo>
                  <a:cubicBezTo>
                    <a:pt x="243" y="50"/>
                    <a:pt x="243" y="50"/>
                    <a:pt x="243" y="50"/>
                  </a:cubicBezTo>
                  <a:cubicBezTo>
                    <a:pt x="246" y="52"/>
                    <a:pt x="250" y="53"/>
                    <a:pt x="253" y="55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2" y="51"/>
                    <a:pt x="249" y="49"/>
                    <a:pt x="245" y="48"/>
                  </a:cubicBezTo>
                  <a:moveTo>
                    <a:pt x="388" y="41"/>
                  </a:moveTo>
                  <a:cubicBezTo>
                    <a:pt x="394" y="48"/>
                    <a:pt x="394" y="48"/>
                    <a:pt x="394" y="48"/>
                  </a:cubicBezTo>
                  <a:cubicBezTo>
                    <a:pt x="403" y="51"/>
                    <a:pt x="412" y="55"/>
                    <a:pt x="421" y="59"/>
                  </a:cubicBezTo>
                  <a:cubicBezTo>
                    <a:pt x="414" y="53"/>
                    <a:pt x="414" y="53"/>
                    <a:pt x="414" y="53"/>
                  </a:cubicBezTo>
                  <a:cubicBezTo>
                    <a:pt x="406" y="49"/>
                    <a:pt x="397" y="45"/>
                    <a:pt x="388" y="41"/>
                  </a:cubicBezTo>
                  <a:moveTo>
                    <a:pt x="293" y="0"/>
                  </a:moveTo>
                  <a:cubicBezTo>
                    <a:pt x="291" y="3"/>
                    <a:pt x="291" y="3"/>
                    <a:pt x="291" y="3"/>
                  </a:cubicBezTo>
                  <a:cubicBezTo>
                    <a:pt x="294" y="4"/>
                    <a:pt x="298" y="6"/>
                    <a:pt x="301" y="7"/>
                  </a:cubicBezTo>
                  <a:cubicBezTo>
                    <a:pt x="304" y="5"/>
                    <a:pt x="304" y="5"/>
                    <a:pt x="304" y="5"/>
                  </a:cubicBezTo>
                  <a:cubicBezTo>
                    <a:pt x="300" y="3"/>
                    <a:pt x="297" y="2"/>
                    <a:pt x="29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30" name="Freeform 227">
              <a:extLst>
                <a:ext uri="{FF2B5EF4-FFF2-40B4-BE49-F238E27FC236}">
                  <a16:creationId xmlns:a16="http://schemas.microsoft.com/office/drawing/2014/main" xmlns="" id="{177DD2B1-6C79-4856-B2F6-34AE1A557D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9657" y="10585587"/>
              <a:ext cx="98102" cy="240609"/>
            </a:xfrm>
            <a:custGeom>
              <a:avLst/>
              <a:gdLst>
                <a:gd name="T0" fmla="*/ 7 w 63"/>
                <a:gd name="T1" fmla="*/ 145 h 155"/>
                <a:gd name="T2" fmla="*/ 1 w 63"/>
                <a:gd name="T3" fmla="*/ 151 h 155"/>
                <a:gd name="T4" fmla="*/ 0 w 63"/>
                <a:gd name="T5" fmla="*/ 153 h 155"/>
                <a:gd name="T6" fmla="*/ 2 w 63"/>
                <a:gd name="T7" fmla="*/ 155 h 155"/>
                <a:gd name="T8" fmla="*/ 4 w 63"/>
                <a:gd name="T9" fmla="*/ 153 h 155"/>
                <a:gd name="T10" fmla="*/ 8 w 63"/>
                <a:gd name="T11" fmla="*/ 146 h 155"/>
                <a:gd name="T12" fmla="*/ 7 w 63"/>
                <a:gd name="T13" fmla="*/ 145 h 155"/>
                <a:gd name="T14" fmla="*/ 51 w 63"/>
                <a:gd name="T15" fmla="*/ 13 h 155"/>
                <a:gd name="T16" fmla="*/ 51 w 63"/>
                <a:gd name="T17" fmla="*/ 16 h 155"/>
                <a:gd name="T18" fmla="*/ 53 w 63"/>
                <a:gd name="T19" fmla="*/ 15 h 155"/>
                <a:gd name="T20" fmla="*/ 51 w 63"/>
                <a:gd name="T21" fmla="*/ 13 h 155"/>
                <a:gd name="T22" fmla="*/ 45 w 63"/>
                <a:gd name="T23" fmla="*/ 8 h 155"/>
                <a:gd name="T24" fmla="*/ 42 w 63"/>
                <a:gd name="T25" fmla="*/ 11 h 155"/>
                <a:gd name="T26" fmla="*/ 43 w 63"/>
                <a:gd name="T27" fmla="*/ 15 h 155"/>
                <a:gd name="T28" fmla="*/ 47 w 63"/>
                <a:gd name="T29" fmla="*/ 19 h 155"/>
                <a:gd name="T30" fmla="*/ 45 w 63"/>
                <a:gd name="T31" fmla="*/ 9 h 155"/>
                <a:gd name="T32" fmla="*/ 45 w 63"/>
                <a:gd name="T33" fmla="*/ 8 h 155"/>
                <a:gd name="T34" fmla="*/ 53 w 63"/>
                <a:gd name="T35" fmla="*/ 8 h 155"/>
                <a:gd name="T36" fmla="*/ 53 w 63"/>
                <a:gd name="T37" fmla="*/ 15 h 155"/>
                <a:gd name="T38" fmla="*/ 54 w 63"/>
                <a:gd name="T39" fmla="*/ 13 h 155"/>
                <a:gd name="T40" fmla="*/ 53 w 63"/>
                <a:gd name="T41" fmla="*/ 8 h 155"/>
                <a:gd name="T42" fmla="*/ 48 w 63"/>
                <a:gd name="T43" fmla="*/ 4 h 155"/>
                <a:gd name="T44" fmla="*/ 48 w 63"/>
                <a:gd name="T45" fmla="*/ 5 h 155"/>
                <a:gd name="T46" fmla="*/ 48 w 63"/>
                <a:gd name="T47" fmla="*/ 5 h 155"/>
                <a:gd name="T48" fmla="*/ 48 w 63"/>
                <a:gd name="T49" fmla="*/ 4 h 155"/>
                <a:gd name="T50" fmla="*/ 61 w 63"/>
                <a:gd name="T51" fmla="*/ 4 h 155"/>
                <a:gd name="T52" fmla="*/ 61 w 63"/>
                <a:gd name="T53" fmla="*/ 7 h 155"/>
                <a:gd name="T54" fmla="*/ 63 w 63"/>
                <a:gd name="T55" fmla="*/ 5 h 155"/>
                <a:gd name="T56" fmla="*/ 61 w 63"/>
                <a:gd name="T57" fmla="*/ 4 h 155"/>
                <a:gd name="T58" fmla="*/ 53 w 63"/>
                <a:gd name="T59" fmla="*/ 0 h 155"/>
                <a:gd name="T60" fmla="*/ 53 w 63"/>
                <a:gd name="T61" fmla="*/ 0 h 155"/>
                <a:gd name="T62" fmla="*/ 53 w 63"/>
                <a:gd name="T63" fmla="*/ 7 h 155"/>
                <a:gd name="T64" fmla="*/ 56 w 63"/>
                <a:gd name="T65" fmla="*/ 9 h 155"/>
                <a:gd name="T66" fmla="*/ 56 w 63"/>
                <a:gd name="T67" fmla="*/ 1 h 155"/>
                <a:gd name="T68" fmla="*/ 53 w 63"/>
                <a:gd name="T6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3" h="155">
                  <a:moveTo>
                    <a:pt x="7" y="145"/>
                  </a:moveTo>
                  <a:cubicBezTo>
                    <a:pt x="1" y="151"/>
                    <a:pt x="1" y="151"/>
                    <a:pt x="1" y="151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7" y="145"/>
                    <a:pt x="7" y="145"/>
                    <a:pt x="7" y="145"/>
                  </a:cubicBezTo>
                  <a:moveTo>
                    <a:pt x="51" y="13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5"/>
                    <a:pt x="51" y="14"/>
                    <a:pt x="51" y="13"/>
                  </a:cubicBezTo>
                  <a:moveTo>
                    <a:pt x="45" y="8"/>
                  </a:moveTo>
                  <a:cubicBezTo>
                    <a:pt x="42" y="11"/>
                    <a:pt x="42" y="11"/>
                    <a:pt x="42" y="11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5" y="17"/>
                    <a:pt x="46" y="18"/>
                    <a:pt x="47" y="1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8"/>
                    <a:pt x="45" y="8"/>
                    <a:pt x="45" y="8"/>
                  </a:cubicBezTo>
                  <a:moveTo>
                    <a:pt x="53" y="8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3" y="8"/>
                    <a:pt x="53" y="8"/>
                    <a:pt x="53" y="8"/>
                  </a:cubicBezTo>
                  <a:moveTo>
                    <a:pt x="48" y="4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4"/>
                    <a:pt x="48" y="4"/>
                    <a:pt x="48" y="4"/>
                  </a:cubicBezTo>
                  <a:moveTo>
                    <a:pt x="61" y="4"/>
                  </a:moveTo>
                  <a:cubicBezTo>
                    <a:pt x="61" y="7"/>
                    <a:pt x="61" y="7"/>
                    <a:pt x="61" y="7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2" y="4"/>
                    <a:pt x="61" y="4"/>
                    <a:pt x="61" y="4"/>
                  </a:cubicBezTo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4" y="8"/>
                    <a:pt x="55" y="8"/>
                    <a:pt x="56" y="9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5" y="1"/>
                    <a:pt x="54" y="0"/>
                    <a:pt x="5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</p:grpSp>
      <p:grpSp>
        <p:nvGrpSpPr>
          <p:cNvPr id="632" name="Группа 631">
            <a:extLst>
              <a:ext uri="{FF2B5EF4-FFF2-40B4-BE49-F238E27FC236}">
                <a16:creationId xmlns:a16="http://schemas.microsoft.com/office/drawing/2014/main" xmlns="" id="{1A903D05-89ED-463C-9D10-C954B8FB78C7}"/>
              </a:ext>
            </a:extLst>
          </p:cNvPr>
          <p:cNvGrpSpPr/>
          <p:nvPr/>
        </p:nvGrpSpPr>
        <p:grpSpPr>
          <a:xfrm rot="16200000" flipH="1">
            <a:off x="6700682" y="718142"/>
            <a:ext cx="6001502" cy="4791006"/>
            <a:chOff x="3983" y="7172665"/>
            <a:chExt cx="4740915" cy="3784678"/>
          </a:xfrm>
          <a:solidFill>
            <a:srgbClr val="EFF5FB"/>
          </a:solidFill>
        </p:grpSpPr>
        <p:sp>
          <p:nvSpPr>
            <p:cNvPr id="633" name="Freeform 5">
              <a:extLst>
                <a:ext uri="{FF2B5EF4-FFF2-40B4-BE49-F238E27FC236}">
                  <a16:creationId xmlns:a16="http://schemas.microsoft.com/office/drawing/2014/main" xmlns="" id="{4680925B-F560-4F16-B92F-81027B6EC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06" y="10637219"/>
              <a:ext cx="123918" cy="30980"/>
            </a:xfrm>
            <a:custGeom>
              <a:avLst/>
              <a:gdLst>
                <a:gd name="T0" fmla="*/ 2 w 80"/>
                <a:gd name="T1" fmla="*/ 0 h 20"/>
                <a:gd name="T2" fmla="*/ 0 w 80"/>
                <a:gd name="T3" fmla="*/ 2 h 20"/>
                <a:gd name="T4" fmla="*/ 2 w 80"/>
                <a:gd name="T5" fmla="*/ 3 h 20"/>
                <a:gd name="T6" fmla="*/ 78 w 80"/>
                <a:gd name="T7" fmla="*/ 19 h 20"/>
                <a:gd name="T8" fmla="*/ 80 w 80"/>
                <a:gd name="T9" fmla="*/ 19 h 20"/>
                <a:gd name="T10" fmla="*/ 80 w 80"/>
                <a:gd name="T11" fmla="*/ 18 h 20"/>
                <a:gd name="T12" fmla="*/ 79 w 80"/>
                <a:gd name="T13" fmla="*/ 16 h 20"/>
                <a:gd name="T14" fmla="*/ 2 w 80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20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8" y="5"/>
                    <a:pt x="53" y="11"/>
                    <a:pt x="78" y="19"/>
                  </a:cubicBezTo>
                  <a:cubicBezTo>
                    <a:pt x="78" y="20"/>
                    <a:pt x="79" y="19"/>
                    <a:pt x="80" y="19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17"/>
                    <a:pt x="80" y="17"/>
                    <a:pt x="79" y="16"/>
                  </a:cubicBezTo>
                  <a:cubicBezTo>
                    <a:pt x="54" y="7"/>
                    <a:pt x="28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34" name="Freeform 6">
              <a:extLst>
                <a:ext uri="{FF2B5EF4-FFF2-40B4-BE49-F238E27FC236}">
                  <a16:creationId xmlns:a16="http://schemas.microsoft.com/office/drawing/2014/main" xmlns="" id="{56E42ECA-2619-4E06-A44A-D37CA7EA6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2102" y="9645871"/>
              <a:ext cx="446107" cy="519425"/>
            </a:xfrm>
            <a:custGeom>
              <a:avLst/>
              <a:gdLst>
                <a:gd name="T0" fmla="*/ 33 w 287"/>
                <a:gd name="T1" fmla="*/ 0 h 334"/>
                <a:gd name="T2" fmla="*/ 0 w 287"/>
                <a:gd name="T3" fmla="*/ 34 h 334"/>
                <a:gd name="T4" fmla="*/ 0 w 287"/>
                <a:gd name="T5" fmla="*/ 36 h 334"/>
                <a:gd name="T6" fmla="*/ 178 w 287"/>
                <a:gd name="T7" fmla="*/ 214 h 334"/>
                <a:gd name="T8" fmla="*/ 179 w 287"/>
                <a:gd name="T9" fmla="*/ 215 h 334"/>
                <a:gd name="T10" fmla="*/ 181 w 287"/>
                <a:gd name="T11" fmla="*/ 215 h 334"/>
                <a:gd name="T12" fmla="*/ 197 w 287"/>
                <a:gd name="T13" fmla="*/ 199 h 334"/>
                <a:gd name="T14" fmla="*/ 282 w 287"/>
                <a:gd name="T15" fmla="*/ 285 h 334"/>
                <a:gd name="T16" fmla="*/ 236 w 287"/>
                <a:gd name="T17" fmla="*/ 331 h 334"/>
                <a:gd name="T18" fmla="*/ 236 w 287"/>
                <a:gd name="T19" fmla="*/ 334 h 334"/>
                <a:gd name="T20" fmla="*/ 238 w 287"/>
                <a:gd name="T21" fmla="*/ 334 h 334"/>
                <a:gd name="T22" fmla="*/ 286 w 287"/>
                <a:gd name="T23" fmla="*/ 286 h 334"/>
                <a:gd name="T24" fmla="*/ 286 w 287"/>
                <a:gd name="T25" fmla="*/ 284 h 334"/>
                <a:gd name="T26" fmla="*/ 199 w 287"/>
                <a:gd name="T27" fmla="*/ 197 h 334"/>
                <a:gd name="T28" fmla="*/ 215 w 287"/>
                <a:gd name="T29" fmla="*/ 181 h 334"/>
                <a:gd name="T30" fmla="*/ 215 w 287"/>
                <a:gd name="T31" fmla="*/ 180 h 334"/>
                <a:gd name="T32" fmla="*/ 215 w 287"/>
                <a:gd name="T33" fmla="*/ 180 h 334"/>
                <a:gd name="T34" fmla="*/ 215 w 287"/>
                <a:gd name="T35" fmla="*/ 179 h 334"/>
                <a:gd name="T36" fmla="*/ 215 w 287"/>
                <a:gd name="T37" fmla="*/ 179 h 334"/>
                <a:gd name="T38" fmla="*/ 215 w 287"/>
                <a:gd name="T39" fmla="*/ 179 h 334"/>
                <a:gd name="T40" fmla="*/ 36 w 287"/>
                <a:gd name="T41" fmla="*/ 0 h 334"/>
                <a:gd name="T42" fmla="*/ 33 w 287"/>
                <a:gd name="T43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7" h="334">
                  <a:moveTo>
                    <a:pt x="33" y="0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178" y="214"/>
                    <a:pt x="178" y="214"/>
                    <a:pt x="178" y="214"/>
                  </a:cubicBezTo>
                  <a:cubicBezTo>
                    <a:pt x="179" y="215"/>
                    <a:pt x="179" y="215"/>
                    <a:pt x="179" y="215"/>
                  </a:cubicBezTo>
                  <a:cubicBezTo>
                    <a:pt x="179" y="215"/>
                    <a:pt x="181" y="215"/>
                    <a:pt x="181" y="215"/>
                  </a:cubicBezTo>
                  <a:cubicBezTo>
                    <a:pt x="197" y="199"/>
                    <a:pt x="197" y="199"/>
                    <a:pt x="197" y="199"/>
                  </a:cubicBezTo>
                  <a:cubicBezTo>
                    <a:pt x="282" y="285"/>
                    <a:pt x="282" y="285"/>
                    <a:pt x="282" y="285"/>
                  </a:cubicBezTo>
                  <a:cubicBezTo>
                    <a:pt x="236" y="331"/>
                    <a:pt x="236" y="331"/>
                    <a:pt x="236" y="331"/>
                  </a:cubicBezTo>
                  <a:cubicBezTo>
                    <a:pt x="235" y="332"/>
                    <a:pt x="235" y="333"/>
                    <a:pt x="236" y="334"/>
                  </a:cubicBezTo>
                  <a:cubicBezTo>
                    <a:pt x="237" y="334"/>
                    <a:pt x="238" y="334"/>
                    <a:pt x="238" y="334"/>
                  </a:cubicBezTo>
                  <a:cubicBezTo>
                    <a:pt x="286" y="286"/>
                    <a:pt x="286" y="286"/>
                    <a:pt x="286" y="286"/>
                  </a:cubicBezTo>
                  <a:cubicBezTo>
                    <a:pt x="287" y="285"/>
                    <a:pt x="287" y="284"/>
                    <a:pt x="286" y="284"/>
                  </a:cubicBezTo>
                  <a:cubicBezTo>
                    <a:pt x="199" y="197"/>
                    <a:pt x="199" y="197"/>
                    <a:pt x="199" y="197"/>
                  </a:cubicBezTo>
                  <a:cubicBezTo>
                    <a:pt x="215" y="181"/>
                    <a:pt x="215" y="181"/>
                    <a:pt x="215" y="181"/>
                  </a:cubicBezTo>
                  <a:cubicBezTo>
                    <a:pt x="215" y="181"/>
                    <a:pt x="215" y="181"/>
                    <a:pt x="215" y="180"/>
                  </a:cubicBezTo>
                  <a:cubicBezTo>
                    <a:pt x="215" y="180"/>
                    <a:pt x="215" y="180"/>
                    <a:pt x="215" y="180"/>
                  </a:cubicBezTo>
                  <a:cubicBezTo>
                    <a:pt x="215" y="179"/>
                    <a:pt x="215" y="179"/>
                    <a:pt x="215" y="179"/>
                  </a:cubicBezTo>
                  <a:cubicBezTo>
                    <a:pt x="215" y="179"/>
                    <a:pt x="215" y="179"/>
                    <a:pt x="215" y="179"/>
                  </a:cubicBezTo>
                  <a:cubicBezTo>
                    <a:pt x="215" y="179"/>
                    <a:pt x="215" y="179"/>
                    <a:pt x="215" y="17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35" name="Freeform 8">
              <a:extLst>
                <a:ext uri="{FF2B5EF4-FFF2-40B4-BE49-F238E27FC236}">
                  <a16:creationId xmlns:a16="http://schemas.microsoft.com/office/drawing/2014/main" xmlns="" id="{FDD1BEF7-3327-4B19-A46B-970E03BEE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67" y="8768115"/>
              <a:ext cx="47502" cy="48535"/>
            </a:xfrm>
            <a:custGeom>
              <a:avLst/>
              <a:gdLst>
                <a:gd name="T0" fmla="*/ 3 w 31"/>
                <a:gd name="T1" fmla="*/ 30 h 31"/>
                <a:gd name="T2" fmla="*/ 30 w 31"/>
                <a:gd name="T3" fmla="*/ 3 h 31"/>
                <a:gd name="T4" fmla="*/ 30 w 31"/>
                <a:gd name="T5" fmla="*/ 0 h 31"/>
                <a:gd name="T6" fmla="*/ 28 w 31"/>
                <a:gd name="T7" fmla="*/ 0 h 31"/>
                <a:gd name="T8" fmla="*/ 0 w 31"/>
                <a:gd name="T9" fmla="*/ 28 h 31"/>
                <a:gd name="T10" fmla="*/ 0 w 31"/>
                <a:gd name="T11" fmla="*/ 30 h 31"/>
                <a:gd name="T12" fmla="*/ 3 w 31"/>
                <a:gd name="T13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1">
                  <a:moveTo>
                    <a:pt x="3" y="30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1" y="2"/>
                    <a:pt x="31" y="1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1" y="31"/>
                    <a:pt x="2" y="31"/>
                    <a:pt x="3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36" name="Freeform 9">
              <a:extLst>
                <a:ext uri="{FF2B5EF4-FFF2-40B4-BE49-F238E27FC236}">
                  <a16:creationId xmlns:a16="http://schemas.microsoft.com/office/drawing/2014/main" xmlns="" id="{048685DB-1639-42A6-B2CE-E3849BF66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59" y="8703058"/>
              <a:ext cx="50600" cy="48535"/>
            </a:xfrm>
            <a:custGeom>
              <a:avLst/>
              <a:gdLst>
                <a:gd name="T0" fmla="*/ 3 w 32"/>
                <a:gd name="T1" fmla="*/ 31 h 31"/>
                <a:gd name="T2" fmla="*/ 31 w 32"/>
                <a:gd name="T3" fmla="*/ 3 h 31"/>
                <a:gd name="T4" fmla="*/ 31 w 32"/>
                <a:gd name="T5" fmla="*/ 1 h 31"/>
                <a:gd name="T6" fmla="*/ 29 w 32"/>
                <a:gd name="T7" fmla="*/ 1 h 31"/>
                <a:gd name="T8" fmla="*/ 1 w 32"/>
                <a:gd name="T9" fmla="*/ 28 h 31"/>
                <a:gd name="T10" fmla="*/ 1 w 32"/>
                <a:gd name="T11" fmla="*/ 31 h 31"/>
                <a:gd name="T12" fmla="*/ 3 w 32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1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2" y="2"/>
                    <a:pt x="32" y="1"/>
                    <a:pt x="31" y="1"/>
                  </a:cubicBezTo>
                  <a:cubicBezTo>
                    <a:pt x="30" y="0"/>
                    <a:pt x="29" y="0"/>
                    <a:pt x="29" y="1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2" y="31"/>
                    <a:pt x="3" y="31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37" name="Freeform 10">
              <a:extLst>
                <a:ext uri="{FF2B5EF4-FFF2-40B4-BE49-F238E27FC236}">
                  <a16:creationId xmlns:a16="http://schemas.microsoft.com/office/drawing/2014/main" xmlns="" id="{500D42F6-BFBE-4CC2-9994-78D5BEFFD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249" y="8638001"/>
              <a:ext cx="47502" cy="49567"/>
            </a:xfrm>
            <a:custGeom>
              <a:avLst/>
              <a:gdLst>
                <a:gd name="T0" fmla="*/ 3 w 31"/>
                <a:gd name="T1" fmla="*/ 31 h 32"/>
                <a:gd name="T2" fmla="*/ 31 w 31"/>
                <a:gd name="T3" fmla="*/ 3 h 32"/>
                <a:gd name="T4" fmla="*/ 31 w 31"/>
                <a:gd name="T5" fmla="*/ 1 h 32"/>
                <a:gd name="T6" fmla="*/ 28 w 31"/>
                <a:gd name="T7" fmla="*/ 1 h 32"/>
                <a:gd name="T8" fmla="*/ 1 w 31"/>
                <a:gd name="T9" fmla="*/ 29 h 32"/>
                <a:gd name="T10" fmla="*/ 1 w 31"/>
                <a:gd name="T11" fmla="*/ 31 h 32"/>
                <a:gd name="T12" fmla="*/ 3 w 31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2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2"/>
                    <a:pt x="31" y="1"/>
                  </a:cubicBezTo>
                  <a:cubicBezTo>
                    <a:pt x="30" y="0"/>
                    <a:pt x="29" y="0"/>
                    <a:pt x="28" y="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1" y="32"/>
                    <a:pt x="2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38" name="Freeform 11">
              <a:extLst>
                <a:ext uri="{FF2B5EF4-FFF2-40B4-BE49-F238E27FC236}">
                  <a16:creationId xmlns:a16="http://schemas.microsoft.com/office/drawing/2014/main" xmlns="" id="{0C6A3494-B2A4-4EC4-9032-2C4346EC5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077" y="8832140"/>
              <a:ext cx="48535" cy="49567"/>
            </a:xfrm>
            <a:custGeom>
              <a:avLst/>
              <a:gdLst>
                <a:gd name="T0" fmla="*/ 3 w 31"/>
                <a:gd name="T1" fmla="*/ 31 h 32"/>
                <a:gd name="T2" fmla="*/ 31 w 31"/>
                <a:gd name="T3" fmla="*/ 3 h 32"/>
                <a:gd name="T4" fmla="*/ 31 w 31"/>
                <a:gd name="T5" fmla="*/ 1 h 32"/>
                <a:gd name="T6" fmla="*/ 28 w 31"/>
                <a:gd name="T7" fmla="*/ 1 h 32"/>
                <a:gd name="T8" fmla="*/ 1 w 31"/>
                <a:gd name="T9" fmla="*/ 29 h 32"/>
                <a:gd name="T10" fmla="*/ 1 w 31"/>
                <a:gd name="T11" fmla="*/ 31 h 32"/>
                <a:gd name="T12" fmla="*/ 3 w 31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2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2"/>
                    <a:pt x="31" y="1"/>
                  </a:cubicBezTo>
                  <a:cubicBezTo>
                    <a:pt x="30" y="0"/>
                    <a:pt x="29" y="0"/>
                    <a:pt x="28" y="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1" y="32"/>
                    <a:pt x="2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39" name="Freeform 12">
              <a:extLst>
                <a:ext uri="{FF2B5EF4-FFF2-40B4-BE49-F238E27FC236}">
                  <a16:creationId xmlns:a16="http://schemas.microsoft.com/office/drawing/2014/main" xmlns="" id="{FB24493D-2A71-46ED-AA39-936DDFA6D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06" y="8571911"/>
              <a:ext cx="47502" cy="50600"/>
            </a:xfrm>
            <a:custGeom>
              <a:avLst/>
              <a:gdLst>
                <a:gd name="T0" fmla="*/ 3 w 31"/>
                <a:gd name="T1" fmla="*/ 31 h 32"/>
                <a:gd name="T2" fmla="*/ 31 w 31"/>
                <a:gd name="T3" fmla="*/ 4 h 32"/>
                <a:gd name="T4" fmla="*/ 31 w 31"/>
                <a:gd name="T5" fmla="*/ 1 h 32"/>
                <a:gd name="T6" fmla="*/ 28 w 31"/>
                <a:gd name="T7" fmla="*/ 1 h 32"/>
                <a:gd name="T8" fmla="*/ 0 w 31"/>
                <a:gd name="T9" fmla="*/ 29 h 32"/>
                <a:gd name="T10" fmla="*/ 0 w 31"/>
                <a:gd name="T11" fmla="*/ 31 h 32"/>
                <a:gd name="T12" fmla="*/ 3 w 31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2">
                  <a:moveTo>
                    <a:pt x="3" y="31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1" y="3"/>
                    <a:pt x="31" y="2"/>
                    <a:pt x="31" y="1"/>
                  </a:cubicBezTo>
                  <a:cubicBezTo>
                    <a:pt x="30" y="0"/>
                    <a:pt x="29" y="0"/>
                    <a:pt x="28" y="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2"/>
                    <a:pt x="2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40" name="Freeform 13">
              <a:extLst>
                <a:ext uri="{FF2B5EF4-FFF2-40B4-BE49-F238E27FC236}">
                  <a16:creationId xmlns:a16="http://schemas.microsoft.com/office/drawing/2014/main" xmlns="" id="{8413DD62-1E19-4212-A37D-FB6540FBD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98" y="8508919"/>
              <a:ext cx="50600" cy="47502"/>
            </a:xfrm>
            <a:custGeom>
              <a:avLst/>
              <a:gdLst>
                <a:gd name="T0" fmla="*/ 31 w 32"/>
                <a:gd name="T1" fmla="*/ 0 h 31"/>
                <a:gd name="T2" fmla="*/ 29 w 32"/>
                <a:gd name="T3" fmla="*/ 0 h 31"/>
                <a:gd name="T4" fmla="*/ 1 w 32"/>
                <a:gd name="T5" fmla="*/ 28 h 31"/>
                <a:gd name="T6" fmla="*/ 1 w 32"/>
                <a:gd name="T7" fmla="*/ 31 h 31"/>
                <a:gd name="T8" fmla="*/ 3 w 32"/>
                <a:gd name="T9" fmla="*/ 31 h 31"/>
                <a:gd name="T10" fmla="*/ 31 w 32"/>
                <a:gd name="T11" fmla="*/ 3 h 31"/>
                <a:gd name="T12" fmla="*/ 31 w 32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1">
                  <a:moveTo>
                    <a:pt x="31" y="0"/>
                  </a:moveTo>
                  <a:cubicBezTo>
                    <a:pt x="31" y="0"/>
                    <a:pt x="29" y="0"/>
                    <a:pt x="29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2"/>
                    <a:pt x="32" y="1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41" name="Freeform 14">
              <a:extLst>
                <a:ext uri="{FF2B5EF4-FFF2-40B4-BE49-F238E27FC236}">
                  <a16:creationId xmlns:a16="http://schemas.microsoft.com/office/drawing/2014/main" xmlns="" id="{9E01CF7D-5C87-4048-9594-3637D14B2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20" y="8897197"/>
              <a:ext cx="49567" cy="48535"/>
            </a:xfrm>
            <a:custGeom>
              <a:avLst/>
              <a:gdLst>
                <a:gd name="T0" fmla="*/ 3 w 32"/>
                <a:gd name="T1" fmla="*/ 31 h 31"/>
                <a:gd name="T2" fmla="*/ 31 w 32"/>
                <a:gd name="T3" fmla="*/ 3 h 31"/>
                <a:gd name="T4" fmla="*/ 31 w 32"/>
                <a:gd name="T5" fmla="*/ 1 h 31"/>
                <a:gd name="T6" fmla="*/ 29 w 32"/>
                <a:gd name="T7" fmla="*/ 1 h 31"/>
                <a:gd name="T8" fmla="*/ 1 w 32"/>
                <a:gd name="T9" fmla="*/ 28 h 31"/>
                <a:gd name="T10" fmla="*/ 1 w 32"/>
                <a:gd name="T11" fmla="*/ 31 h 31"/>
                <a:gd name="T12" fmla="*/ 3 w 32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1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2" y="2"/>
                    <a:pt x="32" y="1"/>
                    <a:pt x="31" y="1"/>
                  </a:cubicBezTo>
                  <a:cubicBezTo>
                    <a:pt x="30" y="0"/>
                    <a:pt x="29" y="0"/>
                    <a:pt x="29" y="1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2" y="31"/>
                    <a:pt x="3" y="31"/>
                    <a:pt x="3" y="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42" name="Freeform 15">
              <a:extLst>
                <a:ext uri="{FF2B5EF4-FFF2-40B4-BE49-F238E27FC236}">
                  <a16:creationId xmlns:a16="http://schemas.microsoft.com/office/drawing/2014/main" xmlns="" id="{0A13F7DC-1916-43EE-8F6A-02A97A659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28" y="8963287"/>
              <a:ext cx="47502" cy="47502"/>
            </a:xfrm>
            <a:custGeom>
              <a:avLst/>
              <a:gdLst>
                <a:gd name="T0" fmla="*/ 3 w 31"/>
                <a:gd name="T1" fmla="*/ 31 h 31"/>
                <a:gd name="T2" fmla="*/ 30 w 31"/>
                <a:gd name="T3" fmla="*/ 3 h 31"/>
                <a:gd name="T4" fmla="*/ 30 w 31"/>
                <a:gd name="T5" fmla="*/ 0 h 31"/>
                <a:gd name="T6" fmla="*/ 28 w 31"/>
                <a:gd name="T7" fmla="*/ 0 h 31"/>
                <a:gd name="T8" fmla="*/ 0 w 31"/>
                <a:gd name="T9" fmla="*/ 28 h 31"/>
                <a:gd name="T10" fmla="*/ 0 w 31"/>
                <a:gd name="T11" fmla="*/ 31 h 31"/>
                <a:gd name="T12" fmla="*/ 3 w 31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1">
                  <a:moveTo>
                    <a:pt x="3" y="3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1" y="2"/>
                    <a:pt x="31" y="1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1" y="31"/>
                    <a:pt x="2" y="31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43" name="Freeform 16">
              <a:extLst>
                <a:ext uri="{FF2B5EF4-FFF2-40B4-BE49-F238E27FC236}">
                  <a16:creationId xmlns:a16="http://schemas.microsoft.com/office/drawing/2014/main" xmlns="" id="{E4E8A329-ED95-44A2-A0AE-BD79427EE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88" y="8442829"/>
              <a:ext cx="49567" cy="50600"/>
            </a:xfrm>
            <a:custGeom>
              <a:avLst/>
              <a:gdLst>
                <a:gd name="T0" fmla="*/ 3 w 32"/>
                <a:gd name="T1" fmla="*/ 31 h 32"/>
                <a:gd name="T2" fmla="*/ 31 w 32"/>
                <a:gd name="T3" fmla="*/ 3 h 32"/>
                <a:gd name="T4" fmla="*/ 31 w 32"/>
                <a:gd name="T5" fmla="*/ 1 h 32"/>
                <a:gd name="T6" fmla="*/ 29 w 32"/>
                <a:gd name="T7" fmla="*/ 1 h 32"/>
                <a:gd name="T8" fmla="*/ 1 w 32"/>
                <a:gd name="T9" fmla="*/ 29 h 32"/>
                <a:gd name="T10" fmla="*/ 1 w 32"/>
                <a:gd name="T11" fmla="*/ 31 h 32"/>
                <a:gd name="T12" fmla="*/ 3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2" y="3"/>
                    <a:pt x="32" y="1"/>
                    <a:pt x="31" y="1"/>
                  </a:cubicBezTo>
                  <a:cubicBezTo>
                    <a:pt x="30" y="0"/>
                    <a:pt x="29" y="0"/>
                    <a:pt x="29" y="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1" y="32"/>
                    <a:pt x="2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44" name="Freeform 17">
              <a:extLst>
                <a:ext uri="{FF2B5EF4-FFF2-40B4-BE49-F238E27FC236}">
                  <a16:creationId xmlns:a16="http://schemas.microsoft.com/office/drawing/2014/main" xmlns="" id="{B72C3111-0B6C-4C23-AF06-BBE51A1C1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016" y="9600435"/>
              <a:ext cx="1388920" cy="1292883"/>
            </a:xfrm>
            <a:custGeom>
              <a:avLst/>
              <a:gdLst>
                <a:gd name="T0" fmla="*/ 139 w 894"/>
                <a:gd name="T1" fmla="*/ 672 h 831"/>
                <a:gd name="T2" fmla="*/ 291 w 894"/>
                <a:gd name="T3" fmla="*/ 711 h 831"/>
                <a:gd name="T4" fmla="*/ 579 w 894"/>
                <a:gd name="T5" fmla="*/ 777 h 831"/>
                <a:gd name="T6" fmla="*/ 756 w 894"/>
                <a:gd name="T7" fmla="*/ 599 h 831"/>
                <a:gd name="T8" fmla="*/ 839 w 894"/>
                <a:gd name="T9" fmla="*/ 516 h 831"/>
                <a:gd name="T10" fmla="*/ 817 w 894"/>
                <a:gd name="T11" fmla="*/ 160 h 831"/>
                <a:gd name="T12" fmla="*/ 671 w 894"/>
                <a:gd name="T13" fmla="*/ 20 h 831"/>
                <a:gd name="T14" fmla="*/ 378 w 894"/>
                <a:gd name="T15" fmla="*/ 55 h 831"/>
                <a:gd name="T16" fmla="*/ 117 w 894"/>
                <a:gd name="T17" fmla="*/ 316 h 831"/>
                <a:gd name="T18" fmla="*/ 224 w 894"/>
                <a:gd name="T19" fmla="*/ 752 h 831"/>
                <a:gd name="T20" fmla="*/ 227 w 894"/>
                <a:gd name="T21" fmla="*/ 748 h 831"/>
                <a:gd name="T22" fmla="*/ 331 w 894"/>
                <a:gd name="T23" fmla="*/ 660 h 831"/>
                <a:gd name="T24" fmla="*/ 288 w 894"/>
                <a:gd name="T25" fmla="*/ 703 h 831"/>
                <a:gd name="T26" fmla="*/ 157 w 894"/>
                <a:gd name="T27" fmla="*/ 658 h 831"/>
                <a:gd name="T28" fmla="*/ 149 w 894"/>
                <a:gd name="T29" fmla="*/ 666 h 831"/>
                <a:gd name="T30" fmla="*/ 239 w 894"/>
                <a:gd name="T31" fmla="*/ 736 h 831"/>
                <a:gd name="T32" fmla="*/ 659 w 894"/>
                <a:gd name="T33" fmla="*/ 692 h 831"/>
                <a:gd name="T34" fmla="*/ 574 w 894"/>
                <a:gd name="T35" fmla="*/ 771 h 831"/>
                <a:gd name="T36" fmla="*/ 547 w 894"/>
                <a:gd name="T37" fmla="*/ 586 h 831"/>
                <a:gd name="T38" fmla="*/ 470 w 894"/>
                <a:gd name="T39" fmla="*/ 683 h 831"/>
                <a:gd name="T40" fmla="*/ 652 w 894"/>
                <a:gd name="T41" fmla="*/ 688 h 831"/>
                <a:gd name="T42" fmla="*/ 644 w 894"/>
                <a:gd name="T43" fmla="*/ 680 h 831"/>
                <a:gd name="T44" fmla="*/ 561 w 894"/>
                <a:gd name="T45" fmla="*/ 758 h 831"/>
                <a:gd name="T46" fmla="*/ 470 w 894"/>
                <a:gd name="T47" fmla="*/ 686 h 831"/>
                <a:gd name="T48" fmla="*/ 693 w 894"/>
                <a:gd name="T49" fmla="*/ 550 h 831"/>
                <a:gd name="T50" fmla="*/ 793 w 894"/>
                <a:gd name="T51" fmla="*/ 450 h 831"/>
                <a:gd name="T52" fmla="*/ 745 w 894"/>
                <a:gd name="T53" fmla="*/ 408 h 831"/>
                <a:gd name="T54" fmla="*/ 749 w 894"/>
                <a:gd name="T55" fmla="*/ 407 h 831"/>
                <a:gd name="T56" fmla="*/ 742 w 894"/>
                <a:gd name="T57" fmla="*/ 582 h 831"/>
                <a:gd name="T58" fmla="*/ 739 w 894"/>
                <a:gd name="T59" fmla="*/ 580 h 831"/>
                <a:gd name="T60" fmla="*/ 644 w 894"/>
                <a:gd name="T61" fmla="*/ 512 h 831"/>
                <a:gd name="T62" fmla="*/ 812 w 894"/>
                <a:gd name="T63" fmla="*/ 162 h 831"/>
                <a:gd name="T64" fmla="*/ 626 w 894"/>
                <a:gd name="T65" fmla="*/ 172 h 831"/>
                <a:gd name="T66" fmla="*/ 625 w 894"/>
                <a:gd name="T67" fmla="*/ 168 h 831"/>
                <a:gd name="T68" fmla="*/ 800 w 894"/>
                <a:gd name="T69" fmla="*/ 174 h 831"/>
                <a:gd name="T70" fmla="*/ 728 w 894"/>
                <a:gd name="T71" fmla="*/ 87 h 831"/>
                <a:gd name="T72" fmla="*/ 715 w 894"/>
                <a:gd name="T73" fmla="*/ 91 h 831"/>
                <a:gd name="T74" fmla="*/ 762 w 894"/>
                <a:gd name="T75" fmla="*/ 107 h 831"/>
                <a:gd name="T76" fmla="*/ 671 w 894"/>
                <a:gd name="T77" fmla="*/ 126 h 831"/>
                <a:gd name="T78" fmla="*/ 380 w 894"/>
                <a:gd name="T79" fmla="*/ 58 h 831"/>
                <a:gd name="T80" fmla="*/ 302 w 894"/>
                <a:gd name="T81" fmla="*/ 154 h 831"/>
                <a:gd name="T82" fmla="*/ 349 w 894"/>
                <a:gd name="T83" fmla="*/ 201 h 831"/>
                <a:gd name="T84" fmla="*/ 343 w 894"/>
                <a:gd name="T85" fmla="*/ 206 h 831"/>
                <a:gd name="T86" fmla="*/ 392 w 894"/>
                <a:gd name="T87" fmla="*/ 64 h 831"/>
                <a:gd name="T88" fmla="*/ 309 w 894"/>
                <a:gd name="T89" fmla="*/ 157 h 831"/>
                <a:gd name="T90" fmla="*/ 309 w 894"/>
                <a:gd name="T91" fmla="*/ 157 h 831"/>
                <a:gd name="T92" fmla="*/ 120 w 894"/>
                <a:gd name="T93" fmla="*/ 317 h 831"/>
                <a:gd name="T94" fmla="*/ 204 w 894"/>
                <a:gd name="T95" fmla="*/ 239 h 831"/>
                <a:gd name="T96" fmla="*/ 232 w 894"/>
                <a:gd name="T97" fmla="*/ 424 h 831"/>
                <a:gd name="T98" fmla="*/ 309 w 894"/>
                <a:gd name="T99" fmla="*/ 328 h 831"/>
                <a:gd name="T100" fmla="*/ 206 w 894"/>
                <a:gd name="T101" fmla="*/ 242 h 831"/>
                <a:gd name="T102" fmla="*/ 135 w 894"/>
                <a:gd name="T103" fmla="*/ 330 h 831"/>
                <a:gd name="T104" fmla="*/ 219 w 894"/>
                <a:gd name="T105" fmla="*/ 247 h 831"/>
                <a:gd name="T106" fmla="*/ 203 w 894"/>
                <a:gd name="T107" fmla="*/ 431 h 831"/>
                <a:gd name="T108" fmla="*/ 271 w 894"/>
                <a:gd name="T109" fmla="*/ 279 h 831"/>
                <a:gd name="T110" fmla="*/ 494 w 894"/>
                <a:gd name="T111" fmla="*/ 143 h 831"/>
                <a:gd name="T112" fmla="*/ 623 w 894"/>
                <a:gd name="T113" fmla="*/ 194 h 831"/>
                <a:gd name="T114" fmla="*/ 793 w 894"/>
                <a:gd name="T115" fmla="*/ 445 h 831"/>
                <a:gd name="T116" fmla="*/ 641 w 894"/>
                <a:gd name="T117" fmla="*/ 511 h 831"/>
                <a:gd name="T118" fmla="*/ 544 w 894"/>
                <a:gd name="T119" fmla="*/ 583 h 831"/>
                <a:gd name="T120" fmla="*/ 338 w 894"/>
                <a:gd name="T121" fmla="*/ 669 h 831"/>
                <a:gd name="T122" fmla="*/ 225 w 894"/>
                <a:gd name="T123" fmla="*/ 556 h 831"/>
                <a:gd name="T124" fmla="*/ 163 w 894"/>
                <a:gd name="T125" fmla="*/ 387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94" h="831">
                  <a:moveTo>
                    <a:pt x="63" y="484"/>
                  </a:moveTo>
                  <a:cubicBezTo>
                    <a:pt x="121" y="542"/>
                    <a:pt x="121" y="542"/>
                    <a:pt x="121" y="542"/>
                  </a:cubicBezTo>
                  <a:cubicBezTo>
                    <a:pt x="1" y="661"/>
                    <a:pt x="1" y="661"/>
                    <a:pt x="1" y="661"/>
                  </a:cubicBezTo>
                  <a:cubicBezTo>
                    <a:pt x="0" y="662"/>
                    <a:pt x="0" y="663"/>
                    <a:pt x="1" y="664"/>
                  </a:cubicBezTo>
                  <a:cubicBezTo>
                    <a:pt x="2" y="664"/>
                    <a:pt x="3" y="665"/>
                    <a:pt x="3" y="664"/>
                  </a:cubicBezTo>
                  <a:cubicBezTo>
                    <a:pt x="123" y="544"/>
                    <a:pt x="123" y="544"/>
                    <a:pt x="123" y="544"/>
                  </a:cubicBezTo>
                  <a:cubicBezTo>
                    <a:pt x="183" y="603"/>
                    <a:pt x="183" y="603"/>
                    <a:pt x="183" y="603"/>
                  </a:cubicBezTo>
                  <a:cubicBezTo>
                    <a:pt x="141" y="650"/>
                    <a:pt x="141" y="650"/>
                    <a:pt x="141" y="650"/>
                  </a:cubicBezTo>
                  <a:cubicBezTo>
                    <a:pt x="135" y="656"/>
                    <a:pt x="135" y="665"/>
                    <a:pt x="139" y="672"/>
                  </a:cubicBezTo>
                  <a:cubicBezTo>
                    <a:pt x="139" y="672"/>
                    <a:pt x="139" y="672"/>
                    <a:pt x="139" y="672"/>
                  </a:cubicBezTo>
                  <a:cubicBezTo>
                    <a:pt x="139" y="672"/>
                    <a:pt x="139" y="672"/>
                    <a:pt x="139" y="672"/>
                  </a:cubicBezTo>
                  <a:cubicBezTo>
                    <a:pt x="139" y="672"/>
                    <a:pt x="139" y="672"/>
                    <a:pt x="139" y="672"/>
                  </a:cubicBezTo>
                  <a:cubicBezTo>
                    <a:pt x="160" y="706"/>
                    <a:pt x="188" y="734"/>
                    <a:pt x="222" y="755"/>
                  </a:cubicBezTo>
                  <a:cubicBezTo>
                    <a:pt x="222" y="755"/>
                    <a:pt x="222" y="755"/>
                    <a:pt x="222" y="755"/>
                  </a:cubicBezTo>
                  <a:cubicBezTo>
                    <a:pt x="222" y="755"/>
                    <a:pt x="222" y="755"/>
                    <a:pt x="222" y="755"/>
                  </a:cubicBezTo>
                  <a:cubicBezTo>
                    <a:pt x="222" y="755"/>
                    <a:pt x="222" y="755"/>
                    <a:pt x="222" y="755"/>
                  </a:cubicBezTo>
                  <a:cubicBezTo>
                    <a:pt x="229" y="760"/>
                    <a:pt x="238" y="759"/>
                    <a:pt x="244" y="754"/>
                  </a:cubicBezTo>
                  <a:cubicBezTo>
                    <a:pt x="291" y="711"/>
                    <a:pt x="291" y="711"/>
                    <a:pt x="291" y="711"/>
                  </a:cubicBezTo>
                  <a:cubicBezTo>
                    <a:pt x="410" y="831"/>
                    <a:pt x="410" y="831"/>
                    <a:pt x="410" y="831"/>
                  </a:cubicBezTo>
                  <a:cubicBezTo>
                    <a:pt x="411" y="831"/>
                    <a:pt x="412" y="831"/>
                    <a:pt x="413" y="831"/>
                  </a:cubicBezTo>
                  <a:cubicBezTo>
                    <a:pt x="510" y="734"/>
                    <a:pt x="510" y="734"/>
                    <a:pt x="510" y="734"/>
                  </a:cubicBezTo>
                  <a:cubicBezTo>
                    <a:pt x="557" y="776"/>
                    <a:pt x="557" y="776"/>
                    <a:pt x="557" y="776"/>
                  </a:cubicBezTo>
                  <a:cubicBezTo>
                    <a:pt x="563" y="781"/>
                    <a:pt x="572" y="782"/>
                    <a:pt x="578" y="777"/>
                  </a:cubicBezTo>
                  <a:cubicBezTo>
                    <a:pt x="578" y="777"/>
                    <a:pt x="578" y="777"/>
                    <a:pt x="578" y="777"/>
                  </a:cubicBezTo>
                  <a:cubicBezTo>
                    <a:pt x="579" y="777"/>
                    <a:pt x="579" y="777"/>
                    <a:pt x="579" y="777"/>
                  </a:cubicBezTo>
                  <a:cubicBezTo>
                    <a:pt x="579" y="777"/>
                    <a:pt x="579" y="777"/>
                    <a:pt x="579" y="777"/>
                  </a:cubicBezTo>
                  <a:cubicBezTo>
                    <a:pt x="579" y="777"/>
                    <a:pt x="579" y="777"/>
                    <a:pt x="579" y="777"/>
                  </a:cubicBezTo>
                  <a:cubicBezTo>
                    <a:pt x="595" y="767"/>
                    <a:pt x="611" y="755"/>
                    <a:pt x="625" y="741"/>
                  </a:cubicBezTo>
                  <a:cubicBezTo>
                    <a:pt x="639" y="727"/>
                    <a:pt x="651" y="711"/>
                    <a:pt x="661" y="694"/>
                  </a:cubicBezTo>
                  <a:cubicBezTo>
                    <a:pt x="661" y="694"/>
                    <a:pt x="661" y="694"/>
                    <a:pt x="661" y="694"/>
                  </a:cubicBezTo>
                  <a:cubicBezTo>
                    <a:pt x="661" y="694"/>
                    <a:pt x="661" y="694"/>
                    <a:pt x="661" y="694"/>
                  </a:cubicBezTo>
                  <a:cubicBezTo>
                    <a:pt x="666" y="687"/>
                    <a:pt x="666" y="678"/>
                    <a:pt x="660" y="672"/>
                  </a:cubicBezTo>
                  <a:cubicBezTo>
                    <a:pt x="618" y="626"/>
                    <a:pt x="618" y="626"/>
                    <a:pt x="618" y="626"/>
                  </a:cubicBezTo>
                  <a:cubicBezTo>
                    <a:pt x="688" y="556"/>
                    <a:pt x="688" y="556"/>
                    <a:pt x="688" y="556"/>
                  </a:cubicBezTo>
                  <a:cubicBezTo>
                    <a:pt x="735" y="598"/>
                    <a:pt x="735" y="598"/>
                    <a:pt x="735" y="598"/>
                  </a:cubicBezTo>
                  <a:cubicBezTo>
                    <a:pt x="741" y="603"/>
                    <a:pt x="750" y="604"/>
                    <a:pt x="756" y="599"/>
                  </a:cubicBezTo>
                  <a:cubicBezTo>
                    <a:pt x="756" y="599"/>
                    <a:pt x="756" y="599"/>
                    <a:pt x="756" y="599"/>
                  </a:cubicBezTo>
                  <a:cubicBezTo>
                    <a:pt x="756" y="599"/>
                    <a:pt x="756" y="599"/>
                    <a:pt x="756" y="599"/>
                  </a:cubicBezTo>
                  <a:cubicBezTo>
                    <a:pt x="757" y="599"/>
                    <a:pt x="757" y="599"/>
                    <a:pt x="757" y="599"/>
                  </a:cubicBezTo>
                  <a:cubicBezTo>
                    <a:pt x="773" y="589"/>
                    <a:pt x="789" y="577"/>
                    <a:pt x="803" y="563"/>
                  </a:cubicBezTo>
                  <a:cubicBezTo>
                    <a:pt x="817" y="549"/>
                    <a:pt x="829" y="533"/>
                    <a:pt x="839" y="516"/>
                  </a:cubicBezTo>
                  <a:cubicBezTo>
                    <a:pt x="839" y="516"/>
                    <a:pt x="839" y="516"/>
                    <a:pt x="839" y="516"/>
                  </a:cubicBezTo>
                  <a:cubicBezTo>
                    <a:pt x="839" y="516"/>
                    <a:pt x="839" y="516"/>
                    <a:pt x="839" y="516"/>
                  </a:cubicBezTo>
                  <a:cubicBezTo>
                    <a:pt x="839" y="516"/>
                    <a:pt x="839" y="516"/>
                    <a:pt x="839" y="516"/>
                  </a:cubicBezTo>
                  <a:cubicBezTo>
                    <a:pt x="839" y="516"/>
                    <a:pt x="839" y="516"/>
                    <a:pt x="839" y="516"/>
                  </a:cubicBezTo>
                  <a:cubicBezTo>
                    <a:pt x="844" y="510"/>
                    <a:pt x="844" y="500"/>
                    <a:pt x="838" y="494"/>
                  </a:cubicBezTo>
                  <a:cubicBezTo>
                    <a:pt x="796" y="448"/>
                    <a:pt x="796" y="448"/>
                    <a:pt x="796" y="448"/>
                  </a:cubicBezTo>
                  <a:cubicBezTo>
                    <a:pt x="893" y="350"/>
                    <a:pt x="893" y="350"/>
                    <a:pt x="893" y="350"/>
                  </a:cubicBezTo>
                  <a:cubicBezTo>
                    <a:pt x="894" y="350"/>
                    <a:pt x="894" y="349"/>
                    <a:pt x="893" y="348"/>
                  </a:cubicBezTo>
                  <a:cubicBezTo>
                    <a:pt x="774" y="229"/>
                    <a:pt x="774" y="229"/>
                    <a:pt x="774" y="229"/>
                  </a:cubicBezTo>
                  <a:cubicBezTo>
                    <a:pt x="816" y="182"/>
                    <a:pt x="816" y="182"/>
                    <a:pt x="816" y="182"/>
                  </a:cubicBezTo>
                  <a:cubicBezTo>
                    <a:pt x="821" y="176"/>
                    <a:pt x="822" y="167"/>
                    <a:pt x="817" y="160"/>
                  </a:cubicBezTo>
                  <a:cubicBezTo>
                    <a:pt x="817" y="160"/>
                    <a:pt x="817" y="160"/>
                    <a:pt x="817" y="160"/>
                  </a:cubicBezTo>
                  <a:cubicBezTo>
                    <a:pt x="817" y="160"/>
                    <a:pt x="817" y="160"/>
                    <a:pt x="817" y="160"/>
                  </a:cubicBezTo>
                  <a:cubicBezTo>
                    <a:pt x="817" y="160"/>
                    <a:pt x="817" y="160"/>
                    <a:pt x="817" y="160"/>
                  </a:cubicBezTo>
                  <a:cubicBezTo>
                    <a:pt x="817" y="160"/>
                    <a:pt x="817" y="160"/>
                    <a:pt x="817" y="160"/>
                  </a:cubicBezTo>
                  <a:cubicBezTo>
                    <a:pt x="797" y="126"/>
                    <a:pt x="768" y="98"/>
                    <a:pt x="734" y="77"/>
                  </a:cubicBezTo>
                  <a:cubicBezTo>
                    <a:pt x="734" y="77"/>
                    <a:pt x="734" y="77"/>
                    <a:pt x="734" y="77"/>
                  </a:cubicBezTo>
                  <a:cubicBezTo>
                    <a:pt x="734" y="77"/>
                    <a:pt x="734" y="77"/>
                    <a:pt x="734" y="77"/>
                  </a:cubicBezTo>
                  <a:cubicBezTo>
                    <a:pt x="733" y="76"/>
                    <a:pt x="731" y="76"/>
                    <a:pt x="730" y="75"/>
                  </a:cubicBezTo>
                  <a:cubicBezTo>
                    <a:pt x="673" y="18"/>
                    <a:pt x="673" y="18"/>
                    <a:pt x="673" y="18"/>
                  </a:cubicBezTo>
                  <a:cubicBezTo>
                    <a:pt x="672" y="17"/>
                    <a:pt x="671" y="17"/>
                    <a:pt x="671" y="18"/>
                  </a:cubicBezTo>
                  <a:cubicBezTo>
                    <a:pt x="670" y="19"/>
                    <a:pt x="670" y="20"/>
                    <a:pt x="671" y="20"/>
                  </a:cubicBezTo>
                  <a:cubicBezTo>
                    <a:pt x="724" y="74"/>
                    <a:pt x="724" y="74"/>
                    <a:pt x="724" y="74"/>
                  </a:cubicBezTo>
                  <a:cubicBezTo>
                    <a:pt x="720" y="74"/>
                    <a:pt x="716" y="75"/>
                    <a:pt x="712" y="78"/>
                  </a:cubicBezTo>
                  <a:cubicBezTo>
                    <a:pt x="666" y="121"/>
                    <a:pt x="666" y="121"/>
                    <a:pt x="666" y="12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0"/>
                    <a:pt x="544" y="1"/>
                    <a:pt x="544" y="1"/>
                  </a:cubicBezTo>
                  <a:cubicBezTo>
                    <a:pt x="446" y="98"/>
                    <a:pt x="446" y="98"/>
                    <a:pt x="446" y="98"/>
                  </a:cubicBezTo>
                  <a:cubicBezTo>
                    <a:pt x="400" y="56"/>
                    <a:pt x="400" y="56"/>
                    <a:pt x="400" y="56"/>
                  </a:cubicBezTo>
                  <a:cubicBezTo>
                    <a:pt x="394" y="51"/>
                    <a:pt x="385" y="50"/>
                    <a:pt x="378" y="55"/>
                  </a:cubicBezTo>
                  <a:cubicBezTo>
                    <a:pt x="378" y="55"/>
                    <a:pt x="378" y="55"/>
                    <a:pt x="378" y="55"/>
                  </a:cubicBezTo>
                  <a:cubicBezTo>
                    <a:pt x="344" y="75"/>
                    <a:pt x="315" y="104"/>
                    <a:pt x="295" y="138"/>
                  </a:cubicBezTo>
                  <a:cubicBezTo>
                    <a:pt x="295" y="138"/>
                    <a:pt x="295" y="138"/>
                    <a:pt x="295" y="138"/>
                  </a:cubicBezTo>
                  <a:cubicBezTo>
                    <a:pt x="290" y="144"/>
                    <a:pt x="291" y="154"/>
                    <a:pt x="296" y="160"/>
                  </a:cubicBezTo>
                  <a:cubicBezTo>
                    <a:pt x="339" y="206"/>
                    <a:pt x="339" y="206"/>
                    <a:pt x="339" y="206"/>
                  </a:cubicBezTo>
                  <a:cubicBezTo>
                    <a:pt x="269" y="276"/>
                    <a:pt x="269" y="276"/>
                    <a:pt x="269" y="276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29"/>
                    <a:pt x="207" y="228"/>
                    <a:pt x="200" y="233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166" y="253"/>
                    <a:pt x="138" y="282"/>
                    <a:pt x="117" y="316"/>
                  </a:cubicBezTo>
                  <a:cubicBezTo>
                    <a:pt x="117" y="316"/>
                    <a:pt x="117" y="316"/>
                    <a:pt x="117" y="316"/>
                  </a:cubicBezTo>
                  <a:cubicBezTo>
                    <a:pt x="112" y="322"/>
                    <a:pt x="113" y="331"/>
                    <a:pt x="118" y="338"/>
                  </a:cubicBezTo>
                  <a:cubicBezTo>
                    <a:pt x="161" y="384"/>
                    <a:pt x="161" y="384"/>
                    <a:pt x="161" y="384"/>
                  </a:cubicBezTo>
                  <a:cubicBezTo>
                    <a:pt x="63" y="482"/>
                    <a:pt x="63" y="482"/>
                    <a:pt x="63" y="482"/>
                  </a:cubicBezTo>
                  <a:cubicBezTo>
                    <a:pt x="63" y="482"/>
                    <a:pt x="63" y="483"/>
                    <a:pt x="63" y="484"/>
                  </a:cubicBezTo>
                  <a:moveTo>
                    <a:pt x="242" y="751"/>
                  </a:moveTo>
                  <a:cubicBezTo>
                    <a:pt x="237" y="756"/>
                    <a:pt x="229" y="756"/>
                    <a:pt x="224" y="752"/>
                  </a:cubicBezTo>
                  <a:cubicBezTo>
                    <a:pt x="224" y="752"/>
                    <a:pt x="224" y="752"/>
                    <a:pt x="224" y="752"/>
                  </a:cubicBezTo>
                  <a:cubicBezTo>
                    <a:pt x="224" y="752"/>
                    <a:pt x="224" y="752"/>
                    <a:pt x="224" y="752"/>
                  </a:cubicBezTo>
                  <a:cubicBezTo>
                    <a:pt x="191" y="732"/>
                    <a:pt x="162" y="703"/>
                    <a:pt x="142" y="670"/>
                  </a:cubicBezTo>
                  <a:cubicBezTo>
                    <a:pt x="142" y="670"/>
                    <a:pt x="142" y="670"/>
                    <a:pt x="142" y="670"/>
                  </a:cubicBezTo>
                  <a:cubicBezTo>
                    <a:pt x="138" y="665"/>
                    <a:pt x="139" y="657"/>
                    <a:pt x="143" y="652"/>
                  </a:cubicBezTo>
                  <a:cubicBezTo>
                    <a:pt x="185" y="606"/>
                    <a:pt x="185" y="606"/>
                    <a:pt x="185" y="606"/>
                  </a:cubicBezTo>
                  <a:cubicBezTo>
                    <a:pt x="188" y="609"/>
                    <a:pt x="188" y="609"/>
                    <a:pt x="188" y="609"/>
                  </a:cubicBezTo>
                  <a:cubicBezTo>
                    <a:pt x="146" y="655"/>
                    <a:pt x="146" y="655"/>
                    <a:pt x="146" y="655"/>
                  </a:cubicBezTo>
                  <a:cubicBezTo>
                    <a:pt x="143" y="659"/>
                    <a:pt x="143" y="664"/>
                    <a:pt x="146" y="667"/>
                  </a:cubicBezTo>
                  <a:cubicBezTo>
                    <a:pt x="146" y="667"/>
                    <a:pt x="146" y="667"/>
                    <a:pt x="146" y="667"/>
                  </a:cubicBezTo>
                  <a:cubicBezTo>
                    <a:pt x="166" y="701"/>
                    <a:pt x="194" y="728"/>
                    <a:pt x="227" y="748"/>
                  </a:cubicBezTo>
                  <a:cubicBezTo>
                    <a:pt x="227" y="748"/>
                    <a:pt x="227" y="748"/>
                    <a:pt x="227" y="748"/>
                  </a:cubicBezTo>
                  <a:cubicBezTo>
                    <a:pt x="230" y="751"/>
                    <a:pt x="235" y="751"/>
                    <a:pt x="239" y="748"/>
                  </a:cubicBezTo>
                  <a:cubicBezTo>
                    <a:pt x="285" y="706"/>
                    <a:pt x="285" y="706"/>
                    <a:pt x="285" y="706"/>
                  </a:cubicBezTo>
                  <a:cubicBezTo>
                    <a:pt x="288" y="709"/>
                    <a:pt x="288" y="709"/>
                    <a:pt x="288" y="709"/>
                  </a:cubicBezTo>
                  <a:cubicBezTo>
                    <a:pt x="242" y="751"/>
                    <a:pt x="242" y="751"/>
                    <a:pt x="242" y="751"/>
                  </a:cubicBezTo>
                  <a:moveTo>
                    <a:pt x="331" y="640"/>
                  </a:moveTo>
                  <a:cubicBezTo>
                    <a:pt x="331" y="641"/>
                    <a:pt x="331" y="641"/>
                    <a:pt x="331" y="641"/>
                  </a:cubicBezTo>
                  <a:cubicBezTo>
                    <a:pt x="334" y="643"/>
                    <a:pt x="335" y="647"/>
                    <a:pt x="335" y="651"/>
                  </a:cubicBezTo>
                  <a:cubicBezTo>
                    <a:pt x="335" y="654"/>
                    <a:pt x="333" y="658"/>
                    <a:pt x="331" y="660"/>
                  </a:cubicBezTo>
                  <a:cubicBezTo>
                    <a:pt x="330" y="660"/>
                    <a:pt x="330" y="660"/>
                    <a:pt x="330" y="660"/>
                  </a:cubicBezTo>
                  <a:cubicBezTo>
                    <a:pt x="285" y="701"/>
                    <a:pt x="285" y="701"/>
                    <a:pt x="285" y="701"/>
                  </a:cubicBezTo>
                  <a:cubicBezTo>
                    <a:pt x="193" y="609"/>
                    <a:pt x="193" y="609"/>
                    <a:pt x="193" y="609"/>
                  </a:cubicBezTo>
                  <a:cubicBezTo>
                    <a:pt x="234" y="564"/>
                    <a:pt x="234" y="564"/>
                    <a:pt x="234" y="564"/>
                  </a:cubicBezTo>
                  <a:cubicBezTo>
                    <a:pt x="234" y="563"/>
                    <a:pt x="234" y="563"/>
                    <a:pt x="234" y="563"/>
                  </a:cubicBezTo>
                  <a:cubicBezTo>
                    <a:pt x="240" y="558"/>
                    <a:pt x="249" y="558"/>
                    <a:pt x="254" y="563"/>
                  </a:cubicBezTo>
                  <a:cubicBezTo>
                    <a:pt x="331" y="640"/>
                    <a:pt x="331" y="640"/>
                    <a:pt x="331" y="640"/>
                  </a:cubicBezTo>
                  <a:moveTo>
                    <a:pt x="291" y="707"/>
                  </a:moveTo>
                  <a:cubicBezTo>
                    <a:pt x="288" y="703"/>
                    <a:pt x="288" y="703"/>
                    <a:pt x="288" y="703"/>
                  </a:cubicBezTo>
                  <a:cubicBezTo>
                    <a:pt x="331" y="664"/>
                    <a:pt x="331" y="664"/>
                    <a:pt x="331" y="664"/>
                  </a:cubicBezTo>
                  <a:cubicBezTo>
                    <a:pt x="334" y="667"/>
                    <a:pt x="334" y="667"/>
                    <a:pt x="334" y="667"/>
                  </a:cubicBezTo>
                  <a:cubicBezTo>
                    <a:pt x="291" y="707"/>
                    <a:pt x="291" y="707"/>
                    <a:pt x="291" y="707"/>
                  </a:cubicBezTo>
                  <a:moveTo>
                    <a:pt x="149" y="666"/>
                  </a:moveTo>
                  <a:cubicBezTo>
                    <a:pt x="149" y="666"/>
                    <a:pt x="149" y="666"/>
                    <a:pt x="149" y="666"/>
                  </a:cubicBezTo>
                  <a:cubicBezTo>
                    <a:pt x="149" y="666"/>
                    <a:pt x="149" y="666"/>
                    <a:pt x="149" y="666"/>
                  </a:cubicBezTo>
                  <a:cubicBezTo>
                    <a:pt x="147" y="663"/>
                    <a:pt x="147" y="660"/>
                    <a:pt x="149" y="658"/>
                  </a:cubicBezTo>
                  <a:cubicBezTo>
                    <a:pt x="151" y="656"/>
                    <a:pt x="154" y="656"/>
                    <a:pt x="157" y="658"/>
                  </a:cubicBezTo>
                  <a:cubicBezTo>
                    <a:pt x="157" y="658"/>
                    <a:pt x="157" y="658"/>
                    <a:pt x="157" y="658"/>
                  </a:cubicBezTo>
                  <a:cubicBezTo>
                    <a:pt x="157" y="658"/>
                    <a:pt x="157" y="658"/>
                    <a:pt x="157" y="658"/>
                  </a:cubicBezTo>
                  <a:cubicBezTo>
                    <a:pt x="189" y="677"/>
                    <a:pt x="217" y="705"/>
                    <a:pt x="237" y="737"/>
                  </a:cubicBezTo>
                  <a:cubicBezTo>
                    <a:pt x="237" y="737"/>
                    <a:pt x="237" y="737"/>
                    <a:pt x="237" y="737"/>
                  </a:cubicBezTo>
                  <a:cubicBezTo>
                    <a:pt x="237" y="737"/>
                    <a:pt x="237" y="737"/>
                    <a:pt x="237" y="737"/>
                  </a:cubicBezTo>
                  <a:cubicBezTo>
                    <a:pt x="239" y="740"/>
                    <a:pt x="238" y="743"/>
                    <a:pt x="236" y="745"/>
                  </a:cubicBezTo>
                  <a:cubicBezTo>
                    <a:pt x="234" y="747"/>
                    <a:pt x="231" y="747"/>
                    <a:pt x="229" y="746"/>
                  </a:cubicBezTo>
                  <a:cubicBezTo>
                    <a:pt x="229" y="746"/>
                    <a:pt x="229" y="746"/>
                    <a:pt x="229" y="746"/>
                  </a:cubicBezTo>
                  <a:cubicBezTo>
                    <a:pt x="228" y="745"/>
                    <a:pt x="228" y="745"/>
                    <a:pt x="228" y="745"/>
                  </a:cubicBezTo>
                  <a:cubicBezTo>
                    <a:pt x="196" y="726"/>
                    <a:pt x="168" y="698"/>
                    <a:pt x="149" y="666"/>
                  </a:cubicBezTo>
                  <a:moveTo>
                    <a:pt x="239" y="736"/>
                  </a:moveTo>
                  <a:cubicBezTo>
                    <a:pt x="239" y="736"/>
                    <a:pt x="239" y="736"/>
                    <a:pt x="239" y="736"/>
                  </a:cubicBezTo>
                  <a:cubicBezTo>
                    <a:pt x="220" y="703"/>
                    <a:pt x="192" y="675"/>
                    <a:pt x="159" y="655"/>
                  </a:cubicBezTo>
                  <a:cubicBezTo>
                    <a:pt x="159" y="655"/>
                    <a:pt x="159" y="655"/>
                    <a:pt x="159" y="655"/>
                  </a:cubicBezTo>
                  <a:cubicBezTo>
                    <a:pt x="157" y="654"/>
                    <a:pt x="155" y="653"/>
                    <a:pt x="153" y="653"/>
                  </a:cubicBezTo>
                  <a:cubicBezTo>
                    <a:pt x="191" y="611"/>
                    <a:pt x="191" y="611"/>
                    <a:pt x="191" y="611"/>
                  </a:cubicBezTo>
                  <a:cubicBezTo>
                    <a:pt x="283" y="703"/>
                    <a:pt x="283" y="703"/>
                    <a:pt x="283" y="703"/>
                  </a:cubicBezTo>
                  <a:cubicBezTo>
                    <a:pt x="241" y="741"/>
                    <a:pt x="241" y="741"/>
                    <a:pt x="241" y="741"/>
                  </a:cubicBezTo>
                  <a:cubicBezTo>
                    <a:pt x="241" y="739"/>
                    <a:pt x="241" y="737"/>
                    <a:pt x="239" y="736"/>
                  </a:cubicBezTo>
                  <a:moveTo>
                    <a:pt x="227" y="560"/>
                  </a:moveTo>
                  <a:cubicBezTo>
                    <a:pt x="230" y="563"/>
                    <a:pt x="230" y="563"/>
                    <a:pt x="230" y="563"/>
                  </a:cubicBezTo>
                  <a:cubicBezTo>
                    <a:pt x="191" y="606"/>
                    <a:pt x="191" y="606"/>
                    <a:pt x="191" y="606"/>
                  </a:cubicBezTo>
                  <a:cubicBezTo>
                    <a:pt x="188" y="603"/>
                    <a:pt x="188" y="603"/>
                    <a:pt x="188" y="603"/>
                  </a:cubicBezTo>
                  <a:cubicBezTo>
                    <a:pt x="227" y="560"/>
                    <a:pt x="227" y="560"/>
                    <a:pt x="227" y="560"/>
                  </a:cubicBezTo>
                  <a:moveTo>
                    <a:pt x="658" y="675"/>
                  </a:moveTo>
                  <a:cubicBezTo>
                    <a:pt x="662" y="680"/>
                    <a:pt x="663" y="687"/>
                    <a:pt x="659" y="692"/>
                  </a:cubicBezTo>
                  <a:cubicBezTo>
                    <a:pt x="659" y="692"/>
                    <a:pt x="659" y="692"/>
                    <a:pt x="659" y="692"/>
                  </a:cubicBezTo>
                  <a:cubicBezTo>
                    <a:pt x="659" y="692"/>
                    <a:pt x="659" y="692"/>
                    <a:pt x="659" y="692"/>
                  </a:cubicBezTo>
                  <a:cubicBezTo>
                    <a:pt x="638" y="726"/>
                    <a:pt x="610" y="754"/>
                    <a:pt x="577" y="774"/>
                  </a:cubicBezTo>
                  <a:cubicBezTo>
                    <a:pt x="577" y="774"/>
                    <a:pt x="577" y="774"/>
                    <a:pt x="577" y="774"/>
                  </a:cubicBezTo>
                  <a:cubicBezTo>
                    <a:pt x="577" y="774"/>
                    <a:pt x="577" y="774"/>
                    <a:pt x="577" y="774"/>
                  </a:cubicBezTo>
                  <a:cubicBezTo>
                    <a:pt x="571" y="778"/>
                    <a:pt x="564" y="778"/>
                    <a:pt x="559" y="773"/>
                  </a:cubicBezTo>
                  <a:cubicBezTo>
                    <a:pt x="512" y="731"/>
                    <a:pt x="512" y="731"/>
                    <a:pt x="512" y="731"/>
                  </a:cubicBezTo>
                  <a:cubicBezTo>
                    <a:pt x="516" y="728"/>
                    <a:pt x="516" y="728"/>
                    <a:pt x="516" y="728"/>
                  </a:cubicBezTo>
                  <a:cubicBezTo>
                    <a:pt x="562" y="770"/>
                    <a:pt x="562" y="770"/>
                    <a:pt x="562" y="770"/>
                  </a:cubicBezTo>
                  <a:cubicBezTo>
                    <a:pt x="565" y="773"/>
                    <a:pt x="570" y="773"/>
                    <a:pt x="574" y="771"/>
                  </a:cubicBezTo>
                  <a:cubicBezTo>
                    <a:pt x="574" y="771"/>
                    <a:pt x="574" y="771"/>
                    <a:pt x="574" y="771"/>
                  </a:cubicBezTo>
                  <a:cubicBezTo>
                    <a:pt x="591" y="761"/>
                    <a:pt x="606" y="749"/>
                    <a:pt x="619" y="735"/>
                  </a:cubicBezTo>
                  <a:cubicBezTo>
                    <a:pt x="633" y="721"/>
                    <a:pt x="645" y="706"/>
                    <a:pt x="655" y="690"/>
                  </a:cubicBezTo>
                  <a:cubicBezTo>
                    <a:pt x="655" y="690"/>
                    <a:pt x="655" y="690"/>
                    <a:pt x="655" y="690"/>
                  </a:cubicBezTo>
                  <a:cubicBezTo>
                    <a:pt x="658" y="686"/>
                    <a:pt x="657" y="681"/>
                    <a:pt x="654" y="678"/>
                  </a:cubicBezTo>
                  <a:cubicBezTo>
                    <a:pt x="612" y="631"/>
                    <a:pt x="612" y="631"/>
                    <a:pt x="612" y="631"/>
                  </a:cubicBezTo>
                  <a:cubicBezTo>
                    <a:pt x="615" y="628"/>
                    <a:pt x="615" y="628"/>
                    <a:pt x="615" y="628"/>
                  </a:cubicBezTo>
                  <a:cubicBezTo>
                    <a:pt x="658" y="675"/>
                    <a:pt x="658" y="675"/>
                    <a:pt x="658" y="675"/>
                  </a:cubicBezTo>
                  <a:moveTo>
                    <a:pt x="470" y="662"/>
                  </a:moveTo>
                  <a:cubicBezTo>
                    <a:pt x="547" y="586"/>
                    <a:pt x="547" y="586"/>
                    <a:pt x="547" y="586"/>
                  </a:cubicBezTo>
                  <a:cubicBezTo>
                    <a:pt x="547" y="585"/>
                    <a:pt x="547" y="585"/>
                    <a:pt x="547" y="585"/>
                  </a:cubicBezTo>
                  <a:cubicBezTo>
                    <a:pt x="550" y="583"/>
                    <a:pt x="554" y="581"/>
                    <a:pt x="557" y="582"/>
                  </a:cubicBezTo>
                  <a:cubicBezTo>
                    <a:pt x="561" y="582"/>
                    <a:pt x="564" y="583"/>
                    <a:pt x="567" y="586"/>
                  </a:cubicBezTo>
                  <a:cubicBezTo>
                    <a:pt x="567" y="586"/>
                    <a:pt x="567" y="586"/>
                    <a:pt x="567" y="586"/>
                  </a:cubicBezTo>
                  <a:cubicBezTo>
                    <a:pt x="567" y="586"/>
                    <a:pt x="567" y="586"/>
                    <a:pt x="567" y="586"/>
                  </a:cubicBezTo>
                  <a:cubicBezTo>
                    <a:pt x="567" y="586"/>
                    <a:pt x="567" y="586"/>
                    <a:pt x="567" y="586"/>
                  </a:cubicBezTo>
                  <a:cubicBezTo>
                    <a:pt x="608" y="631"/>
                    <a:pt x="608" y="631"/>
                    <a:pt x="608" y="631"/>
                  </a:cubicBezTo>
                  <a:cubicBezTo>
                    <a:pt x="515" y="723"/>
                    <a:pt x="515" y="723"/>
                    <a:pt x="515" y="723"/>
                  </a:cubicBezTo>
                  <a:cubicBezTo>
                    <a:pt x="470" y="683"/>
                    <a:pt x="470" y="683"/>
                    <a:pt x="470" y="683"/>
                  </a:cubicBezTo>
                  <a:cubicBezTo>
                    <a:pt x="470" y="682"/>
                    <a:pt x="470" y="682"/>
                    <a:pt x="470" y="682"/>
                  </a:cubicBezTo>
                  <a:cubicBezTo>
                    <a:pt x="465" y="677"/>
                    <a:pt x="465" y="668"/>
                    <a:pt x="470" y="662"/>
                  </a:cubicBezTo>
                  <a:moveTo>
                    <a:pt x="571" y="585"/>
                  </a:moveTo>
                  <a:cubicBezTo>
                    <a:pt x="574" y="582"/>
                    <a:pt x="574" y="582"/>
                    <a:pt x="574" y="582"/>
                  </a:cubicBezTo>
                  <a:cubicBezTo>
                    <a:pt x="613" y="626"/>
                    <a:pt x="613" y="626"/>
                    <a:pt x="613" y="626"/>
                  </a:cubicBezTo>
                  <a:cubicBezTo>
                    <a:pt x="610" y="629"/>
                    <a:pt x="610" y="629"/>
                    <a:pt x="610" y="629"/>
                  </a:cubicBezTo>
                  <a:cubicBezTo>
                    <a:pt x="571" y="585"/>
                    <a:pt x="571" y="585"/>
                    <a:pt x="571" y="585"/>
                  </a:cubicBezTo>
                  <a:moveTo>
                    <a:pt x="652" y="688"/>
                  </a:moveTo>
                  <a:cubicBezTo>
                    <a:pt x="652" y="688"/>
                    <a:pt x="652" y="688"/>
                    <a:pt x="652" y="688"/>
                  </a:cubicBezTo>
                  <a:cubicBezTo>
                    <a:pt x="652" y="688"/>
                    <a:pt x="652" y="688"/>
                    <a:pt x="652" y="688"/>
                  </a:cubicBezTo>
                  <a:cubicBezTo>
                    <a:pt x="632" y="721"/>
                    <a:pt x="605" y="748"/>
                    <a:pt x="572" y="768"/>
                  </a:cubicBezTo>
                  <a:cubicBezTo>
                    <a:pt x="572" y="768"/>
                    <a:pt x="572" y="768"/>
                    <a:pt x="572" y="768"/>
                  </a:cubicBezTo>
                  <a:cubicBezTo>
                    <a:pt x="572" y="768"/>
                    <a:pt x="572" y="768"/>
                    <a:pt x="572" y="768"/>
                  </a:cubicBezTo>
                  <a:cubicBezTo>
                    <a:pt x="570" y="770"/>
                    <a:pt x="567" y="770"/>
                    <a:pt x="564" y="768"/>
                  </a:cubicBezTo>
                  <a:cubicBezTo>
                    <a:pt x="562" y="765"/>
                    <a:pt x="562" y="762"/>
                    <a:pt x="564" y="760"/>
                  </a:cubicBezTo>
                  <a:cubicBezTo>
                    <a:pt x="564" y="760"/>
                    <a:pt x="564" y="760"/>
                    <a:pt x="564" y="760"/>
                  </a:cubicBezTo>
                  <a:cubicBezTo>
                    <a:pt x="564" y="759"/>
                    <a:pt x="564" y="759"/>
                    <a:pt x="564" y="759"/>
                  </a:cubicBezTo>
                  <a:cubicBezTo>
                    <a:pt x="584" y="727"/>
                    <a:pt x="611" y="699"/>
                    <a:pt x="644" y="680"/>
                  </a:cubicBezTo>
                  <a:cubicBezTo>
                    <a:pt x="644" y="680"/>
                    <a:pt x="644" y="680"/>
                    <a:pt x="644" y="680"/>
                  </a:cubicBezTo>
                  <a:cubicBezTo>
                    <a:pt x="644" y="680"/>
                    <a:pt x="644" y="680"/>
                    <a:pt x="644" y="680"/>
                  </a:cubicBezTo>
                  <a:cubicBezTo>
                    <a:pt x="646" y="678"/>
                    <a:pt x="650" y="678"/>
                    <a:pt x="652" y="680"/>
                  </a:cubicBezTo>
                  <a:cubicBezTo>
                    <a:pt x="654" y="682"/>
                    <a:pt x="654" y="686"/>
                    <a:pt x="652" y="688"/>
                  </a:cubicBezTo>
                  <a:moveTo>
                    <a:pt x="648" y="675"/>
                  </a:moveTo>
                  <a:cubicBezTo>
                    <a:pt x="646" y="675"/>
                    <a:pt x="644" y="676"/>
                    <a:pt x="642" y="677"/>
                  </a:cubicBezTo>
                  <a:cubicBezTo>
                    <a:pt x="642" y="677"/>
                    <a:pt x="642" y="677"/>
                    <a:pt x="642" y="677"/>
                  </a:cubicBezTo>
                  <a:cubicBezTo>
                    <a:pt x="609" y="697"/>
                    <a:pt x="581" y="725"/>
                    <a:pt x="561" y="758"/>
                  </a:cubicBezTo>
                  <a:cubicBezTo>
                    <a:pt x="561" y="758"/>
                    <a:pt x="561" y="758"/>
                    <a:pt x="561" y="758"/>
                  </a:cubicBezTo>
                  <a:cubicBezTo>
                    <a:pt x="560" y="759"/>
                    <a:pt x="560" y="761"/>
                    <a:pt x="559" y="763"/>
                  </a:cubicBezTo>
                  <a:cubicBezTo>
                    <a:pt x="518" y="726"/>
                    <a:pt x="518" y="726"/>
                    <a:pt x="518" y="726"/>
                  </a:cubicBezTo>
                  <a:cubicBezTo>
                    <a:pt x="610" y="634"/>
                    <a:pt x="610" y="634"/>
                    <a:pt x="610" y="634"/>
                  </a:cubicBezTo>
                  <a:cubicBezTo>
                    <a:pt x="648" y="675"/>
                    <a:pt x="648" y="675"/>
                    <a:pt x="648" y="675"/>
                  </a:cubicBezTo>
                  <a:moveTo>
                    <a:pt x="470" y="686"/>
                  </a:moveTo>
                  <a:cubicBezTo>
                    <a:pt x="513" y="726"/>
                    <a:pt x="513" y="726"/>
                    <a:pt x="513" y="726"/>
                  </a:cubicBezTo>
                  <a:cubicBezTo>
                    <a:pt x="510" y="729"/>
                    <a:pt x="510" y="729"/>
                    <a:pt x="510" y="729"/>
                  </a:cubicBezTo>
                  <a:cubicBezTo>
                    <a:pt x="466" y="690"/>
                    <a:pt x="466" y="690"/>
                    <a:pt x="466" y="690"/>
                  </a:cubicBezTo>
                  <a:cubicBezTo>
                    <a:pt x="470" y="686"/>
                    <a:pt x="470" y="686"/>
                    <a:pt x="470" y="686"/>
                  </a:cubicBezTo>
                  <a:moveTo>
                    <a:pt x="836" y="497"/>
                  </a:moveTo>
                  <a:cubicBezTo>
                    <a:pt x="840" y="502"/>
                    <a:pt x="840" y="509"/>
                    <a:pt x="837" y="514"/>
                  </a:cubicBezTo>
                  <a:cubicBezTo>
                    <a:pt x="837" y="514"/>
                    <a:pt x="837" y="514"/>
                    <a:pt x="837" y="514"/>
                  </a:cubicBezTo>
                  <a:cubicBezTo>
                    <a:pt x="836" y="515"/>
                    <a:pt x="836" y="515"/>
                    <a:pt x="836" y="515"/>
                  </a:cubicBezTo>
                  <a:cubicBezTo>
                    <a:pt x="816" y="548"/>
                    <a:pt x="788" y="576"/>
                    <a:pt x="755" y="596"/>
                  </a:cubicBezTo>
                  <a:cubicBezTo>
                    <a:pt x="755" y="596"/>
                    <a:pt x="755" y="596"/>
                    <a:pt x="755" y="596"/>
                  </a:cubicBezTo>
                  <a:cubicBezTo>
                    <a:pt x="749" y="600"/>
                    <a:pt x="742" y="600"/>
                    <a:pt x="737" y="595"/>
                  </a:cubicBezTo>
                  <a:cubicBezTo>
                    <a:pt x="690" y="553"/>
                    <a:pt x="690" y="553"/>
                    <a:pt x="690" y="553"/>
                  </a:cubicBezTo>
                  <a:cubicBezTo>
                    <a:pt x="693" y="550"/>
                    <a:pt x="693" y="550"/>
                    <a:pt x="693" y="550"/>
                  </a:cubicBezTo>
                  <a:cubicBezTo>
                    <a:pt x="740" y="592"/>
                    <a:pt x="740" y="592"/>
                    <a:pt x="740" y="592"/>
                  </a:cubicBezTo>
                  <a:cubicBezTo>
                    <a:pt x="743" y="595"/>
                    <a:pt x="748" y="595"/>
                    <a:pt x="752" y="593"/>
                  </a:cubicBezTo>
                  <a:cubicBezTo>
                    <a:pt x="752" y="593"/>
                    <a:pt x="752" y="593"/>
                    <a:pt x="752" y="593"/>
                  </a:cubicBezTo>
                  <a:cubicBezTo>
                    <a:pt x="768" y="583"/>
                    <a:pt x="784" y="571"/>
                    <a:pt x="797" y="557"/>
                  </a:cubicBezTo>
                  <a:cubicBezTo>
                    <a:pt x="811" y="544"/>
                    <a:pt x="823" y="528"/>
                    <a:pt x="833" y="512"/>
                  </a:cubicBezTo>
                  <a:cubicBezTo>
                    <a:pt x="833" y="512"/>
                    <a:pt x="833" y="512"/>
                    <a:pt x="833" y="512"/>
                  </a:cubicBezTo>
                  <a:cubicBezTo>
                    <a:pt x="835" y="508"/>
                    <a:pt x="835" y="503"/>
                    <a:pt x="832" y="500"/>
                  </a:cubicBezTo>
                  <a:cubicBezTo>
                    <a:pt x="790" y="453"/>
                    <a:pt x="790" y="453"/>
                    <a:pt x="790" y="453"/>
                  </a:cubicBezTo>
                  <a:cubicBezTo>
                    <a:pt x="793" y="450"/>
                    <a:pt x="793" y="450"/>
                    <a:pt x="793" y="450"/>
                  </a:cubicBezTo>
                  <a:cubicBezTo>
                    <a:pt x="836" y="497"/>
                    <a:pt x="836" y="497"/>
                    <a:pt x="836" y="497"/>
                  </a:cubicBezTo>
                  <a:moveTo>
                    <a:pt x="648" y="504"/>
                  </a:moveTo>
                  <a:cubicBezTo>
                    <a:pt x="642" y="499"/>
                    <a:pt x="642" y="490"/>
                    <a:pt x="648" y="484"/>
                  </a:cubicBezTo>
                  <a:cubicBezTo>
                    <a:pt x="725" y="408"/>
                    <a:pt x="725" y="408"/>
                    <a:pt x="725" y="408"/>
                  </a:cubicBezTo>
                  <a:cubicBezTo>
                    <a:pt x="725" y="407"/>
                    <a:pt x="725" y="407"/>
                    <a:pt x="725" y="407"/>
                  </a:cubicBezTo>
                  <a:cubicBezTo>
                    <a:pt x="728" y="405"/>
                    <a:pt x="731" y="403"/>
                    <a:pt x="735" y="404"/>
                  </a:cubicBezTo>
                  <a:cubicBezTo>
                    <a:pt x="739" y="404"/>
                    <a:pt x="742" y="405"/>
                    <a:pt x="745" y="408"/>
                  </a:cubicBezTo>
                  <a:cubicBezTo>
                    <a:pt x="745" y="408"/>
                    <a:pt x="745" y="408"/>
                    <a:pt x="745" y="408"/>
                  </a:cubicBezTo>
                  <a:cubicBezTo>
                    <a:pt x="745" y="408"/>
                    <a:pt x="745" y="408"/>
                    <a:pt x="745" y="408"/>
                  </a:cubicBezTo>
                  <a:cubicBezTo>
                    <a:pt x="786" y="453"/>
                    <a:pt x="786" y="453"/>
                    <a:pt x="786" y="453"/>
                  </a:cubicBezTo>
                  <a:cubicBezTo>
                    <a:pt x="693" y="545"/>
                    <a:pt x="693" y="545"/>
                    <a:pt x="693" y="545"/>
                  </a:cubicBezTo>
                  <a:cubicBezTo>
                    <a:pt x="648" y="505"/>
                    <a:pt x="648" y="505"/>
                    <a:pt x="648" y="505"/>
                  </a:cubicBezTo>
                  <a:cubicBezTo>
                    <a:pt x="648" y="504"/>
                    <a:pt x="648" y="504"/>
                    <a:pt x="648" y="504"/>
                  </a:cubicBezTo>
                  <a:moveTo>
                    <a:pt x="749" y="407"/>
                  </a:moveTo>
                  <a:cubicBezTo>
                    <a:pt x="752" y="404"/>
                    <a:pt x="752" y="404"/>
                    <a:pt x="752" y="404"/>
                  </a:cubicBezTo>
                  <a:cubicBezTo>
                    <a:pt x="791" y="448"/>
                    <a:pt x="791" y="448"/>
                    <a:pt x="791" y="448"/>
                  </a:cubicBezTo>
                  <a:cubicBezTo>
                    <a:pt x="788" y="451"/>
                    <a:pt x="788" y="451"/>
                    <a:pt x="788" y="451"/>
                  </a:cubicBezTo>
                  <a:cubicBezTo>
                    <a:pt x="749" y="407"/>
                    <a:pt x="749" y="407"/>
                    <a:pt x="749" y="407"/>
                  </a:cubicBezTo>
                  <a:moveTo>
                    <a:pt x="830" y="510"/>
                  </a:moveTo>
                  <a:cubicBezTo>
                    <a:pt x="830" y="510"/>
                    <a:pt x="830" y="510"/>
                    <a:pt x="830" y="510"/>
                  </a:cubicBezTo>
                  <a:cubicBezTo>
                    <a:pt x="830" y="510"/>
                    <a:pt x="830" y="510"/>
                    <a:pt x="830" y="510"/>
                  </a:cubicBezTo>
                  <a:cubicBezTo>
                    <a:pt x="810" y="543"/>
                    <a:pt x="783" y="570"/>
                    <a:pt x="750" y="590"/>
                  </a:cubicBezTo>
                  <a:cubicBezTo>
                    <a:pt x="750" y="590"/>
                    <a:pt x="750" y="590"/>
                    <a:pt x="750" y="590"/>
                  </a:cubicBezTo>
                  <a:cubicBezTo>
                    <a:pt x="750" y="590"/>
                    <a:pt x="750" y="590"/>
                    <a:pt x="750" y="590"/>
                  </a:cubicBezTo>
                  <a:cubicBezTo>
                    <a:pt x="748" y="592"/>
                    <a:pt x="744" y="592"/>
                    <a:pt x="742" y="590"/>
                  </a:cubicBezTo>
                  <a:cubicBezTo>
                    <a:pt x="740" y="587"/>
                    <a:pt x="740" y="584"/>
                    <a:pt x="742" y="582"/>
                  </a:cubicBezTo>
                  <a:cubicBezTo>
                    <a:pt x="742" y="582"/>
                    <a:pt x="742" y="582"/>
                    <a:pt x="742" y="582"/>
                  </a:cubicBezTo>
                  <a:cubicBezTo>
                    <a:pt x="742" y="582"/>
                    <a:pt x="742" y="582"/>
                    <a:pt x="742" y="582"/>
                  </a:cubicBezTo>
                  <a:cubicBezTo>
                    <a:pt x="762" y="549"/>
                    <a:pt x="789" y="522"/>
                    <a:pt x="822" y="502"/>
                  </a:cubicBezTo>
                  <a:cubicBezTo>
                    <a:pt x="822" y="502"/>
                    <a:pt x="822" y="502"/>
                    <a:pt x="822" y="502"/>
                  </a:cubicBezTo>
                  <a:cubicBezTo>
                    <a:pt x="824" y="500"/>
                    <a:pt x="828" y="500"/>
                    <a:pt x="830" y="502"/>
                  </a:cubicBezTo>
                  <a:cubicBezTo>
                    <a:pt x="832" y="504"/>
                    <a:pt x="832" y="508"/>
                    <a:pt x="830" y="510"/>
                  </a:cubicBezTo>
                  <a:moveTo>
                    <a:pt x="825" y="497"/>
                  </a:moveTo>
                  <a:cubicBezTo>
                    <a:pt x="824" y="497"/>
                    <a:pt x="822" y="498"/>
                    <a:pt x="820" y="499"/>
                  </a:cubicBezTo>
                  <a:cubicBezTo>
                    <a:pt x="820" y="499"/>
                    <a:pt x="820" y="499"/>
                    <a:pt x="820" y="499"/>
                  </a:cubicBezTo>
                  <a:cubicBezTo>
                    <a:pt x="787" y="519"/>
                    <a:pt x="759" y="547"/>
                    <a:pt x="739" y="580"/>
                  </a:cubicBezTo>
                  <a:cubicBezTo>
                    <a:pt x="739" y="580"/>
                    <a:pt x="739" y="580"/>
                    <a:pt x="739" y="580"/>
                  </a:cubicBezTo>
                  <a:cubicBezTo>
                    <a:pt x="738" y="582"/>
                    <a:pt x="737" y="584"/>
                    <a:pt x="737" y="585"/>
                  </a:cubicBezTo>
                  <a:cubicBezTo>
                    <a:pt x="696" y="548"/>
                    <a:pt x="696" y="548"/>
                    <a:pt x="696" y="548"/>
                  </a:cubicBezTo>
                  <a:cubicBezTo>
                    <a:pt x="788" y="456"/>
                    <a:pt x="788" y="456"/>
                    <a:pt x="788" y="456"/>
                  </a:cubicBezTo>
                  <a:cubicBezTo>
                    <a:pt x="825" y="497"/>
                    <a:pt x="825" y="497"/>
                    <a:pt x="825" y="497"/>
                  </a:cubicBezTo>
                  <a:moveTo>
                    <a:pt x="647" y="508"/>
                  </a:moveTo>
                  <a:cubicBezTo>
                    <a:pt x="691" y="548"/>
                    <a:pt x="691" y="548"/>
                    <a:pt x="691" y="548"/>
                  </a:cubicBezTo>
                  <a:cubicBezTo>
                    <a:pt x="688" y="551"/>
                    <a:pt x="688" y="551"/>
                    <a:pt x="688" y="551"/>
                  </a:cubicBezTo>
                  <a:cubicBezTo>
                    <a:pt x="644" y="512"/>
                    <a:pt x="644" y="512"/>
                    <a:pt x="644" y="512"/>
                  </a:cubicBezTo>
                  <a:cubicBezTo>
                    <a:pt x="647" y="508"/>
                    <a:pt x="647" y="508"/>
                    <a:pt x="647" y="508"/>
                  </a:cubicBezTo>
                  <a:moveTo>
                    <a:pt x="813" y="180"/>
                  </a:moveTo>
                  <a:cubicBezTo>
                    <a:pt x="771" y="226"/>
                    <a:pt x="771" y="226"/>
                    <a:pt x="771" y="226"/>
                  </a:cubicBezTo>
                  <a:cubicBezTo>
                    <a:pt x="768" y="223"/>
                    <a:pt x="768" y="223"/>
                    <a:pt x="768" y="223"/>
                  </a:cubicBezTo>
                  <a:cubicBezTo>
                    <a:pt x="810" y="177"/>
                    <a:pt x="810" y="177"/>
                    <a:pt x="810" y="177"/>
                  </a:cubicBezTo>
                  <a:cubicBezTo>
                    <a:pt x="813" y="173"/>
                    <a:pt x="813" y="168"/>
                    <a:pt x="811" y="165"/>
                  </a:cubicBezTo>
                  <a:cubicBezTo>
                    <a:pt x="811" y="164"/>
                    <a:pt x="811" y="164"/>
                    <a:pt x="811" y="164"/>
                  </a:cubicBezTo>
                  <a:cubicBezTo>
                    <a:pt x="808" y="161"/>
                    <a:pt x="806" y="157"/>
                    <a:pt x="803" y="153"/>
                  </a:cubicBezTo>
                  <a:cubicBezTo>
                    <a:pt x="812" y="162"/>
                    <a:pt x="812" y="162"/>
                    <a:pt x="812" y="162"/>
                  </a:cubicBezTo>
                  <a:cubicBezTo>
                    <a:pt x="812" y="162"/>
                    <a:pt x="813" y="162"/>
                    <a:pt x="814" y="162"/>
                  </a:cubicBezTo>
                  <a:cubicBezTo>
                    <a:pt x="814" y="162"/>
                    <a:pt x="814" y="162"/>
                    <a:pt x="814" y="162"/>
                  </a:cubicBezTo>
                  <a:cubicBezTo>
                    <a:pt x="814" y="162"/>
                    <a:pt x="814" y="162"/>
                    <a:pt x="814" y="162"/>
                  </a:cubicBezTo>
                  <a:cubicBezTo>
                    <a:pt x="814" y="162"/>
                    <a:pt x="814" y="162"/>
                    <a:pt x="814" y="162"/>
                  </a:cubicBezTo>
                  <a:cubicBezTo>
                    <a:pt x="818" y="167"/>
                    <a:pt x="818" y="175"/>
                    <a:pt x="813" y="180"/>
                  </a:cubicBezTo>
                  <a:moveTo>
                    <a:pt x="626" y="192"/>
                  </a:moveTo>
                  <a:cubicBezTo>
                    <a:pt x="625" y="191"/>
                    <a:pt x="625" y="191"/>
                    <a:pt x="625" y="191"/>
                  </a:cubicBezTo>
                  <a:cubicBezTo>
                    <a:pt x="620" y="186"/>
                    <a:pt x="620" y="177"/>
                    <a:pt x="626" y="172"/>
                  </a:cubicBezTo>
                  <a:cubicBezTo>
                    <a:pt x="626" y="172"/>
                    <a:pt x="626" y="172"/>
                    <a:pt x="626" y="172"/>
                  </a:cubicBezTo>
                  <a:cubicBezTo>
                    <a:pt x="671" y="131"/>
                    <a:pt x="671" y="131"/>
                    <a:pt x="671" y="131"/>
                  </a:cubicBezTo>
                  <a:cubicBezTo>
                    <a:pt x="763" y="223"/>
                    <a:pt x="763" y="223"/>
                    <a:pt x="763" y="223"/>
                  </a:cubicBezTo>
                  <a:cubicBezTo>
                    <a:pt x="723" y="268"/>
                    <a:pt x="723" y="268"/>
                    <a:pt x="723" y="268"/>
                  </a:cubicBezTo>
                  <a:cubicBezTo>
                    <a:pt x="722" y="269"/>
                    <a:pt x="722" y="269"/>
                    <a:pt x="722" y="269"/>
                  </a:cubicBezTo>
                  <a:cubicBezTo>
                    <a:pt x="717" y="274"/>
                    <a:pt x="708" y="274"/>
                    <a:pt x="702" y="269"/>
                  </a:cubicBezTo>
                  <a:cubicBezTo>
                    <a:pt x="626" y="192"/>
                    <a:pt x="626" y="192"/>
                    <a:pt x="626" y="192"/>
                  </a:cubicBezTo>
                  <a:moveTo>
                    <a:pt x="665" y="125"/>
                  </a:moveTo>
                  <a:cubicBezTo>
                    <a:pt x="669" y="129"/>
                    <a:pt x="669" y="129"/>
                    <a:pt x="669" y="129"/>
                  </a:cubicBezTo>
                  <a:cubicBezTo>
                    <a:pt x="625" y="168"/>
                    <a:pt x="625" y="168"/>
                    <a:pt x="625" y="168"/>
                  </a:cubicBezTo>
                  <a:cubicBezTo>
                    <a:pt x="622" y="165"/>
                    <a:pt x="622" y="165"/>
                    <a:pt x="622" y="165"/>
                  </a:cubicBezTo>
                  <a:cubicBezTo>
                    <a:pt x="665" y="125"/>
                    <a:pt x="665" y="125"/>
                    <a:pt x="665" y="125"/>
                  </a:cubicBezTo>
                  <a:moveTo>
                    <a:pt x="760" y="110"/>
                  </a:moveTo>
                  <a:cubicBezTo>
                    <a:pt x="785" y="134"/>
                    <a:pt x="785" y="134"/>
                    <a:pt x="785" y="134"/>
                  </a:cubicBezTo>
                  <a:cubicBezTo>
                    <a:pt x="793" y="144"/>
                    <a:pt x="801" y="155"/>
                    <a:pt x="808" y="166"/>
                  </a:cubicBezTo>
                  <a:cubicBezTo>
                    <a:pt x="808" y="166"/>
                    <a:pt x="808" y="166"/>
                    <a:pt x="808" y="166"/>
                  </a:cubicBezTo>
                  <a:cubicBezTo>
                    <a:pt x="808" y="166"/>
                    <a:pt x="808" y="166"/>
                    <a:pt x="808" y="166"/>
                  </a:cubicBezTo>
                  <a:cubicBezTo>
                    <a:pt x="810" y="169"/>
                    <a:pt x="810" y="172"/>
                    <a:pt x="808" y="174"/>
                  </a:cubicBezTo>
                  <a:cubicBezTo>
                    <a:pt x="805" y="176"/>
                    <a:pt x="802" y="176"/>
                    <a:pt x="800" y="174"/>
                  </a:cubicBezTo>
                  <a:cubicBezTo>
                    <a:pt x="800" y="174"/>
                    <a:pt x="800" y="174"/>
                    <a:pt x="800" y="174"/>
                  </a:cubicBezTo>
                  <a:cubicBezTo>
                    <a:pt x="800" y="174"/>
                    <a:pt x="800" y="174"/>
                    <a:pt x="800" y="174"/>
                  </a:cubicBezTo>
                  <a:cubicBezTo>
                    <a:pt x="767" y="155"/>
                    <a:pt x="739" y="127"/>
                    <a:pt x="720" y="95"/>
                  </a:cubicBezTo>
                  <a:cubicBezTo>
                    <a:pt x="720" y="95"/>
                    <a:pt x="720" y="95"/>
                    <a:pt x="720" y="95"/>
                  </a:cubicBezTo>
                  <a:cubicBezTo>
                    <a:pt x="720" y="95"/>
                    <a:pt x="720" y="95"/>
                    <a:pt x="720" y="95"/>
                  </a:cubicBezTo>
                  <a:cubicBezTo>
                    <a:pt x="718" y="92"/>
                    <a:pt x="718" y="89"/>
                    <a:pt x="720" y="87"/>
                  </a:cubicBezTo>
                  <a:cubicBezTo>
                    <a:pt x="722" y="85"/>
                    <a:pt x="725" y="85"/>
                    <a:pt x="728" y="86"/>
                  </a:cubicBezTo>
                  <a:cubicBezTo>
                    <a:pt x="728" y="86"/>
                    <a:pt x="728" y="86"/>
                    <a:pt x="728" y="86"/>
                  </a:cubicBezTo>
                  <a:cubicBezTo>
                    <a:pt x="728" y="87"/>
                    <a:pt x="728" y="87"/>
                    <a:pt x="728" y="87"/>
                  </a:cubicBezTo>
                  <a:cubicBezTo>
                    <a:pt x="739" y="93"/>
                    <a:pt x="750" y="101"/>
                    <a:pt x="760" y="110"/>
                  </a:cubicBezTo>
                  <a:moveTo>
                    <a:pt x="717" y="96"/>
                  </a:moveTo>
                  <a:cubicBezTo>
                    <a:pt x="717" y="96"/>
                    <a:pt x="717" y="96"/>
                    <a:pt x="717" y="96"/>
                  </a:cubicBezTo>
                  <a:cubicBezTo>
                    <a:pt x="737" y="129"/>
                    <a:pt x="765" y="157"/>
                    <a:pt x="798" y="177"/>
                  </a:cubicBezTo>
                  <a:cubicBezTo>
                    <a:pt x="798" y="177"/>
                    <a:pt x="798" y="177"/>
                    <a:pt x="798" y="177"/>
                  </a:cubicBezTo>
                  <a:cubicBezTo>
                    <a:pt x="799" y="178"/>
                    <a:pt x="801" y="179"/>
                    <a:pt x="803" y="179"/>
                  </a:cubicBezTo>
                  <a:cubicBezTo>
                    <a:pt x="766" y="221"/>
                    <a:pt x="766" y="221"/>
                    <a:pt x="766" y="221"/>
                  </a:cubicBezTo>
                  <a:cubicBezTo>
                    <a:pt x="674" y="129"/>
                    <a:pt x="674" y="129"/>
                    <a:pt x="674" y="129"/>
                  </a:cubicBezTo>
                  <a:cubicBezTo>
                    <a:pt x="715" y="91"/>
                    <a:pt x="715" y="91"/>
                    <a:pt x="715" y="91"/>
                  </a:cubicBezTo>
                  <a:cubicBezTo>
                    <a:pt x="715" y="93"/>
                    <a:pt x="716" y="95"/>
                    <a:pt x="717" y="96"/>
                  </a:cubicBezTo>
                  <a:moveTo>
                    <a:pt x="730" y="272"/>
                  </a:moveTo>
                  <a:cubicBezTo>
                    <a:pt x="726" y="269"/>
                    <a:pt x="726" y="269"/>
                    <a:pt x="726" y="269"/>
                  </a:cubicBezTo>
                  <a:cubicBezTo>
                    <a:pt x="766" y="226"/>
                    <a:pt x="766" y="226"/>
                    <a:pt x="766" y="226"/>
                  </a:cubicBezTo>
                  <a:cubicBezTo>
                    <a:pt x="769" y="229"/>
                    <a:pt x="769" y="229"/>
                    <a:pt x="769" y="229"/>
                  </a:cubicBezTo>
                  <a:cubicBezTo>
                    <a:pt x="730" y="272"/>
                    <a:pt x="730" y="272"/>
                    <a:pt x="730" y="272"/>
                  </a:cubicBezTo>
                  <a:moveTo>
                    <a:pt x="810" y="155"/>
                  </a:moveTo>
                  <a:cubicBezTo>
                    <a:pt x="787" y="132"/>
                    <a:pt x="787" y="132"/>
                    <a:pt x="787" y="132"/>
                  </a:cubicBezTo>
                  <a:cubicBezTo>
                    <a:pt x="779" y="123"/>
                    <a:pt x="771" y="115"/>
                    <a:pt x="762" y="107"/>
                  </a:cubicBezTo>
                  <a:cubicBezTo>
                    <a:pt x="740" y="85"/>
                    <a:pt x="740" y="85"/>
                    <a:pt x="740" y="85"/>
                  </a:cubicBezTo>
                  <a:cubicBezTo>
                    <a:pt x="767" y="103"/>
                    <a:pt x="791" y="127"/>
                    <a:pt x="810" y="155"/>
                  </a:cubicBezTo>
                  <a:moveTo>
                    <a:pt x="715" y="81"/>
                  </a:moveTo>
                  <a:cubicBezTo>
                    <a:pt x="718" y="78"/>
                    <a:pt x="723" y="76"/>
                    <a:pt x="728" y="78"/>
                  </a:cubicBezTo>
                  <a:cubicBezTo>
                    <a:pt x="741" y="91"/>
                    <a:pt x="741" y="91"/>
                    <a:pt x="741" y="91"/>
                  </a:cubicBezTo>
                  <a:cubicBezTo>
                    <a:pt x="737" y="88"/>
                    <a:pt x="734" y="86"/>
                    <a:pt x="730" y="84"/>
                  </a:cubicBezTo>
                  <a:cubicBezTo>
                    <a:pt x="730" y="84"/>
                    <a:pt x="730" y="84"/>
                    <a:pt x="730" y="84"/>
                  </a:cubicBezTo>
                  <a:cubicBezTo>
                    <a:pt x="726" y="81"/>
                    <a:pt x="721" y="81"/>
                    <a:pt x="718" y="84"/>
                  </a:cubicBezTo>
                  <a:cubicBezTo>
                    <a:pt x="671" y="126"/>
                    <a:pt x="671" y="126"/>
                    <a:pt x="671" y="126"/>
                  </a:cubicBezTo>
                  <a:cubicBezTo>
                    <a:pt x="668" y="123"/>
                    <a:pt x="668" y="123"/>
                    <a:pt x="668" y="123"/>
                  </a:cubicBezTo>
                  <a:cubicBezTo>
                    <a:pt x="715" y="81"/>
                    <a:pt x="715" y="81"/>
                    <a:pt x="715" y="81"/>
                  </a:cubicBezTo>
                  <a:moveTo>
                    <a:pt x="299" y="157"/>
                  </a:moveTo>
                  <a:cubicBezTo>
                    <a:pt x="294" y="152"/>
                    <a:pt x="294" y="145"/>
                    <a:pt x="298" y="140"/>
                  </a:cubicBezTo>
                  <a:cubicBezTo>
                    <a:pt x="298" y="140"/>
                    <a:pt x="298" y="140"/>
                    <a:pt x="298" y="140"/>
                  </a:cubicBezTo>
                  <a:cubicBezTo>
                    <a:pt x="298" y="140"/>
                    <a:pt x="298" y="140"/>
                    <a:pt x="298" y="140"/>
                  </a:cubicBezTo>
                  <a:cubicBezTo>
                    <a:pt x="318" y="106"/>
                    <a:pt x="346" y="78"/>
                    <a:pt x="380" y="58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5" y="54"/>
                    <a:pt x="393" y="54"/>
                    <a:pt x="397" y="59"/>
                  </a:cubicBezTo>
                  <a:cubicBezTo>
                    <a:pt x="444" y="101"/>
                    <a:pt x="444" y="101"/>
                    <a:pt x="444" y="101"/>
                  </a:cubicBezTo>
                  <a:cubicBezTo>
                    <a:pt x="441" y="104"/>
                    <a:pt x="441" y="104"/>
                    <a:pt x="441" y="104"/>
                  </a:cubicBezTo>
                  <a:cubicBezTo>
                    <a:pt x="394" y="62"/>
                    <a:pt x="394" y="62"/>
                    <a:pt x="394" y="62"/>
                  </a:cubicBezTo>
                  <a:cubicBezTo>
                    <a:pt x="391" y="59"/>
                    <a:pt x="386" y="59"/>
                    <a:pt x="382" y="61"/>
                  </a:cubicBezTo>
                  <a:cubicBezTo>
                    <a:pt x="382" y="61"/>
                    <a:pt x="382" y="61"/>
                    <a:pt x="382" y="61"/>
                  </a:cubicBezTo>
                  <a:cubicBezTo>
                    <a:pt x="349" y="81"/>
                    <a:pt x="321" y="109"/>
                    <a:pt x="302" y="142"/>
                  </a:cubicBezTo>
                  <a:cubicBezTo>
                    <a:pt x="302" y="142"/>
                    <a:pt x="302" y="142"/>
                    <a:pt x="302" y="142"/>
                  </a:cubicBezTo>
                  <a:cubicBezTo>
                    <a:pt x="299" y="146"/>
                    <a:pt x="299" y="151"/>
                    <a:pt x="302" y="154"/>
                  </a:cubicBezTo>
                  <a:cubicBezTo>
                    <a:pt x="344" y="201"/>
                    <a:pt x="344" y="201"/>
                    <a:pt x="344" y="201"/>
                  </a:cubicBezTo>
                  <a:cubicBezTo>
                    <a:pt x="341" y="204"/>
                    <a:pt x="341" y="204"/>
                    <a:pt x="341" y="204"/>
                  </a:cubicBezTo>
                  <a:cubicBezTo>
                    <a:pt x="299" y="157"/>
                    <a:pt x="299" y="157"/>
                    <a:pt x="299" y="157"/>
                  </a:cubicBezTo>
                  <a:moveTo>
                    <a:pt x="486" y="150"/>
                  </a:moveTo>
                  <a:cubicBezTo>
                    <a:pt x="492" y="155"/>
                    <a:pt x="492" y="164"/>
                    <a:pt x="486" y="170"/>
                  </a:cubicBezTo>
                  <a:cubicBezTo>
                    <a:pt x="410" y="246"/>
                    <a:pt x="410" y="246"/>
                    <a:pt x="410" y="246"/>
                  </a:cubicBezTo>
                  <a:cubicBezTo>
                    <a:pt x="409" y="247"/>
                    <a:pt x="409" y="247"/>
                    <a:pt x="409" y="247"/>
                  </a:cubicBezTo>
                  <a:cubicBezTo>
                    <a:pt x="403" y="252"/>
                    <a:pt x="395" y="252"/>
                    <a:pt x="389" y="246"/>
                  </a:cubicBezTo>
                  <a:cubicBezTo>
                    <a:pt x="349" y="201"/>
                    <a:pt x="349" y="201"/>
                    <a:pt x="349" y="201"/>
                  </a:cubicBezTo>
                  <a:cubicBezTo>
                    <a:pt x="441" y="109"/>
                    <a:pt x="441" y="109"/>
                    <a:pt x="441" y="109"/>
                  </a:cubicBezTo>
                  <a:cubicBezTo>
                    <a:pt x="486" y="149"/>
                    <a:pt x="486" y="149"/>
                    <a:pt x="486" y="149"/>
                  </a:cubicBezTo>
                  <a:cubicBezTo>
                    <a:pt x="486" y="149"/>
                    <a:pt x="486" y="149"/>
                    <a:pt x="486" y="149"/>
                  </a:cubicBezTo>
                  <a:cubicBezTo>
                    <a:pt x="486" y="149"/>
                    <a:pt x="486" y="149"/>
                    <a:pt x="486" y="149"/>
                  </a:cubicBezTo>
                  <a:cubicBezTo>
                    <a:pt x="486" y="149"/>
                    <a:pt x="486" y="149"/>
                    <a:pt x="486" y="149"/>
                  </a:cubicBezTo>
                  <a:cubicBezTo>
                    <a:pt x="486" y="150"/>
                    <a:pt x="486" y="150"/>
                    <a:pt x="486" y="150"/>
                  </a:cubicBezTo>
                  <a:moveTo>
                    <a:pt x="386" y="247"/>
                  </a:moveTo>
                  <a:cubicBezTo>
                    <a:pt x="382" y="250"/>
                    <a:pt x="382" y="250"/>
                    <a:pt x="382" y="250"/>
                  </a:cubicBezTo>
                  <a:cubicBezTo>
                    <a:pt x="343" y="206"/>
                    <a:pt x="343" y="206"/>
                    <a:pt x="343" y="206"/>
                  </a:cubicBezTo>
                  <a:cubicBezTo>
                    <a:pt x="346" y="203"/>
                    <a:pt x="346" y="203"/>
                    <a:pt x="346" y="203"/>
                  </a:cubicBezTo>
                  <a:cubicBezTo>
                    <a:pt x="386" y="247"/>
                    <a:pt x="386" y="247"/>
                    <a:pt x="386" y="247"/>
                  </a:cubicBezTo>
                  <a:moveTo>
                    <a:pt x="304" y="144"/>
                  </a:moveTo>
                  <a:cubicBezTo>
                    <a:pt x="304" y="144"/>
                    <a:pt x="304" y="144"/>
                    <a:pt x="304" y="144"/>
                  </a:cubicBezTo>
                  <a:cubicBezTo>
                    <a:pt x="304" y="144"/>
                    <a:pt x="304" y="144"/>
                    <a:pt x="304" y="144"/>
                  </a:cubicBezTo>
                  <a:cubicBezTo>
                    <a:pt x="324" y="111"/>
                    <a:pt x="352" y="84"/>
                    <a:pt x="384" y="64"/>
                  </a:cubicBezTo>
                  <a:cubicBezTo>
                    <a:pt x="384" y="64"/>
                    <a:pt x="384" y="64"/>
                    <a:pt x="384" y="64"/>
                  </a:cubicBezTo>
                  <a:cubicBezTo>
                    <a:pt x="384" y="64"/>
                    <a:pt x="384" y="64"/>
                    <a:pt x="384" y="64"/>
                  </a:cubicBezTo>
                  <a:cubicBezTo>
                    <a:pt x="387" y="62"/>
                    <a:pt x="390" y="62"/>
                    <a:pt x="392" y="64"/>
                  </a:cubicBezTo>
                  <a:cubicBezTo>
                    <a:pt x="394" y="67"/>
                    <a:pt x="394" y="70"/>
                    <a:pt x="392" y="72"/>
                  </a:cubicBezTo>
                  <a:cubicBezTo>
                    <a:pt x="392" y="72"/>
                    <a:pt x="392" y="72"/>
                    <a:pt x="392" y="72"/>
                  </a:cubicBezTo>
                  <a:cubicBezTo>
                    <a:pt x="392" y="72"/>
                    <a:pt x="392" y="72"/>
                    <a:pt x="392" y="72"/>
                  </a:cubicBezTo>
                  <a:cubicBezTo>
                    <a:pt x="373" y="105"/>
                    <a:pt x="345" y="133"/>
                    <a:pt x="313" y="152"/>
                  </a:cubicBezTo>
                  <a:cubicBezTo>
                    <a:pt x="313" y="152"/>
                    <a:pt x="313" y="152"/>
                    <a:pt x="313" y="152"/>
                  </a:cubicBezTo>
                  <a:cubicBezTo>
                    <a:pt x="312" y="152"/>
                    <a:pt x="312" y="152"/>
                    <a:pt x="312" y="152"/>
                  </a:cubicBezTo>
                  <a:cubicBezTo>
                    <a:pt x="310" y="154"/>
                    <a:pt x="307" y="154"/>
                    <a:pt x="305" y="152"/>
                  </a:cubicBezTo>
                  <a:cubicBezTo>
                    <a:pt x="303" y="150"/>
                    <a:pt x="302" y="146"/>
                    <a:pt x="304" y="144"/>
                  </a:cubicBezTo>
                  <a:moveTo>
                    <a:pt x="309" y="157"/>
                  </a:moveTo>
                  <a:cubicBezTo>
                    <a:pt x="311" y="157"/>
                    <a:pt x="313" y="156"/>
                    <a:pt x="314" y="155"/>
                  </a:cubicBezTo>
                  <a:cubicBezTo>
                    <a:pt x="314" y="155"/>
                    <a:pt x="314" y="155"/>
                    <a:pt x="314" y="155"/>
                  </a:cubicBezTo>
                  <a:cubicBezTo>
                    <a:pt x="331" y="145"/>
                    <a:pt x="346" y="133"/>
                    <a:pt x="360" y="120"/>
                  </a:cubicBezTo>
                  <a:cubicBezTo>
                    <a:pt x="373" y="106"/>
                    <a:pt x="385" y="91"/>
                    <a:pt x="395" y="74"/>
                  </a:cubicBezTo>
                  <a:cubicBezTo>
                    <a:pt x="395" y="74"/>
                    <a:pt x="395" y="74"/>
                    <a:pt x="395" y="74"/>
                  </a:cubicBezTo>
                  <a:cubicBezTo>
                    <a:pt x="396" y="72"/>
                    <a:pt x="397" y="71"/>
                    <a:pt x="397" y="69"/>
                  </a:cubicBezTo>
                  <a:cubicBezTo>
                    <a:pt x="439" y="106"/>
                    <a:pt x="439" y="106"/>
                    <a:pt x="439" y="106"/>
                  </a:cubicBezTo>
                  <a:cubicBezTo>
                    <a:pt x="347" y="198"/>
                    <a:pt x="347" y="198"/>
                    <a:pt x="347" y="198"/>
                  </a:cubicBezTo>
                  <a:cubicBezTo>
                    <a:pt x="309" y="157"/>
                    <a:pt x="309" y="157"/>
                    <a:pt x="309" y="157"/>
                  </a:cubicBezTo>
                  <a:moveTo>
                    <a:pt x="487" y="146"/>
                  </a:moveTo>
                  <a:cubicBezTo>
                    <a:pt x="443" y="106"/>
                    <a:pt x="443" y="106"/>
                    <a:pt x="443" y="106"/>
                  </a:cubicBezTo>
                  <a:cubicBezTo>
                    <a:pt x="447" y="103"/>
                    <a:pt x="447" y="103"/>
                    <a:pt x="447" y="103"/>
                  </a:cubicBezTo>
                  <a:cubicBezTo>
                    <a:pt x="490" y="142"/>
                    <a:pt x="490" y="142"/>
                    <a:pt x="490" y="142"/>
                  </a:cubicBezTo>
                  <a:cubicBezTo>
                    <a:pt x="487" y="146"/>
                    <a:pt x="487" y="146"/>
                    <a:pt x="487" y="146"/>
                  </a:cubicBezTo>
                  <a:moveTo>
                    <a:pt x="121" y="335"/>
                  </a:moveTo>
                  <a:cubicBezTo>
                    <a:pt x="116" y="330"/>
                    <a:pt x="116" y="323"/>
                    <a:pt x="120" y="318"/>
                  </a:cubicBezTo>
                  <a:cubicBezTo>
                    <a:pt x="120" y="318"/>
                    <a:pt x="120" y="318"/>
                    <a:pt x="120" y="318"/>
                  </a:cubicBezTo>
                  <a:cubicBezTo>
                    <a:pt x="120" y="317"/>
                    <a:pt x="120" y="317"/>
                    <a:pt x="120" y="317"/>
                  </a:cubicBezTo>
                  <a:cubicBezTo>
                    <a:pt x="140" y="284"/>
                    <a:pt x="168" y="256"/>
                    <a:pt x="202" y="236"/>
                  </a:cubicBezTo>
                  <a:cubicBezTo>
                    <a:pt x="202" y="236"/>
                    <a:pt x="202" y="236"/>
                    <a:pt x="202" y="236"/>
                  </a:cubicBezTo>
                  <a:cubicBezTo>
                    <a:pt x="202" y="236"/>
                    <a:pt x="202" y="236"/>
                    <a:pt x="202" y="236"/>
                  </a:cubicBezTo>
                  <a:cubicBezTo>
                    <a:pt x="207" y="232"/>
                    <a:pt x="215" y="232"/>
                    <a:pt x="220" y="236"/>
                  </a:cubicBezTo>
                  <a:cubicBezTo>
                    <a:pt x="266" y="279"/>
                    <a:pt x="266" y="279"/>
                    <a:pt x="266" y="279"/>
                  </a:cubicBezTo>
                  <a:cubicBezTo>
                    <a:pt x="263" y="282"/>
                    <a:pt x="263" y="282"/>
                    <a:pt x="263" y="282"/>
                  </a:cubicBezTo>
                  <a:cubicBezTo>
                    <a:pt x="217" y="240"/>
                    <a:pt x="217" y="240"/>
                    <a:pt x="217" y="240"/>
                  </a:cubicBezTo>
                  <a:cubicBezTo>
                    <a:pt x="213" y="237"/>
                    <a:pt x="208" y="237"/>
                    <a:pt x="204" y="239"/>
                  </a:cubicBezTo>
                  <a:cubicBezTo>
                    <a:pt x="204" y="239"/>
                    <a:pt x="204" y="239"/>
                    <a:pt x="204" y="239"/>
                  </a:cubicBezTo>
                  <a:cubicBezTo>
                    <a:pt x="171" y="259"/>
                    <a:pt x="143" y="287"/>
                    <a:pt x="124" y="320"/>
                  </a:cubicBezTo>
                  <a:cubicBezTo>
                    <a:pt x="124" y="320"/>
                    <a:pt x="124" y="320"/>
                    <a:pt x="124" y="320"/>
                  </a:cubicBezTo>
                  <a:cubicBezTo>
                    <a:pt x="121" y="324"/>
                    <a:pt x="121" y="329"/>
                    <a:pt x="124" y="332"/>
                  </a:cubicBezTo>
                  <a:cubicBezTo>
                    <a:pt x="166" y="379"/>
                    <a:pt x="166" y="379"/>
                    <a:pt x="166" y="379"/>
                  </a:cubicBezTo>
                  <a:cubicBezTo>
                    <a:pt x="163" y="382"/>
                    <a:pt x="163" y="382"/>
                    <a:pt x="163" y="382"/>
                  </a:cubicBezTo>
                  <a:cubicBezTo>
                    <a:pt x="121" y="335"/>
                    <a:pt x="121" y="335"/>
                    <a:pt x="121" y="335"/>
                  </a:cubicBezTo>
                  <a:moveTo>
                    <a:pt x="309" y="328"/>
                  </a:moveTo>
                  <a:cubicBezTo>
                    <a:pt x="314" y="333"/>
                    <a:pt x="314" y="342"/>
                    <a:pt x="309" y="348"/>
                  </a:cubicBezTo>
                  <a:cubicBezTo>
                    <a:pt x="232" y="424"/>
                    <a:pt x="232" y="424"/>
                    <a:pt x="232" y="424"/>
                  </a:cubicBezTo>
                  <a:cubicBezTo>
                    <a:pt x="231" y="425"/>
                    <a:pt x="231" y="425"/>
                    <a:pt x="231" y="425"/>
                  </a:cubicBezTo>
                  <a:cubicBezTo>
                    <a:pt x="226" y="430"/>
                    <a:pt x="217" y="429"/>
                    <a:pt x="212" y="424"/>
                  </a:cubicBezTo>
                  <a:cubicBezTo>
                    <a:pt x="171" y="379"/>
                    <a:pt x="171" y="379"/>
                    <a:pt x="171" y="379"/>
                  </a:cubicBezTo>
                  <a:cubicBezTo>
                    <a:pt x="263" y="287"/>
                    <a:pt x="263" y="287"/>
                    <a:pt x="263" y="287"/>
                  </a:cubicBezTo>
                  <a:cubicBezTo>
                    <a:pt x="308" y="327"/>
                    <a:pt x="308" y="327"/>
                    <a:pt x="308" y="327"/>
                  </a:cubicBezTo>
                  <a:cubicBezTo>
                    <a:pt x="308" y="327"/>
                    <a:pt x="308" y="327"/>
                    <a:pt x="308" y="327"/>
                  </a:cubicBezTo>
                  <a:cubicBezTo>
                    <a:pt x="308" y="327"/>
                    <a:pt x="308" y="327"/>
                    <a:pt x="308" y="327"/>
                  </a:cubicBezTo>
                  <a:cubicBezTo>
                    <a:pt x="308" y="327"/>
                    <a:pt x="308" y="327"/>
                    <a:pt x="308" y="327"/>
                  </a:cubicBezTo>
                  <a:cubicBezTo>
                    <a:pt x="309" y="328"/>
                    <a:pt x="309" y="328"/>
                    <a:pt x="309" y="328"/>
                  </a:cubicBezTo>
                  <a:moveTo>
                    <a:pt x="208" y="425"/>
                  </a:moveTo>
                  <a:cubicBezTo>
                    <a:pt x="205" y="428"/>
                    <a:pt x="205" y="428"/>
                    <a:pt x="205" y="428"/>
                  </a:cubicBezTo>
                  <a:cubicBezTo>
                    <a:pt x="165" y="384"/>
                    <a:pt x="165" y="384"/>
                    <a:pt x="165" y="384"/>
                  </a:cubicBezTo>
                  <a:cubicBezTo>
                    <a:pt x="168" y="381"/>
                    <a:pt x="168" y="381"/>
                    <a:pt x="168" y="381"/>
                  </a:cubicBezTo>
                  <a:cubicBezTo>
                    <a:pt x="208" y="425"/>
                    <a:pt x="208" y="425"/>
                    <a:pt x="208" y="425"/>
                  </a:cubicBezTo>
                  <a:moveTo>
                    <a:pt x="126" y="322"/>
                  </a:moveTo>
                  <a:cubicBezTo>
                    <a:pt x="126" y="322"/>
                    <a:pt x="126" y="322"/>
                    <a:pt x="126" y="322"/>
                  </a:cubicBezTo>
                  <a:cubicBezTo>
                    <a:pt x="127" y="322"/>
                    <a:pt x="127" y="322"/>
                    <a:pt x="127" y="322"/>
                  </a:cubicBezTo>
                  <a:cubicBezTo>
                    <a:pt x="146" y="289"/>
                    <a:pt x="174" y="262"/>
                    <a:pt x="206" y="242"/>
                  </a:cubicBezTo>
                  <a:cubicBezTo>
                    <a:pt x="206" y="242"/>
                    <a:pt x="206" y="242"/>
                    <a:pt x="206" y="242"/>
                  </a:cubicBezTo>
                  <a:cubicBezTo>
                    <a:pt x="206" y="242"/>
                    <a:pt x="206" y="242"/>
                    <a:pt x="206" y="242"/>
                  </a:cubicBezTo>
                  <a:cubicBezTo>
                    <a:pt x="209" y="240"/>
                    <a:pt x="212" y="240"/>
                    <a:pt x="214" y="242"/>
                  </a:cubicBezTo>
                  <a:cubicBezTo>
                    <a:pt x="216" y="245"/>
                    <a:pt x="216" y="248"/>
                    <a:pt x="214" y="250"/>
                  </a:cubicBezTo>
                  <a:cubicBezTo>
                    <a:pt x="214" y="250"/>
                    <a:pt x="214" y="250"/>
                    <a:pt x="214" y="250"/>
                  </a:cubicBezTo>
                  <a:cubicBezTo>
                    <a:pt x="214" y="250"/>
                    <a:pt x="214" y="250"/>
                    <a:pt x="214" y="250"/>
                  </a:cubicBezTo>
                  <a:cubicBezTo>
                    <a:pt x="195" y="283"/>
                    <a:pt x="167" y="310"/>
                    <a:pt x="135" y="330"/>
                  </a:cubicBezTo>
                  <a:cubicBezTo>
                    <a:pt x="135" y="330"/>
                    <a:pt x="135" y="330"/>
                    <a:pt x="135" y="330"/>
                  </a:cubicBezTo>
                  <a:cubicBezTo>
                    <a:pt x="135" y="330"/>
                    <a:pt x="135" y="330"/>
                    <a:pt x="135" y="330"/>
                  </a:cubicBezTo>
                  <a:cubicBezTo>
                    <a:pt x="132" y="332"/>
                    <a:pt x="129" y="332"/>
                    <a:pt x="127" y="330"/>
                  </a:cubicBezTo>
                  <a:cubicBezTo>
                    <a:pt x="125" y="328"/>
                    <a:pt x="125" y="324"/>
                    <a:pt x="126" y="322"/>
                  </a:cubicBezTo>
                  <a:moveTo>
                    <a:pt x="131" y="335"/>
                  </a:moveTo>
                  <a:cubicBezTo>
                    <a:pt x="133" y="335"/>
                    <a:pt x="135" y="334"/>
                    <a:pt x="136" y="333"/>
                  </a:cubicBezTo>
                  <a:cubicBezTo>
                    <a:pt x="136" y="333"/>
                    <a:pt x="136" y="333"/>
                    <a:pt x="136" y="333"/>
                  </a:cubicBezTo>
                  <a:cubicBezTo>
                    <a:pt x="153" y="323"/>
                    <a:pt x="168" y="311"/>
                    <a:pt x="182" y="297"/>
                  </a:cubicBezTo>
                  <a:cubicBezTo>
                    <a:pt x="195" y="284"/>
                    <a:pt x="207" y="269"/>
                    <a:pt x="217" y="252"/>
                  </a:cubicBezTo>
                  <a:cubicBezTo>
                    <a:pt x="217" y="252"/>
                    <a:pt x="217" y="252"/>
                    <a:pt x="217" y="252"/>
                  </a:cubicBezTo>
                  <a:cubicBezTo>
                    <a:pt x="218" y="250"/>
                    <a:pt x="219" y="249"/>
                    <a:pt x="219" y="247"/>
                  </a:cubicBezTo>
                  <a:cubicBezTo>
                    <a:pt x="261" y="284"/>
                    <a:pt x="261" y="284"/>
                    <a:pt x="261" y="284"/>
                  </a:cubicBezTo>
                  <a:cubicBezTo>
                    <a:pt x="169" y="376"/>
                    <a:pt x="169" y="376"/>
                    <a:pt x="169" y="376"/>
                  </a:cubicBezTo>
                  <a:cubicBezTo>
                    <a:pt x="131" y="335"/>
                    <a:pt x="131" y="335"/>
                    <a:pt x="131" y="335"/>
                  </a:cubicBezTo>
                  <a:moveTo>
                    <a:pt x="309" y="324"/>
                  </a:moveTo>
                  <a:cubicBezTo>
                    <a:pt x="266" y="284"/>
                    <a:pt x="266" y="284"/>
                    <a:pt x="266" y="284"/>
                  </a:cubicBezTo>
                  <a:cubicBezTo>
                    <a:pt x="269" y="281"/>
                    <a:pt x="269" y="281"/>
                    <a:pt x="269" y="281"/>
                  </a:cubicBezTo>
                  <a:cubicBezTo>
                    <a:pt x="312" y="320"/>
                    <a:pt x="312" y="320"/>
                    <a:pt x="312" y="320"/>
                  </a:cubicBezTo>
                  <a:cubicBezTo>
                    <a:pt x="309" y="324"/>
                    <a:pt x="309" y="324"/>
                    <a:pt x="309" y="324"/>
                  </a:cubicBezTo>
                  <a:moveTo>
                    <a:pt x="203" y="431"/>
                  </a:moveTo>
                  <a:cubicBezTo>
                    <a:pt x="204" y="432"/>
                    <a:pt x="205" y="432"/>
                    <a:pt x="206" y="431"/>
                  </a:cubicBezTo>
                  <a:cubicBezTo>
                    <a:pt x="210" y="427"/>
                    <a:pt x="210" y="427"/>
                    <a:pt x="210" y="427"/>
                  </a:cubicBezTo>
                  <a:cubicBezTo>
                    <a:pt x="217" y="433"/>
                    <a:pt x="227" y="433"/>
                    <a:pt x="234" y="427"/>
                  </a:cubicBezTo>
                  <a:cubicBezTo>
                    <a:pt x="234" y="427"/>
                    <a:pt x="234" y="427"/>
                    <a:pt x="234" y="427"/>
                  </a:cubicBezTo>
                  <a:cubicBezTo>
                    <a:pt x="311" y="350"/>
                    <a:pt x="311" y="350"/>
                    <a:pt x="311" y="350"/>
                  </a:cubicBezTo>
                  <a:cubicBezTo>
                    <a:pt x="318" y="343"/>
                    <a:pt x="318" y="333"/>
                    <a:pt x="311" y="326"/>
                  </a:cubicBezTo>
                  <a:cubicBezTo>
                    <a:pt x="316" y="321"/>
                    <a:pt x="316" y="321"/>
                    <a:pt x="316" y="321"/>
                  </a:cubicBezTo>
                  <a:cubicBezTo>
                    <a:pt x="316" y="321"/>
                    <a:pt x="316" y="320"/>
                    <a:pt x="316" y="319"/>
                  </a:cubicBezTo>
                  <a:cubicBezTo>
                    <a:pt x="271" y="279"/>
                    <a:pt x="271" y="279"/>
                    <a:pt x="271" y="279"/>
                  </a:cubicBezTo>
                  <a:cubicBezTo>
                    <a:pt x="341" y="209"/>
                    <a:pt x="341" y="209"/>
                    <a:pt x="341" y="209"/>
                  </a:cubicBezTo>
                  <a:cubicBezTo>
                    <a:pt x="381" y="253"/>
                    <a:pt x="381" y="253"/>
                    <a:pt x="381" y="253"/>
                  </a:cubicBezTo>
                  <a:cubicBezTo>
                    <a:pt x="382" y="254"/>
                    <a:pt x="383" y="254"/>
                    <a:pt x="383" y="254"/>
                  </a:cubicBezTo>
                  <a:cubicBezTo>
                    <a:pt x="388" y="249"/>
                    <a:pt x="388" y="249"/>
                    <a:pt x="388" y="249"/>
                  </a:cubicBezTo>
                  <a:cubicBezTo>
                    <a:pt x="395" y="255"/>
                    <a:pt x="405" y="255"/>
                    <a:pt x="412" y="249"/>
                  </a:cubicBezTo>
                  <a:cubicBezTo>
                    <a:pt x="412" y="249"/>
                    <a:pt x="412" y="249"/>
                    <a:pt x="412" y="249"/>
                  </a:cubicBezTo>
                  <a:cubicBezTo>
                    <a:pt x="489" y="172"/>
                    <a:pt x="489" y="172"/>
                    <a:pt x="489" y="172"/>
                  </a:cubicBezTo>
                  <a:cubicBezTo>
                    <a:pt x="495" y="165"/>
                    <a:pt x="496" y="155"/>
                    <a:pt x="489" y="148"/>
                  </a:cubicBezTo>
                  <a:cubicBezTo>
                    <a:pt x="494" y="143"/>
                    <a:pt x="494" y="143"/>
                    <a:pt x="494" y="143"/>
                  </a:cubicBezTo>
                  <a:cubicBezTo>
                    <a:pt x="494" y="143"/>
                    <a:pt x="494" y="142"/>
                    <a:pt x="494" y="141"/>
                  </a:cubicBezTo>
                  <a:cubicBezTo>
                    <a:pt x="449" y="101"/>
                    <a:pt x="449" y="101"/>
                    <a:pt x="449" y="101"/>
                  </a:cubicBezTo>
                  <a:cubicBezTo>
                    <a:pt x="545" y="5"/>
                    <a:pt x="545" y="5"/>
                    <a:pt x="545" y="5"/>
                  </a:cubicBezTo>
                  <a:cubicBezTo>
                    <a:pt x="663" y="123"/>
                    <a:pt x="663" y="123"/>
                    <a:pt x="663" y="123"/>
                  </a:cubicBezTo>
                  <a:cubicBezTo>
                    <a:pt x="619" y="163"/>
                    <a:pt x="619" y="163"/>
                    <a:pt x="619" y="163"/>
                  </a:cubicBezTo>
                  <a:cubicBezTo>
                    <a:pt x="619" y="163"/>
                    <a:pt x="619" y="163"/>
                    <a:pt x="619" y="163"/>
                  </a:cubicBezTo>
                  <a:cubicBezTo>
                    <a:pt x="618" y="164"/>
                    <a:pt x="618" y="165"/>
                    <a:pt x="618" y="166"/>
                  </a:cubicBezTo>
                  <a:cubicBezTo>
                    <a:pt x="623" y="170"/>
                    <a:pt x="623" y="170"/>
                    <a:pt x="623" y="170"/>
                  </a:cubicBezTo>
                  <a:cubicBezTo>
                    <a:pt x="617" y="177"/>
                    <a:pt x="617" y="187"/>
                    <a:pt x="623" y="194"/>
                  </a:cubicBezTo>
                  <a:cubicBezTo>
                    <a:pt x="623" y="194"/>
                    <a:pt x="623" y="194"/>
                    <a:pt x="623" y="194"/>
                  </a:cubicBezTo>
                  <a:cubicBezTo>
                    <a:pt x="700" y="271"/>
                    <a:pt x="700" y="271"/>
                    <a:pt x="700" y="271"/>
                  </a:cubicBezTo>
                  <a:cubicBezTo>
                    <a:pt x="707" y="278"/>
                    <a:pt x="717" y="278"/>
                    <a:pt x="724" y="272"/>
                  </a:cubicBezTo>
                  <a:cubicBezTo>
                    <a:pt x="729" y="276"/>
                    <a:pt x="729" y="276"/>
                    <a:pt x="729" y="276"/>
                  </a:cubicBezTo>
                  <a:cubicBezTo>
                    <a:pt x="729" y="276"/>
                    <a:pt x="730" y="276"/>
                    <a:pt x="731" y="276"/>
                  </a:cubicBezTo>
                  <a:cubicBezTo>
                    <a:pt x="731" y="276"/>
                    <a:pt x="731" y="276"/>
                    <a:pt x="731" y="276"/>
                  </a:cubicBezTo>
                  <a:cubicBezTo>
                    <a:pt x="771" y="231"/>
                    <a:pt x="771" y="231"/>
                    <a:pt x="771" y="231"/>
                  </a:cubicBezTo>
                  <a:cubicBezTo>
                    <a:pt x="889" y="349"/>
                    <a:pt x="889" y="349"/>
                    <a:pt x="889" y="349"/>
                  </a:cubicBezTo>
                  <a:cubicBezTo>
                    <a:pt x="793" y="445"/>
                    <a:pt x="793" y="445"/>
                    <a:pt x="793" y="445"/>
                  </a:cubicBezTo>
                  <a:cubicBezTo>
                    <a:pt x="753" y="401"/>
                    <a:pt x="753" y="401"/>
                    <a:pt x="753" y="401"/>
                  </a:cubicBezTo>
                  <a:cubicBezTo>
                    <a:pt x="753" y="400"/>
                    <a:pt x="752" y="400"/>
                    <a:pt x="751" y="401"/>
                  </a:cubicBezTo>
                  <a:cubicBezTo>
                    <a:pt x="746" y="405"/>
                    <a:pt x="746" y="405"/>
                    <a:pt x="746" y="405"/>
                  </a:cubicBezTo>
                  <a:cubicBezTo>
                    <a:pt x="743" y="402"/>
                    <a:pt x="739" y="401"/>
                    <a:pt x="735" y="400"/>
                  </a:cubicBezTo>
                  <a:cubicBezTo>
                    <a:pt x="731" y="400"/>
                    <a:pt x="726" y="402"/>
                    <a:pt x="723" y="405"/>
                  </a:cubicBezTo>
                  <a:cubicBezTo>
                    <a:pt x="722" y="405"/>
                    <a:pt x="722" y="405"/>
                    <a:pt x="722" y="405"/>
                  </a:cubicBezTo>
                  <a:cubicBezTo>
                    <a:pt x="646" y="482"/>
                    <a:pt x="646" y="482"/>
                    <a:pt x="646" y="482"/>
                  </a:cubicBezTo>
                  <a:cubicBezTo>
                    <a:pt x="639" y="489"/>
                    <a:pt x="639" y="499"/>
                    <a:pt x="645" y="506"/>
                  </a:cubicBezTo>
                  <a:cubicBezTo>
                    <a:pt x="641" y="511"/>
                    <a:pt x="641" y="511"/>
                    <a:pt x="641" y="511"/>
                  </a:cubicBezTo>
                  <a:cubicBezTo>
                    <a:pt x="640" y="511"/>
                    <a:pt x="640" y="512"/>
                    <a:pt x="641" y="513"/>
                  </a:cubicBezTo>
                  <a:cubicBezTo>
                    <a:pt x="685" y="553"/>
                    <a:pt x="685" y="553"/>
                    <a:pt x="685" y="553"/>
                  </a:cubicBezTo>
                  <a:cubicBezTo>
                    <a:pt x="616" y="623"/>
                    <a:pt x="616" y="623"/>
                    <a:pt x="616" y="623"/>
                  </a:cubicBezTo>
                  <a:cubicBezTo>
                    <a:pt x="575" y="579"/>
                    <a:pt x="575" y="579"/>
                    <a:pt x="575" y="579"/>
                  </a:cubicBezTo>
                  <a:cubicBezTo>
                    <a:pt x="575" y="578"/>
                    <a:pt x="574" y="578"/>
                    <a:pt x="573" y="579"/>
                  </a:cubicBezTo>
                  <a:cubicBezTo>
                    <a:pt x="568" y="583"/>
                    <a:pt x="568" y="583"/>
                    <a:pt x="568" y="583"/>
                  </a:cubicBezTo>
                  <a:cubicBezTo>
                    <a:pt x="565" y="580"/>
                    <a:pt x="562" y="578"/>
                    <a:pt x="557" y="578"/>
                  </a:cubicBezTo>
                  <a:cubicBezTo>
                    <a:pt x="553" y="578"/>
                    <a:pt x="548" y="580"/>
                    <a:pt x="545" y="583"/>
                  </a:cubicBezTo>
                  <a:cubicBezTo>
                    <a:pt x="544" y="583"/>
                    <a:pt x="544" y="583"/>
                    <a:pt x="544" y="583"/>
                  </a:cubicBezTo>
                  <a:cubicBezTo>
                    <a:pt x="468" y="660"/>
                    <a:pt x="468" y="660"/>
                    <a:pt x="468" y="660"/>
                  </a:cubicBezTo>
                  <a:cubicBezTo>
                    <a:pt x="461" y="667"/>
                    <a:pt x="461" y="677"/>
                    <a:pt x="467" y="684"/>
                  </a:cubicBezTo>
                  <a:cubicBezTo>
                    <a:pt x="463" y="689"/>
                    <a:pt x="463" y="689"/>
                    <a:pt x="463" y="689"/>
                  </a:cubicBezTo>
                  <a:cubicBezTo>
                    <a:pt x="462" y="689"/>
                    <a:pt x="462" y="690"/>
                    <a:pt x="463" y="691"/>
                  </a:cubicBezTo>
                  <a:cubicBezTo>
                    <a:pt x="507" y="731"/>
                    <a:pt x="507" y="731"/>
                    <a:pt x="507" y="731"/>
                  </a:cubicBezTo>
                  <a:cubicBezTo>
                    <a:pt x="411" y="827"/>
                    <a:pt x="411" y="827"/>
                    <a:pt x="411" y="827"/>
                  </a:cubicBezTo>
                  <a:cubicBezTo>
                    <a:pt x="293" y="709"/>
                    <a:pt x="293" y="709"/>
                    <a:pt x="293" y="709"/>
                  </a:cubicBezTo>
                  <a:cubicBezTo>
                    <a:pt x="338" y="669"/>
                    <a:pt x="338" y="669"/>
                    <a:pt x="338" y="669"/>
                  </a:cubicBezTo>
                  <a:cubicBezTo>
                    <a:pt x="338" y="669"/>
                    <a:pt x="338" y="669"/>
                    <a:pt x="338" y="669"/>
                  </a:cubicBezTo>
                  <a:cubicBezTo>
                    <a:pt x="338" y="668"/>
                    <a:pt x="339" y="667"/>
                    <a:pt x="338" y="666"/>
                  </a:cubicBezTo>
                  <a:cubicBezTo>
                    <a:pt x="334" y="662"/>
                    <a:pt x="334" y="662"/>
                    <a:pt x="334" y="662"/>
                  </a:cubicBezTo>
                  <a:cubicBezTo>
                    <a:pt x="336" y="659"/>
                    <a:pt x="338" y="655"/>
                    <a:pt x="338" y="651"/>
                  </a:cubicBezTo>
                  <a:cubicBezTo>
                    <a:pt x="338" y="646"/>
                    <a:pt x="337" y="642"/>
                    <a:pt x="334" y="638"/>
                  </a:cubicBezTo>
                  <a:cubicBezTo>
                    <a:pt x="333" y="638"/>
                    <a:pt x="333" y="638"/>
                    <a:pt x="333" y="638"/>
                  </a:cubicBezTo>
                  <a:cubicBezTo>
                    <a:pt x="256" y="561"/>
                    <a:pt x="256" y="561"/>
                    <a:pt x="256" y="561"/>
                  </a:cubicBezTo>
                  <a:cubicBezTo>
                    <a:pt x="250" y="554"/>
                    <a:pt x="239" y="554"/>
                    <a:pt x="232" y="561"/>
                  </a:cubicBezTo>
                  <a:cubicBezTo>
                    <a:pt x="228" y="556"/>
                    <a:pt x="228" y="556"/>
                    <a:pt x="228" y="556"/>
                  </a:cubicBezTo>
                  <a:cubicBezTo>
                    <a:pt x="227" y="556"/>
                    <a:pt x="226" y="556"/>
                    <a:pt x="225" y="556"/>
                  </a:cubicBezTo>
                  <a:cubicBezTo>
                    <a:pt x="225" y="556"/>
                    <a:pt x="225" y="556"/>
                    <a:pt x="225" y="556"/>
                  </a:cubicBezTo>
                  <a:cubicBezTo>
                    <a:pt x="185" y="601"/>
                    <a:pt x="185" y="601"/>
                    <a:pt x="185" y="601"/>
                  </a:cubicBezTo>
                  <a:cubicBezTo>
                    <a:pt x="126" y="541"/>
                    <a:pt x="126" y="541"/>
                    <a:pt x="126" y="541"/>
                  </a:cubicBezTo>
                  <a:cubicBezTo>
                    <a:pt x="145" y="523"/>
                    <a:pt x="145" y="523"/>
                    <a:pt x="145" y="523"/>
                  </a:cubicBezTo>
                  <a:cubicBezTo>
                    <a:pt x="145" y="522"/>
                    <a:pt x="145" y="521"/>
                    <a:pt x="145" y="520"/>
                  </a:cubicBezTo>
                  <a:cubicBezTo>
                    <a:pt x="144" y="520"/>
                    <a:pt x="143" y="520"/>
                    <a:pt x="142" y="520"/>
                  </a:cubicBezTo>
                  <a:cubicBezTo>
                    <a:pt x="123" y="539"/>
                    <a:pt x="123" y="539"/>
                    <a:pt x="123" y="53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163" y="387"/>
                    <a:pt x="163" y="387"/>
                    <a:pt x="163" y="387"/>
                  </a:cubicBezTo>
                  <a:cubicBezTo>
                    <a:pt x="203" y="431"/>
                    <a:pt x="203" y="431"/>
                    <a:pt x="203" y="4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45" name="Freeform 18">
              <a:extLst>
                <a:ext uri="{FF2B5EF4-FFF2-40B4-BE49-F238E27FC236}">
                  <a16:creationId xmlns:a16="http://schemas.microsoft.com/office/drawing/2014/main" xmlns="" id="{CE634A36-211C-402D-8C55-68481A5831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8649" y="9809031"/>
              <a:ext cx="875691" cy="877756"/>
            </a:xfrm>
            <a:custGeom>
              <a:avLst/>
              <a:gdLst>
                <a:gd name="T0" fmla="*/ 348 w 564"/>
                <a:gd name="T1" fmla="*/ 1 h 564"/>
                <a:gd name="T2" fmla="*/ 1 w 564"/>
                <a:gd name="T3" fmla="*/ 347 h 564"/>
                <a:gd name="T4" fmla="*/ 1 w 564"/>
                <a:gd name="T5" fmla="*/ 350 h 564"/>
                <a:gd name="T6" fmla="*/ 214 w 564"/>
                <a:gd name="T7" fmla="*/ 563 h 564"/>
                <a:gd name="T8" fmla="*/ 217 w 564"/>
                <a:gd name="T9" fmla="*/ 563 h 564"/>
                <a:gd name="T10" fmla="*/ 564 w 564"/>
                <a:gd name="T11" fmla="*/ 216 h 564"/>
                <a:gd name="T12" fmla="*/ 564 w 564"/>
                <a:gd name="T13" fmla="*/ 214 h 564"/>
                <a:gd name="T14" fmla="*/ 350 w 564"/>
                <a:gd name="T15" fmla="*/ 1 h 564"/>
                <a:gd name="T16" fmla="*/ 348 w 564"/>
                <a:gd name="T17" fmla="*/ 1 h 564"/>
                <a:gd name="T18" fmla="*/ 349 w 564"/>
                <a:gd name="T19" fmla="*/ 4 h 564"/>
                <a:gd name="T20" fmla="*/ 560 w 564"/>
                <a:gd name="T21" fmla="*/ 215 h 564"/>
                <a:gd name="T22" fmla="*/ 215 w 564"/>
                <a:gd name="T23" fmla="*/ 560 h 564"/>
                <a:gd name="T24" fmla="*/ 4 w 564"/>
                <a:gd name="T25" fmla="*/ 349 h 564"/>
                <a:gd name="T26" fmla="*/ 349 w 564"/>
                <a:gd name="T27" fmla="*/ 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564">
                  <a:moveTo>
                    <a:pt x="348" y="1"/>
                  </a:moveTo>
                  <a:cubicBezTo>
                    <a:pt x="1" y="347"/>
                    <a:pt x="1" y="347"/>
                    <a:pt x="1" y="347"/>
                  </a:cubicBezTo>
                  <a:cubicBezTo>
                    <a:pt x="0" y="348"/>
                    <a:pt x="0" y="349"/>
                    <a:pt x="1" y="350"/>
                  </a:cubicBezTo>
                  <a:cubicBezTo>
                    <a:pt x="214" y="563"/>
                    <a:pt x="214" y="563"/>
                    <a:pt x="214" y="563"/>
                  </a:cubicBezTo>
                  <a:cubicBezTo>
                    <a:pt x="215" y="564"/>
                    <a:pt x="216" y="564"/>
                    <a:pt x="217" y="563"/>
                  </a:cubicBezTo>
                  <a:cubicBezTo>
                    <a:pt x="564" y="216"/>
                    <a:pt x="564" y="216"/>
                    <a:pt x="564" y="216"/>
                  </a:cubicBezTo>
                  <a:cubicBezTo>
                    <a:pt x="564" y="216"/>
                    <a:pt x="564" y="215"/>
                    <a:pt x="564" y="214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49" y="0"/>
                    <a:pt x="348" y="0"/>
                    <a:pt x="348" y="1"/>
                  </a:cubicBezTo>
                  <a:moveTo>
                    <a:pt x="349" y="4"/>
                  </a:moveTo>
                  <a:cubicBezTo>
                    <a:pt x="560" y="215"/>
                    <a:pt x="560" y="215"/>
                    <a:pt x="560" y="215"/>
                  </a:cubicBezTo>
                  <a:cubicBezTo>
                    <a:pt x="215" y="560"/>
                    <a:pt x="215" y="560"/>
                    <a:pt x="215" y="560"/>
                  </a:cubicBezTo>
                  <a:cubicBezTo>
                    <a:pt x="4" y="349"/>
                    <a:pt x="4" y="349"/>
                    <a:pt x="4" y="349"/>
                  </a:cubicBezTo>
                  <a:cubicBezTo>
                    <a:pt x="349" y="4"/>
                    <a:pt x="349" y="4"/>
                    <a:pt x="349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46" name="Freeform 19">
              <a:extLst>
                <a:ext uri="{FF2B5EF4-FFF2-40B4-BE49-F238E27FC236}">
                  <a16:creationId xmlns:a16="http://schemas.microsoft.com/office/drawing/2014/main" xmlns="" id="{22BF3C07-4136-46A9-8263-F743FC552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4192" y="9795606"/>
              <a:ext cx="904605" cy="904605"/>
            </a:xfrm>
            <a:custGeom>
              <a:avLst/>
              <a:gdLst>
                <a:gd name="T0" fmla="*/ 1 w 582"/>
                <a:gd name="T1" fmla="*/ 359 h 582"/>
                <a:gd name="T2" fmla="*/ 223 w 582"/>
                <a:gd name="T3" fmla="*/ 581 h 582"/>
                <a:gd name="T4" fmla="*/ 226 w 582"/>
                <a:gd name="T5" fmla="*/ 581 h 582"/>
                <a:gd name="T6" fmla="*/ 581 w 582"/>
                <a:gd name="T7" fmla="*/ 226 h 582"/>
                <a:gd name="T8" fmla="*/ 581 w 582"/>
                <a:gd name="T9" fmla="*/ 223 h 582"/>
                <a:gd name="T10" fmla="*/ 359 w 582"/>
                <a:gd name="T11" fmla="*/ 1 h 582"/>
                <a:gd name="T12" fmla="*/ 357 w 582"/>
                <a:gd name="T13" fmla="*/ 1 h 582"/>
                <a:gd name="T14" fmla="*/ 1 w 582"/>
                <a:gd name="T15" fmla="*/ 357 h 582"/>
                <a:gd name="T16" fmla="*/ 1 w 582"/>
                <a:gd name="T17" fmla="*/ 359 h 582"/>
                <a:gd name="T18" fmla="*/ 4 w 582"/>
                <a:gd name="T19" fmla="*/ 358 h 582"/>
                <a:gd name="T20" fmla="*/ 358 w 582"/>
                <a:gd name="T21" fmla="*/ 4 h 582"/>
                <a:gd name="T22" fmla="*/ 578 w 582"/>
                <a:gd name="T23" fmla="*/ 224 h 582"/>
                <a:gd name="T24" fmla="*/ 224 w 582"/>
                <a:gd name="T25" fmla="*/ 578 h 582"/>
                <a:gd name="T26" fmla="*/ 4 w 582"/>
                <a:gd name="T27" fmla="*/ 35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2" h="582">
                  <a:moveTo>
                    <a:pt x="1" y="359"/>
                  </a:moveTo>
                  <a:cubicBezTo>
                    <a:pt x="223" y="581"/>
                    <a:pt x="223" y="581"/>
                    <a:pt x="223" y="581"/>
                  </a:cubicBezTo>
                  <a:cubicBezTo>
                    <a:pt x="224" y="582"/>
                    <a:pt x="225" y="582"/>
                    <a:pt x="226" y="581"/>
                  </a:cubicBezTo>
                  <a:cubicBezTo>
                    <a:pt x="581" y="226"/>
                    <a:pt x="581" y="226"/>
                    <a:pt x="581" y="226"/>
                  </a:cubicBezTo>
                  <a:cubicBezTo>
                    <a:pt x="582" y="225"/>
                    <a:pt x="582" y="224"/>
                    <a:pt x="581" y="223"/>
                  </a:cubicBezTo>
                  <a:cubicBezTo>
                    <a:pt x="359" y="1"/>
                    <a:pt x="359" y="1"/>
                    <a:pt x="359" y="1"/>
                  </a:cubicBezTo>
                  <a:cubicBezTo>
                    <a:pt x="359" y="0"/>
                    <a:pt x="357" y="0"/>
                    <a:pt x="357" y="1"/>
                  </a:cubicBezTo>
                  <a:cubicBezTo>
                    <a:pt x="1" y="357"/>
                    <a:pt x="1" y="357"/>
                    <a:pt x="1" y="357"/>
                  </a:cubicBezTo>
                  <a:cubicBezTo>
                    <a:pt x="0" y="357"/>
                    <a:pt x="0" y="358"/>
                    <a:pt x="1" y="359"/>
                  </a:cubicBezTo>
                  <a:moveTo>
                    <a:pt x="4" y="358"/>
                  </a:moveTo>
                  <a:cubicBezTo>
                    <a:pt x="358" y="4"/>
                    <a:pt x="358" y="4"/>
                    <a:pt x="358" y="4"/>
                  </a:cubicBezTo>
                  <a:cubicBezTo>
                    <a:pt x="578" y="224"/>
                    <a:pt x="578" y="224"/>
                    <a:pt x="578" y="224"/>
                  </a:cubicBezTo>
                  <a:cubicBezTo>
                    <a:pt x="224" y="578"/>
                    <a:pt x="224" y="578"/>
                    <a:pt x="224" y="578"/>
                  </a:cubicBezTo>
                  <a:cubicBezTo>
                    <a:pt x="4" y="358"/>
                    <a:pt x="4" y="358"/>
                    <a:pt x="4" y="35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47" name="Freeform 20">
              <a:extLst>
                <a:ext uri="{FF2B5EF4-FFF2-40B4-BE49-F238E27FC236}">
                  <a16:creationId xmlns:a16="http://schemas.microsoft.com/office/drawing/2014/main" xmlns="" id="{EE1D2A55-3C08-4D91-A172-538B83FF3D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088" y="9978386"/>
              <a:ext cx="52665" cy="53698"/>
            </a:xfrm>
            <a:custGeom>
              <a:avLst/>
              <a:gdLst>
                <a:gd name="T0" fmla="*/ 24 w 34"/>
                <a:gd name="T1" fmla="*/ 25 h 34"/>
                <a:gd name="T2" fmla="*/ 29 w 34"/>
                <a:gd name="T3" fmla="*/ 5 h 34"/>
                <a:gd name="T4" fmla="*/ 9 w 34"/>
                <a:gd name="T5" fmla="*/ 10 h 34"/>
                <a:gd name="T6" fmla="*/ 5 w 34"/>
                <a:gd name="T7" fmla="*/ 29 h 34"/>
                <a:gd name="T8" fmla="*/ 24 w 34"/>
                <a:gd name="T9" fmla="*/ 25 h 34"/>
                <a:gd name="T10" fmla="*/ 8 w 34"/>
                <a:gd name="T11" fmla="*/ 27 h 34"/>
                <a:gd name="T12" fmla="*/ 12 w 34"/>
                <a:gd name="T13" fmla="*/ 13 h 34"/>
                <a:gd name="T14" fmla="*/ 26 w 34"/>
                <a:gd name="T15" fmla="*/ 8 h 34"/>
                <a:gd name="T16" fmla="*/ 22 w 34"/>
                <a:gd name="T17" fmla="*/ 22 h 34"/>
                <a:gd name="T18" fmla="*/ 13 w 34"/>
                <a:gd name="T19" fmla="*/ 28 h 34"/>
                <a:gd name="T20" fmla="*/ 8 w 34"/>
                <a:gd name="T21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4">
                  <a:moveTo>
                    <a:pt x="24" y="25"/>
                  </a:moveTo>
                  <a:cubicBezTo>
                    <a:pt x="32" y="17"/>
                    <a:pt x="34" y="10"/>
                    <a:pt x="29" y="5"/>
                  </a:cubicBezTo>
                  <a:cubicBezTo>
                    <a:pt x="24" y="0"/>
                    <a:pt x="17" y="2"/>
                    <a:pt x="9" y="10"/>
                  </a:cubicBezTo>
                  <a:cubicBezTo>
                    <a:pt x="2" y="18"/>
                    <a:pt x="0" y="24"/>
                    <a:pt x="5" y="29"/>
                  </a:cubicBezTo>
                  <a:cubicBezTo>
                    <a:pt x="10" y="34"/>
                    <a:pt x="17" y="32"/>
                    <a:pt x="24" y="25"/>
                  </a:cubicBezTo>
                  <a:close/>
                  <a:moveTo>
                    <a:pt x="8" y="27"/>
                  </a:moveTo>
                  <a:cubicBezTo>
                    <a:pt x="4" y="24"/>
                    <a:pt x="6" y="19"/>
                    <a:pt x="12" y="13"/>
                  </a:cubicBezTo>
                  <a:cubicBezTo>
                    <a:pt x="19" y="6"/>
                    <a:pt x="23" y="5"/>
                    <a:pt x="26" y="8"/>
                  </a:cubicBezTo>
                  <a:cubicBezTo>
                    <a:pt x="29" y="11"/>
                    <a:pt x="28" y="16"/>
                    <a:pt x="22" y="22"/>
                  </a:cubicBezTo>
                  <a:cubicBezTo>
                    <a:pt x="18" y="25"/>
                    <a:pt x="15" y="27"/>
                    <a:pt x="13" y="28"/>
                  </a:cubicBezTo>
                  <a:cubicBezTo>
                    <a:pt x="11" y="29"/>
                    <a:pt x="9" y="28"/>
                    <a:pt x="8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48" name="Freeform 21">
              <a:extLst>
                <a:ext uri="{FF2B5EF4-FFF2-40B4-BE49-F238E27FC236}">
                  <a16:creationId xmlns:a16="http://schemas.microsoft.com/office/drawing/2014/main" xmlns="" id="{0F0C9F3E-58DA-4028-9835-D9AC1F5C9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3578" y="9964961"/>
              <a:ext cx="9294" cy="9294"/>
            </a:xfrm>
            <a:custGeom>
              <a:avLst/>
              <a:gdLst>
                <a:gd name="T0" fmla="*/ 5 w 9"/>
                <a:gd name="T1" fmla="*/ 9 h 9"/>
                <a:gd name="T2" fmla="*/ 9 w 9"/>
                <a:gd name="T3" fmla="*/ 4 h 9"/>
                <a:gd name="T4" fmla="*/ 5 w 9"/>
                <a:gd name="T5" fmla="*/ 0 h 9"/>
                <a:gd name="T6" fmla="*/ 0 w 9"/>
                <a:gd name="T7" fmla="*/ 4 h 9"/>
                <a:gd name="T8" fmla="*/ 5 w 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5" y="9"/>
                  </a:moveTo>
                  <a:lnTo>
                    <a:pt x="9" y="4"/>
                  </a:lnTo>
                  <a:lnTo>
                    <a:pt x="5" y="0"/>
                  </a:lnTo>
                  <a:lnTo>
                    <a:pt x="0" y="4"/>
                  </a:lnTo>
                  <a:lnTo>
                    <a:pt x="5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49" name="Freeform 22">
              <a:extLst>
                <a:ext uri="{FF2B5EF4-FFF2-40B4-BE49-F238E27FC236}">
                  <a16:creationId xmlns:a16="http://schemas.microsoft.com/office/drawing/2014/main" xmlns="" id="{59D188C5-9A0D-4047-9D30-ACB3EB99D6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9880" y="9940178"/>
              <a:ext cx="46469" cy="46469"/>
            </a:xfrm>
            <a:custGeom>
              <a:avLst/>
              <a:gdLst>
                <a:gd name="T0" fmla="*/ 16 w 30"/>
                <a:gd name="T1" fmla="*/ 28 h 30"/>
                <a:gd name="T2" fmla="*/ 17 w 30"/>
                <a:gd name="T3" fmla="*/ 20 h 30"/>
                <a:gd name="T4" fmla="*/ 27 w 30"/>
                <a:gd name="T5" fmla="*/ 18 h 30"/>
                <a:gd name="T6" fmla="*/ 30 w 30"/>
                <a:gd name="T7" fmla="*/ 14 h 30"/>
                <a:gd name="T8" fmla="*/ 30 w 30"/>
                <a:gd name="T9" fmla="*/ 8 h 30"/>
                <a:gd name="T10" fmla="*/ 27 w 30"/>
                <a:gd name="T11" fmla="*/ 4 h 30"/>
                <a:gd name="T12" fmla="*/ 19 w 30"/>
                <a:gd name="T13" fmla="*/ 0 h 30"/>
                <a:gd name="T14" fmla="*/ 12 w 30"/>
                <a:gd name="T15" fmla="*/ 3 h 30"/>
                <a:gd name="T16" fmla="*/ 11 w 30"/>
                <a:gd name="T17" fmla="*/ 13 h 30"/>
                <a:gd name="T18" fmla="*/ 3 w 30"/>
                <a:gd name="T19" fmla="*/ 14 h 30"/>
                <a:gd name="T20" fmla="*/ 0 w 30"/>
                <a:gd name="T21" fmla="*/ 21 h 30"/>
                <a:gd name="T22" fmla="*/ 3 w 30"/>
                <a:gd name="T23" fmla="*/ 27 h 30"/>
                <a:gd name="T24" fmla="*/ 10 w 30"/>
                <a:gd name="T25" fmla="*/ 30 h 30"/>
                <a:gd name="T26" fmla="*/ 16 w 30"/>
                <a:gd name="T27" fmla="*/ 28 h 30"/>
                <a:gd name="T28" fmla="*/ 13 w 30"/>
                <a:gd name="T29" fmla="*/ 11 h 30"/>
                <a:gd name="T30" fmla="*/ 15 w 30"/>
                <a:gd name="T31" fmla="*/ 6 h 30"/>
                <a:gd name="T32" fmla="*/ 20 w 30"/>
                <a:gd name="T33" fmla="*/ 4 h 30"/>
                <a:gd name="T34" fmla="*/ 24 w 30"/>
                <a:gd name="T35" fmla="*/ 6 h 30"/>
                <a:gd name="T36" fmla="*/ 27 w 30"/>
                <a:gd name="T37" fmla="*/ 10 h 30"/>
                <a:gd name="T38" fmla="*/ 24 w 30"/>
                <a:gd name="T39" fmla="*/ 15 h 30"/>
                <a:gd name="T40" fmla="*/ 19 w 30"/>
                <a:gd name="T41" fmla="*/ 17 h 30"/>
                <a:gd name="T42" fmla="*/ 15 w 30"/>
                <a:gd name="T43" fmla="*/ 15 h 30"/>
                <a:gd name="T44" fmla="*/ 13 w 30"/>
                <a:gd name="T45" fmla="*/ 11 h 30"/>
                <a:gd name="T46" fmla="*/ 4 w 30"/>
                <a:gd name="T47" fmla="*/ 21 h 30"/>
                <a:gd name="T48" fmla="*/ 5 w 30"/>
                <a:gd name="T49" fmla="*/ 17 h 30"/>
                <a:gd name="T50" fmla="*/ 9 w 30"/>
                <a:gd name="T51" fmla="*/ 16 h 30"/>
                <a:gd name="T52" fmla="*/ 13 w 30"/>
                <a:gd name="T53" fmla="*/ 17 h 30"/>
                <a:gd name="T54" fmla="*/ 15 w 30"/>
                <a:gd name="T55" fmla="*/ 21 h 30"/>
                <a:gd name="T56" fmla="*/ 13 w 30"/>
                <a:gd name="T57" fmla="*/ 25 h 30"/>
                <a:gd name="T58" fmla="*/ 9 w 30"/>
                <a:gd name="T59" fmla="*/ 26 h 30"/>
                <a:gd name="T60" fmla="*/ 6 w 30"/>
                <a:gd name="T61" fmla="*/ 25 h 30"/>
                <a:gd name="T62" fmla="*/ 4 w 30"/>
                <a:gd name="T63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" h="30">
                  <a:moveTo>
                    <a:pt x="16" y="28"/>
                  </a:moveTo>
                  <a:cubicBezTo>
                    <a:pt x="18" y="26"/>
                    <a:pt x="19" y="23"/>
                    <a:pt x="17" y="20"/>
                  </a:cubicBezTo>
                  <a:cubicBezTo>
                    <a:pt x="21" y="22"/>
                    <a:pt x="24" y="21"/>
                    <a:pt x="27" y="18"/>
                  </a:cubicBezTo>
                  <a:cubicBezTo>
                    <a:pt x="29" y="17"/>
                    <a:pt x="30" y="15"/>
                    <a:pt x="30" y="14"/>
                  </a:cubicBezTo>
                  <a:cubicBezTo>
                    <a:pt x="30" y="12"/>
                    <a:pt x="30" y="10"/>
                    <a:pt x="30" y="8"/>
                  </a:cubicBezTo>
                  <a:cubicBezTo>
                    <a:pt x="29" y="7"/>
                    <a:pt x="28" y="5"/>
                    <a:pt x="27" y="4"/>
                  </a:cubicBezTo>
                  <a:cubicBezTo>
                    <a:pt x="25" y="1"/>
                    <a:pt x="22" y="0"/>
                    <a:pt x="19" y="0"/>
                  </a:cubicBezTo>
                  <a:cubicBezTo>
                    <a:pt x="17" y="0"/>
                    <a:pt x="14" y="1"/>
                    <a:pt x="12" y="3"/>
                  </a:cubicBezTo>
                  <a:cubicBezTo>
                    <a:pt x="9" y="6"/>
                    <a:pt x="9" y="9"/>
                    <a:pt x="11" y="13"/>
                  </a:cubicBezTo>
                  <a:cubicBezTo>
                    <a:pt x="8" y="12"/>
                    <a:pt x="5" y="12"/>
                    <a:pt x="3" y="14"/>
                  </a:cubicBezTo>
                  <a:cubicBezTo>
                    <a:pt x="1" y="16"/>
                    <a:pt x="0" y="19"/>
                    <a:pt x="0" y="21"/>
                  </a:cubicBezTo>
                  <a:cubicBezTo>
                    <a:pt x="1" y="23"/>
                    <a:pt x="2" y="25"/>
                    <a:pt x="3" y="27"/>
                  </a:cubicBezTo>
                  <a:cubicBezTo>
                    <a:pt x="5" y="29"/>
                    <a:pt x="7" y="30"/>
                    <a:pt x="10" y="30"/>
                  </a:cubicBezTo>
                  <a:cubicBezTo>
                    <a:pt x="12" y="30"/>
                    <a:pt x="14" y="30"/>
                    <a:pt x="16" y="28"/>
                  </a:cubicBezTo>
                  <a:close/>
                  <a:moveTo>
                    <a:pt x="13" y="11"/>
                  </a:moveTo>
                  <a:cubicBezTo>
                    <a:pt x="13" y="9"/>
                    <a:pt x="14" y="7"/>
                    <a:pt x="15" y="6"/>
                  </a:cubicBezTo>
                  <a:cubicBezTo>
                    <a:pt x="17" y="4"/>
                    <a:pt x="18" y="4"/>
                    <a:pt x="20" y="4"/>
                  </a:cubicBezTo>
                  <a:cubicBezTo>
                    <a:pt x="22" y="4"/>
                    <a:pt x="23" y="5"/>
                    <a:pt x="24" y="6"/>
                  </a:cubicBezTo>
                  <a:cubicBezTo>
                    <a:pt x="26" y="7"/>
                    <a:pt x="26" y="9"/>
                    <a:pt x="27" y="10"/>
                  </a:cubicBezTo>
                  <a:cubicBezTo>
                    <a:pt x="27" y="12"/>
                    <a:pt x="26" y="14"/>
                    <a:pt x="24" y="15"/>
                  </a:cubicBezTo>
                  <a:cubicBezTo>
                    <a:pt x="23" y="17"/>
                    <a:pt x="21" y="17"/>
                    <a:pt x="19" y="17"/>
                  </a:cubicBezTo>
                  <a:cubicBezTo>
                    <a:pt x="18" y="17"/>
                    <a:pt x="16" y="16"/>
                    <a:pt x="15" y="15"/>
                  </a:cubicBezTo>
                  <a:cubicBezTo>
                    <a:pt x="14" y="14"/>
                    <a:pt x="13" y="12"/>
                    <a:pt x="13" y="11"/>
                  </a:cubicBezTo>
                  <a:close/>
                  <a:moveTo>
                    <a:pt x="4" y="21"/>
                  </a:moveTo>
                  <a:cubicBezTo>
                    <a:pt x="4" y="20"/>
                    <a:pt x="4" y="18"/>
                    <a:pt x="5" y="17"/>
                  </a:cubicBezTo>
                  <a:cubicBezTo>
                    <a:pt x="7" y="16"/>
                    <a:pt x="8" y="16"/>
                    <a:pt x="9" y="16"/>
                  </a:cubicBezTo>
                  <a:cubicBezTo>
                    <a:pt x="11" y="16"/>
                    <a:pt x="12" y="17"/>
                    <a:pt x="13" y="17"/>
                  </a:cubicBezTo>
                  <a:cubicBezTo>
                    <a:pt x="14" y="19"/>
                    <a:pt x="14" y="20"/>
                    <a:pt x="15" y="21"/>
                  </a:cubicBezTo>
                  <a:cubicBezTo>
                    <a:pt x="15" y="23"/>
                    <a:pt x="14" y="24"/>
                    <a:pt x="13" y="25"/>
                  </a:cubicBezTo>
                  <a:cubicBezTo>
                    <a:pt x="12" y="26"/>
                    <a:pt x="11" y="26"/>
                    <a:pt x="9" y="26"/>
                  </a:cubicBezTo>
                  <a:cubicBezTo>
                    <a:pt x="8" y="26"/>
                    <a:pt x="7" y="26"/>
                    <a:pt x="6" y="25"/>
                  </a:cubicBezTo>
                  <a:cubicBezTo>
                    <a:pt x="5" y="24"/>
                    <a:pt x="4" y="23"/>
                    <a:pt x="4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50" name="Freeform 23">
              <a:extLst>
                <a:ext uri="{FF2B5EF4-FFF2-40B4-BE49-F238E27FC236}">
                  <a16:creationId xmlns:a16="http://schemas.microsoft.com/office/drawing/2014/main" xmlns="" id="{3287E254-C410-4379-9B5D-B78EC79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7868" y="9910231"/>
              <a:ext cx="53698" cy="51633"/>
            </a:xfrm>
            <a:custGeom>
              <a:avLst/>
              <a:gdLst>
                <a:gd name="T0" fmla="*/ 25 w 34"/>
                <a:gd name="T1" fmla="*/ 24 h 33"/>
                <a:gd name="T2" fmla="*/ 29 w 34"/>
                <a:gd name="T3" fmla="*/ 5 h 33"/>
                <a:gd name="T4" fmla="*/ 10 w 34"/>
                <a:gd name="T5" fmla="*/ 9 h 33"/>
                <a:gd name="T6" fmla="*/ 5 w 34"/>
                <a:gd name="T7" fmla="*/ 28 h 33"/>
                <a:gd name="T8" fmla="*/ 25 w 34"/>
                <a:gd name="T9" fmla="*/ 24 h 33"/>
                <a:gd name="T10" fmla="*/ 8 w 34"/>
                <a:gd name="T11" fmla="*/ 26 h 33"/>
                <a:gd name="T12" fmla="*/ 13 w 34"/>
                <a:gd name="T13" fmla="*/ 12 h 33"/>
                <a:gd name="T14" fmla="*/ 27 w 34"/>
                <a:gd name="T15" fmla="*/ 7 h 33"/>
                <a:gd name="T16" fmla="*/ 22 w 34"/>
                <a:gd name="T17" fmla="*/ 21 h 33"/>
                <a:gd name="T18" fmla="*/ 13 w 34"/>
                <a:gd name="T19" fmla="*/ 27 h 33"/>
                <a:gd name="T20" fmla="*/ 8 w 34"/>
                <a:gd name="T21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3">
                  <a:moveTo>
                    <a:pt x="25" y="24"/>
                  </a:moveTo>
                  <a:cubicBezTo>
                    <a:pt x="32" y="16"/>
                    <a:pt x="34" y="10"/>
                    <a:pt x="29" y="5"/>
                  </a:cubicBezTo>
                  <a:cubicBezTo>
                    <a:pt x="24" y="0"/>
                    <a:pt x="18" y="1"/>
                    <a:pt x="10" y="9"/>
                  </a:cubicBezTo>
                  <a:cubicBezTo>
                    <a:pt x="2" y="17"/>
                    <a:pt x="0" y="23"/>
                    <a:pt x="5" y="28"/>
                  </a:cubicBezTo>
                  <a:cubicBezTo>
                    <a:pt x="10" y="33"/>
                    <a:pt x="17" y="32"/>
                    <a:pt x="25" y="24"/>
                  </a:cubicBezTo>
                  <a:close/>
                  <a:moveTo>
                    <a:pt x="8" y="26"/>
                  </a:moveTo>
                  <a:cubicBezTo>
                    <a:pt x="5" y="23"/>
                    <a:pt x="6" y="18"/>
                    <a:pt x="13" y="12"/>
                  </a:cubicBezTo>
                  <a:cubicBezTo>
                    <a:pt x="19" y="6"/>
                    <a:pt x="24" y="4"/>
                    <a:pt x="27" y="7"/>
                  </a:cubicBezTo>
                  <a:cubicBezTo>
                    <a:pt x="30" y="10"/>
                    <a:pt x="28" y="15"/>
                    <a:pt x="22" y="21"/>
                  </a:cubicBezTo>
                  <a:cubicBezTo>
                    <a:pt x="18" y="24"/>
                    <a:pt x="16" y="27"/>
                    <a:pt x="13" y="27"/>
                  </a:cubicBezTo>
                  <a:cubicBezTo>
                    <a:pt x="11" y="28"/>
                    <a:pt x="9" y="27"/>
                    <a:pt x="8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51" name="Freeform 24">
              <a:extLst>
                <a:ext uri="{FF2B5EF4-FFF2-40B4-BE49-F238E27FC236}">
                  <a16:creationId xmlns:a16="http://schemas.microsoft.com/office/drawing/2014/main" xmlns="" id="{36573BBA-FB45-4B19-840B-43FABAB05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6" y="10489550"/>
              <a:ext cx="9294" cy="9294"/>
            </a:xfrm>
            <a:custGeom>
              <a:avLst/>
              <a:gdLst>
                <a:gd name="T0" fmla="*/ 4 w 9"/>
                <a:gd name="T1" fmla="*/ 9 h 9"/>
                <a:gd name="T2" fmla="*/ 9 w 9"/>
                <a:gd name="T3" fmla="*/ 4 h 9"/>
                <a:gd name="T4" fmla="*/ 4 w 9"/>
                <a:gd name="T5" fmla="*/ 0 h 9"/>
                <a:gd name="T6" fmla="*/ 0 w 9"/>
                <a:gd name="T7" fmla="*/ 4 h 9"/>
                <a:gd name="T8" fmla="*/ 4 w 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4" y="9"/>
                  </a:moveTo>
                  <a:lnTo>
                    <a:pt x="9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52" name="Freeform 25">
              <a:extLst>
                <a:ext uri="{FF2B5EF4-FFF2-40B4-BE49-F238E27FC236}">
                  <a16:creationId xmlns:a16="http://schemas.microsoft.com/office/drawing/2014/main" xmlns="" id="{C8D0C0DA-FFA7-4F0E-9AE2-CC656F2D0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4993" y="9133675"/>
              <a:ext cx="52665" cy="53698"/>
            </a:xfrm>
            <a:custGeom>
              <a:avLst/>
              <a:gdLst>
                <a:gd name="T0" fmla="*/ 29 w 34"/>
                <a:gd name="T1" fmla="*/ 29 h 34"/>
                <a:gd name="T2" fmla="*/ 25 w 34"/>
                <a:gd name="T3" fmla="*/ 9 h 34"/>
                <a:gd name="T4" fmla="*/ 5 w 34"/>
                <a:gd name="T5" fmla="*/ 5 h 34"/>
                <a:gd name="T6" fmla="*/ 10 w 34"/>
                <a:gd name="T7" fmla="*/ 24 h 34"/>
                <a:gd name="T8" fmla="*/ 29 w 34"/>
                <a:gd name="T9" fmla="*/ 29 h 34"/>
                <a:gd name="T10" fmla="*/ 6 w 34"/>
                <a:gd name="T11" fmla="*/ 13 h 34"/>
                <a:gd name="T12" fmla="*/ 8 w 34"/>
                <a:gd name="T13" fmla="*/ 8 h 34"/>
                <a:gd name="T14" fmla="*/ 22 w 34"/>
                <a:gd name="T15" fmla="*/ 12 h 34"/>
                <a:gd name="T16" fmla="*/ 26 w 34"/>
                <a:gd name="T17" fmla="*/ 26 h 34"/>
                <a:gd name="T18" fmla="*/ 12 w 34"/>
                <a:gd name="T19" fmla="*/ 22 h 34"/>
                <a:gd name="T20" fmla="*/ 6 w 34"/>
                <a:gd name="T21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4">
                  <a:moveTo>
                    <a:pt x="29" y="29"/>
                  </a:moveTo>
                  <a:cubicBezTo>
                    <a:pt x="34" y="24"/>
                    <a:pt x="32" y="17"/>
                    <a:pt x="25" y="9"/>
                  </a:cubicBezTo>
                  <a:cubicBezTo>
                    <a:pt x="17" y="2"/>
                    <a:pt x="10" y="0"/>
                    <a:pt x="5" y="5"/>
                  </a:cubicBezTo>
                  <a:cubicBezTo>
                    <a:pt x="0" y="10"/>
                    <a:pt x="2" y="17"/>
                    <a:pt x="10" y="24"/>
                  </a:cubicBezTo>
                  <a:cubicBezTo>
                    <a:pt x="17" y="32"/>
                    <a:pt x="24" y="34"/>
                    <a:pt x="29" y="29"/>
                  </a:cubicBezTo>
                  <a:close/>
                  <a:moveTo>
                    <a:pt x="6" y="13"/>
                  </a:moveTo>
                  <a:cubicBezTo>
                    <a:pt x="6" y="11"/>
                    <a:pt x="6" y="9"/>
                    <a:pt x="8" y="8"/>
                  </a:cubicBezTo>
                  <a:cubicBezTo>
                    <a:pt x="11" y="4"/>
                    <a:pt x="15" y="6"/>
                    <a:pt x="22" y="12"/>
                  </a:cubicBezTo>
                  <a:cubicBezTo>
                    <a:pt x="28" y="19"/>
                    <a:pt x="30" y="23"/>
                    <a:pt x="26" y="26"/>
                  </a:cubicBezTo>
                  <a:cubicBezTo>
                    <a:pt x="23" y="29"/>
                    <a:pt x="19" y="28"/>
                    <a:pt x="12" y="22"/>
                  </a:cubicBezTo>
                  <a:cubicBezTo>
                    <a:pt x="9" y="18"/>
                    <a:pt x="7" y="15"/>
                    <a:pt x="6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53" name="Freeform 26">
              <a:extLst>
                <a:ext uri="{FF2B5EF4-FFF2-40B4-BE49-F238E27FC236}">
                  <a16:creationId xmlns:a16="http://schemas.microsoft.com/office/drawing/2014/main" xmlns="" id="{B966D4EC-B84C-412B-9AEF-73B22237C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7332" y="9095467"/>
              <a:ext cx="55763" cy="52665"/>
            </a:xfrm>
            <a:custGeom>
              <a:avLst/>
              <a:gdLst>
                <a:gd name="T0" fmla="*/ 21 w 36"/>
                <a:gd name="T1" fmla="*/ 23 h 34"/>
                <a:gd name="T2" fmla="*/ 22 w 36"/>
                <a:gd name="T3" fmla="*/ 19 h 34"/>
                <a:gd name="T4" fmla="*/ 21 w 36"/>
                <a:gd name="T5" fmla="*/ 7 h 34"/>
                <a:gd name="T6" fmla="*/ 19 w 36"/>
                <a:gd name="T7" fmla="*/ 2 h 34"/>
                <a:gd name="T8" fmla="*/ 12 w 36"/>
                <a:gd name="T9" fmla="*/ 0 h 34"/>
                <a:gd name="T10" fmla="*/ 5 w 36"/>
                <a:gd name="T11" fmla="*/ 3 h 34"/>
                <a:gd name="T12" fmla="*/ 4 w 36"/>
                <a:gd name="T13" fmla="*/ 17 h 34"/>
                <a:gd name="T14" fmla="*/ 8 w 36"/>
                <a:gd name="T15" fmla="*/ 15 h 34"/>
                <a:gd name="T16" fmla="*/ 5 w 36"/>
                <a:gd name="T17" fmla="*/ 10 h 34"/>
                <a:gd name="T18" fmla="*/ 7 w 36"/>
                <a:gd name="T19" fmla="*/ 6 h 34"/>
                <a:gd name="T20" fmla="*/ 11 w 36"/>
                <a:gd name="T21" fmla="*/ 4 h 34"/>
                <a:gd name="T22" fmla="*/ 16 w 36"/>
                <a:gd name="T23" fmla="*/ 5 h 34"/>
                <a:gd name="T24" fmla="*/ 18 w 36"/>
                <a:gd name="T25" fmla="*/ 10 h 34"/>
                <a:gd name="T26" fmla="*/ 18 w 36"/>
                <a:gd name="T27" fmla="*/ 20 h 34"/>
                <a:gd name="T28" fmla="*/ 20 w 36"/>
                <a:gd name="T29" fmla="*/ 34 h 34"/>
                <a:gd name="T30" fmla="*/ 36 w 36"/>
                <a:gd name="T31" fmla="*/ 19 h 34"/>
                <a:gd name="T32" fmla="*/ 33 w 36"/>
                <a:gd name="T33" fmla="*/ 16 h 34"/>
                <a:gd name="T34" fmla="*/ 22 w 36"/>
                <a:gd name="T35" fmla="*/ 28 h 34"/>
                <a:gd name="T36" fmla="*/ 21 w 36"/>
                <a:gd name="T37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" h="34">
                  <a:moveTo>
                    <a:pt x="21" y="23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2" y="13"/>
                    <a:pt x="22" y="9"/>
                    <a:pt x="21" y="7"/>
                  </a:cubicBezTo>
                  <a:cubicBezTo>
                    <a:pt x="21" y="5"/>
                    <a:pt x="20" y="4"/>
                    <a:pt x="19" y="2"/>
                  </a:cubicBezTo>
                  <a:cubicBezTo>
                    <a:pt x="17" y="1"/>
                    <a:pt x="15" y="0"/>
                    <a:pt x="12" y="0"/>
                  </a:cubicBezTo>
                  <a:cubicBezTo>
                    <a:pt x="10" y="0"/>
                    <a:pt x="7" y="1"/>
                    <a:pt x="5" y="3"/>
                  </a:cubicBezTo>
                  <a:cubicBezTo>
                    <a:pt x="1" y="8"/>
                    <a:pt x="0" y="12"/>
                    <a:pt x="4" y="17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3"/>
                    <a:pt x="6" y="12"/>
                    <a:pt x="5" y="10"/>
                  </a:cubicBezTo>
                  <a:cubicBezTo>
                    <a:pt x="5" y="9"/>
                    <a:pt x="6" y="7"/>
                    <a:pt x="7" y="6"/>
                  </a:cubicBezTo>
                  <a:cubicBezTo>
                    <a:pt x="9" y="5"/>
                    <a:pt x="10" y="4"/>
                    <a:pt x="11" y="4"/>
                  </a:cubicBezTo>
                  <a:cubicBezTo>
                    <a:pt x="13" y="3"/>
                    <a:pt x="14" y="4"/>
                    <a:pt x="16" y="5"/>
                  </a:cubicBezTo>
                  <a:cubicBezTo>
                    <a:pt x="17" y="6"/>
                    <a:pt x="17" y="8"/>
                    <a:pt x="18" y="10"/>
                  </a:cubicBezTo>
                  <a:cubicBezTo>
                    <a:pt x="18" y="12"/>
                    <a:pt x="18" y="15"/>
                    <a:pt x="18" y="20"/>
                  </a:cubicBezTo>
                  <a:cubicBezTo>
                    <a:pt x="17" y="27"/>
                    <a:pt x="18" y="32"/>
                    <a:pt x="20" y="34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6"/>
                    <a:pt x="21" y="25"/>
                    <a:pt x="21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54" name="Freeform 27">
              <a:extLst>
                <a:ext uri="{FF2B5EF4-FFF2-40B4-BE49-F238E27FC236}">
                  <a16:creationId xmlns:a16="http://schemas.microsoft.com/office/drawing/2014/main" xmlns="" id="{7BBF8DE7-6CD1-404C-A67D-0DC1D51BD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596" y="8622511"/>
              <a:ext cx="9294" cy="10327"/>
            </a:xfrm>
            <a:custGeom>
              <a:avLst/>
              <a:gdLst>
                <a:gd name="T0" fmla="*/ 9 w 9"/>
                <a:gd name="T1" fmla="*/ 4 h 10"/>
                <a:gd name="T2" fmla="*/ 5 w 9"/>
                <a:gd name="T3" fmla="*/ 0 h 10"/>
                <a:gd name="T4" fmla="*/ 0 w 9"/>
                <a:gd name="T5" fmla="*/ 4 h 10"/>
                <a:gd name="T6" fmla="*/ 5 w 9"/>
                <a:gd name="T7" fmla="*/ 10 h 10"/>
                <a:gd name="T8" fmla="*/ 9 w 9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9" y="4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5" y="10"/>
                  </a:lnTo>
                  <a:lnTo>
                    <a:pt x="9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55" name="Freeform 28">
              <a:extLst>
                <a:ext uri="{FF2B5EF4-FFF2-40B4-BE49-F238E27FC236}">
                  <a16:creationId xmlns:a16="http://schemas.microsoft.com/office/drawing/2014/main" xmlns="" id="{C016036A-D81A-4C1A-BA35-C162ED1121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465" y="8565715"/>
              <a:ext cx="38208" cy="48535"/>
            </a:xfrm>
            <a:custGeom>
              <a:avLst/>
              <a:gdLst>
                <a:gd name="T0" fmla="*/ 37 w 37"/>
                <a:gd name="T1" fmla="*/ 35 h 47"/>
                <a:gd name="T2" fmla="*/ 30 w 37"/>
                <a:gd name="T3" fmla="*/ 28 h 47"/>
                <a:gd name="T4" fmla="*/ 34 w 37"/>
                <a:gd name="T5" fmla="*/ 23 h 47"/>
                <a:gd name="T6" fmla="*/ 30 w 37"/>
                <a:gd name="T7" fmla="*/ 19 h 47"/>
                <a:gd name="T8" fmla="*/ 25 w 37"/>
                <a:gd name="T9" fmla="*/ 23 h 47"/>
                <a:gd name="T10" fmla="*/ 3 w 37"/>
                <a:gd name="T11" fmla="*/ 0 h 47"/>
                <a:gd name="T12" fmla="*/ 0 w 37"/>
                <a:gd name="T13" fmla="*/ 5 h 47"/>
                <a:gd name="T14" fmla="*/ 7 w 37"/>
                <a:gd name="T15" fmla="*/ 43 h 47"/>
                <a:gd name="T16" fmla="*/ 10 w 37"/>
                <a:gd name="T17" fmla="*/ 47 h 47"/>
                <a:gd name="T18" fmla="*/ 25 w 37"/>
                <a:gd name="T19" fmla="*/ 32 h 47"/>
                <a:gd name="T20" fmla="*/ 34 w 37"/>
                <a:gd name="T21" fmla="*/ 40 h 47"/>
                <a:gd name="T22" fmla="*/ 37 w 37"/>
                <a:gd name="T23" fmla="*/ 35 h 47"/>
                <a:gd name="T24" fmla="*/ 10 w 37"/>
                <a:gd name="T25" fmla="*/ 38 h 47"/>
                <a:gd name="T26" fmla="*/ 6 w 37"/>
                <a:gd name="T27" fmla="*/ 12 h 47"/>
                <a:gd name="T28" fmla="*/ 21 w 37"/>
                <a:gd name="T29" fmla="*/ 28 h 47"/>
                <a:gd name="T30" fmla="*/ 10 w 37"/>
                <a:gd name="T31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47">
                  <a:moveTo>
                    <a:pt x="37" y="35"/>
                  </a:moveTo>
                  <a:lnTo>
                    <a:pt x="30" y="28"/>
                  </a:lnTo>
                  <a:lnTo>
                    <a:pt x="34" y="23"/>
                  </a:lnTo>
                  <a:lnTo>
                    <a:pt x="30" y="19"/>
                  </a:lnTo>
                  <a:lnTo>
                    <a:pt x="25" y="23"/>
                  </a:lnTo>
                  <a:lnTo>
                    <a:pt x="3" y="0"/>
                  </a:lnTo>
                  <a:lnTo>
                    <a:pt x="0" y="5"/>
                  </a:lnTo>
                  <a:lnTo>
                    <a:pt x="7" y="43"/>
                  </a:lnTo>
                  <a:lnTo>
                    <a:pt x="10" y="47"/>
                  </a:lnTo>
                  <a:lnTo>
                    <a:pt x="25" y="32"/>
                  </a:lnTo>
                  <a:lnTo>
                    <a:pt x="34" y="40"/>
                  </a:lnTo>
                  <a:lnTo>
                    <a:pt x="37" y="35"/>
                  </a:lnTo>
                  <a:close/>
                  <a:moveTo>
                    <a:pt x="10" y="38"/>
                  </a:moveTo>
                  <a:lnTo>
                    <a:pt x="6" y="12"/>
                  </a:lnTo>
                  <a:lnTo>
                    <a:pt x="21" y="28"/>
                  </a:lnTo>
                  <a:lnTo>
                    <a:pt x="10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56" name="Freeform 29">
              <a:extLst>
                <a:ext uri="{FF2B5EF4-FFF2-40B4-BE49-F238E27FC236}">
                  <a16:creationId xmlns:a16="http://schemas.microsoft.com/office/drawing/2014/main" xmlns="" id="{90F6FF6C-A825-47BA-94FA-3277C3C9AB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88" y="8537834"/>
              <a:ext cx="51633" cy="51633"/>
            </a:xfrm>
            <a:custGeom>
              <a:avLst/>
              <a:gdLst>
                <a:gd name="T0" fmla="*/ 28 w 33"/>
                <a:gd name="T1" fmla="*/ 28 h 33"/>
                <a:gd name="T2" fmla="*/ 24 w 33"/>
                <a:gd name="T3" fmla="*/ 9 h 33"/>
                <a:gd name="T4" fmla="*/ 5 w 33"/>
                <a:gd name="T5" fmla="*/ 5 h 33"/>
                <a:gd name="T6" fmla="*/ 9 w 33"/>
                <a:gd name="T7" fmla="*/ 24 h 33"/>
                <a:gd name="T8" fmla="*/ 28 w 33"/>
                <a:gd name="T9" fmla="*/ 28 h 33"/>
                <a:gd name="T10" fmla="*/ 6 w 33"/>
                <a:gd name="T11" fmla="*/ 13 h 33"/>
                <a:gd name="T12" fmla="*/ 7 w 33"/>
                <a:gd name="T13" fmla="*/ 7 h 33"/>
                <a:gd name="T14" fmla="*/ 21 w 33"/>
                <a:gd name="T15" fmla="*/ 12 h 33"/>
                <a:gd name="T16" fmla="*/ 26 w 33"/>
                <a:gd name="T17" fmla="*/ 26 h 33"/>
                <a:gd name="T18" fmla="*/ 12 w 33"/>
                <a:gd name="T19" fmla="*/ 21 h 33"/>
                <a:gd name="T20" fmla="*/ 6 w 33"/>
                <a:gd name="T21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3">
                  <a:moveTo>
                    <a:pt x="28" y="28"/>
                  </a:moveTo>
                  <a:cubicBezTo>
                    <a:pt x="33" y="23"/>
                    <a:pt x="32" y="17"/>
                    <a:pt x="24" y="9"/>
                  </a:cubicBezTo>
                  <a:cubicBezTo>
                    <a:pt x="16" y="1"/>
                    <a:pt x="10" y="0"/>
                    <a:pt x="5" y="5"/>
                  </a:cubicBezTo>
                  <a:cubicBezTo>
                    <a:pt x="0" y="10"/>
                    <a:pt x="1" y="16"/>
                    <a:pt x="9" y="24"/>
                  </a:cubicBezTo>
                  <a:cubicBezTo>
                    <a:pt x="17" y="32"/>
                    <a:pt x="23" y="33"/>
                    <a:pt x="28" y="28"/>
                  </a:cubicBezTo>
                  <a:close/>
                  <a:moveTo>
                    <a:pt x="6" y="13"/>
                  </a:moveTo>
                  <a:cubicBezTo>
                    <a:pt x="5" y="10"/>
                    <a:pt x="6" y="9"/>
                    <a:pt x="7" y="7"/>
                  </a:cubicBezTo>
                  <a:cubicBezTo>
                    <a:pt x="10" y="4"/>
                    <a:pt x="15" y="6"/>
                    <a:pt x="21" y="12"/>
                  </a:cubicBezTo>
                  <a:cubicBezTo>
                    <a:pt x="27" y="18"/>
                    <a:pt x="29" y="23"/>
                    <a:pt x="26" y="26"/>
                  </a:cubicBezTo>
                  <a:cubicBezTo>
                    <a:pt x="23" y="29"/>
                    <a:pt x="18" y="27"/>
                    <a:pt x="12" y="21"/>
                  </a:cubicBezTo>
                  <a:cubicBezTo>
                    <a:pt x="9" y="18"/>
                    <a:pt x="7" y="15"/>
                    <a:pt x="6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57" name="Freeform 30">
              <a:extLst>
                <a:ext uri="{FF2B5EF4-FFF2-40B4-BE49-F238E27FC236}">
                  <a16:creationId xmlns:a16="http://schemas.microsoft.com/office/drawing/2014/main" xmlns="" id="{7DDD99A1-553F-4D8D-8711-129467A5D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784" y="10712603"/>
              <a:ext cx="130114" cy="116690"/>
            </a:xfrm>
            <a:custGeom>
              <a:avLst/>
              <a:gdLst>
                <a:gd name="T0" fmla="*/ 73 w 84"/>
                <a:gd name="T1" fmla="*/ 34 h 75"/>
                <a:gd name="T2" fmla="*/ 73 w 84"/>
                <a:gd name="T3" fmla="*/ 34 h 75"/>
                <a:gd name="T4" fmla="*/ 66 w 84"/>
                <a:gd name="T5" fmla="*/ 42 h 75"/>
                <a:gd name="T6" fmla="*/ 66 w 84"/>
                <a:gd name="T7" fmla="*/ 43 h 75"/>
                <a:gd name="T8" fmla="*/ 60 w 84"/>
                <a:gd name="T9" fmla="*/ 48 h 75"/>
                <a:gd name="T10" fmla="*/ 60 w 84"/>
                <a:gd name="T11" fmla="*/ 46 h 75"/>
                <a:gd name="T12" fmla="*/ 58 w 84"/>
                <a:gd name="T13" fmla="*/ 45 h 75"/>
                <a:gd name="T14" fmla="*/ 57 w 84"/>
                <a:gd name="T15" fmla="*/ 47 h 75"/>
                <a:gd name="T16" fmla="*/ 57 w 84"/>
                <a:gd name="T17" fmla="*/ 49 h 75"/>
                <a:gd name="T18" fmla="*/ 3 w 84"/>
                <a:gd name="T19" fmla="*/ 1 h 75"/>
                <a:gd name="T20" fmla="*/ 1 w 84"/>
                <a:gd name="T21" fmla="*/ 1 h 75"/>
                <a:gd name="T22" fmla="*/ 1 w 84"/>
                <a:gd name="T23" fmla="*/ 1 h 75"/>
                <a:gd name="T24" fmla="*/ 1 w 84"/>
                <a:gd name="T25" fmla="*/ 4 h 75"/>
                <a:gd name="T26" fmla="*/ 49 w 84"/>
                <a:gd name="T27" fmla="*/ 46 h 75"/>
                <a:gd name="T28" fmla="*/ 57 w 84"/>
                <a:gd name="T29" fmla="*/ 53 h 75"/>
                <a:gd name="T30" fmla="*/ 50 w 84"/>
                <a:gd name="T31" fmla="*/ 60 h 75"/>
                <a:gd name="T32" fmla="*/ 50 w 84"/>
                <a:gd name="T33" fmla="*/ 63 h 75"/>
                <a:gd name="T34" fmla="*/ 52 w 84"/>
                <a:gd name="T35" fmla="*/ 63 h 75"/>
                <a:gd name="T36" fmla="*/ 52 w 84"/>
                <a:gd name="T37" fmla="*/ 62 h 75"/>
                <a:gd name="T38" fmla="*/ 57 w 84"/>
                <a:gd name="T39" fmla="*/ 57 h 75"/>
                <a:gd name="T40" fmla="*/ 58 w 84"/>
                <a:gd name="T41" fmla="*/ 58 h 75"/>
                <a:gd name="T42" fmla="*/ 59 w 84"/>
                <a:gd name="T43" fmla="*/ 60 h 75"/>
                <a:gd name="T44" fmla="*/ 61 w 84"/>
                <a:gd name="T45" fmla="*/ 60 h 75"/>
                <a:gd name="T46" fmla="*/ 61 w 84"/>
                <a:gd name="T47" fmla="*/ 58 h 75"/>
                <a:gd name="T48" fmla="*/ 61 w 84"/>
                <a:gd name="T49" fmla="*/ 56 h 75"/>
                <a:gd name="T50" fmla="*/ 67 w 84"/>
                <a:gd name="T51" fmla="*/ 62 h 75"/>
                <a:gd name="T52" fmla="*/ 81 w 84"/>
                <a:gd name="T53" fmla="*/ 75 h 75"/>
                <a:gd name="T54" fmla="*/ 84 w 84"/>
                <a:gd name="T55" fmla="*/ 74 h 75"/>
                <a:gd name="T56" fmla="*/ 84 w 84"/>
                <a:gd name="T57" fmla="*/ 74 h 75"/>
                <a:gd name="T58" fmla="*/ 84 w 84"/>
                <a:gd name="T59" fmla="*/ 72 h 75"/>
                <a:gd name="T60" fmla="*/ 61 w 84"/>
                <a:gd name="T61" fmla="*/ 52 h 75"/>
                <a:gd name="T62" fmla="*/ 68 w 84"/>
                <a:gd name="T63" fmla="*/ 45 h 75"/>
                <a:gd name="T64" fmla="*/ 68 w 84"/>
                <a:gd name="T65" fmla="*/ 45 h 75"/>
                <a:gd name="T66" fmla="*/ 76 w 84"/>
                <a:gd name="T67" fmla="*/ 36 h 75"/>
                <a:gd name="T68" fmla="*/ 76 w 84"/>
                <a:gd name="T69" fmla="*/ 34 h 75"/>
                <a:gd name="T70" fmla="*/ 73 w 84"/>
                <a:gd name="T71" fmla="*/ 3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4" h="75">
                  <a:moveTo>
                    <a:pt x="73" y="34"/>
                  </a:moveTo>
                  <a:cubicBezTo>
                    <a:pt x="73" y="34"/>
                    <a:pt x="73" y="34"/>
                    <a:pt x="73" y="34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60" y="46"/>
                    <a:pt x="59" y="45"/>
                    <a:pt x="58" y="45"/>
                  </a:cubicBezTo>
                  <a:cubicBezTo>
                    <a:pt x="57" y="45"/>
                    <a:pt x="57" y="46"/>
                    <a:pt x="57" y="47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49" y="61"/>
                    <a:pt x="49" y="62"/>
                    <a:pt x="50" y="63"/>
                  </a:cubicBezTo>
                  <a:cubicBezTo>
                    <a:pt x="51" y="63"/>
                    <a:pt x="52" y="63"/>
                    <a:pt x="52" y="63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8" y="59"/>
                    <a:pt x="59" y="60"/>
                    <a:pt x="59" y="60"/>
                  </a:cubicBezTo>
                  <a:cubicBezTo>
                    <a:pt x="60" y="60"/>
                    <a:pt x="60" y="60"/>
                    <a:pt x="61" y="60"/>
                  </a:cubicBezTo>
                  <a:cubicBezTo>
                    <a:pt x="61" y="59"/>
                    <a:pt x="61" y="59"/>
                    <a:pt x="61" y="58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82" y="75"/>
                    <a:pt x="83" y="75"/>
                    <a:pt x="84" y="74"/>
                  </a:cubicBezTo>
                  <a:cubicBezTo>
                    <a:pt x="84" y="74"/>
                    <a:pt x="84" y="74"/>
                    <a:pt x="84" y="74"/>
                  </a:cubicBezTo>
                  <a:cubicBezTo>
                    <a:pt x="84" y="74"/>
                    <a:pt x="84" y="73"/>
                    <a:pt x="84" y="72"/>
                  </a:cubicBezTo>
                  <a:cubicBezTo>
                    <a:pt x="61" y="52"/>
                    <a:pt x="61" y="52"/>
                    <a:pt x="61" y="52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6" y="35"/>
                    <a:pt x="76" y="34"/>
                    <a:pt x="76" y="34"/>
                  </a:cubicBezTo>
                  <a:cubicBezTo>
                    <a:pt x="75" y="33"/>
                    <a:pt x="74" y="33"/>
                    <a:pt x="73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58" name="Freeform 31">
              <a:extLst>
                <a:ext uri="{FF2B5EF4-FFF2-40B4-BE49-F238E27FC236}">
                  <a16:creationId xmlns:a16="http://schemas.microsoft.com/office/drawing/2014/main" xmlns="" id="{F65E0D53-FCDD-4239-BE1C-98BD805D4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228" y="10862338"/>
              <a:ext cx="9294" cy="11359"/>
            </a:xfrm>
            <a:custGeom>
              <a:avLst/>
              <a:gdLst>
                <a:gd name="T0" fmla="*/ 5 w 9"/>
                <a:gd name="T1" fmla="*/ 11 h 11"/>
                <a:gd name="T2" fmla="*/ 9 w 9"/>
                <a:gd name="T3" fmla="*/ 5 h 11"/>
                <a:gd name="T4" fmla="*/ 5 w 9"/>
                <a:gd name="T5" fmla="*/ 0 h 11"/>
                <a:gd name="T6" fmla="*/ 0 w 9"/>
                <a:gd name="T7" fmla="*/ 6 h 11"/>
                <a:gd name="T8" fmla="*/ 5 w 9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5" y="11"/>
                  </a:moveTo>
                  <a:lnTo>
                    <a:pt x="9" y="5"/>
                  </a:lnTo>
                  <a:lnTo>
                    <a:pt x="5" y="0"/>
                  </a:lnTo>
                  <a:lnTo>
                    <a:pt x="0" y="6"/>
                  </a:lnTo>
                  <a:lnTo>
                    <a:pt x="5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59" name="Freeform 32">
              <a:extLst>
                <a:ext uri="{FF2B5EF4-FFF2-40B4-BE49-F238E27FC236}">
                  <a16:creationId xmlns:a16="http://schemas.microsoft.com/office/drawing/2014/main" xmlns="" id="{8AD78593-BF7E-4C36-9BAD-5CB8BB4F7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1739" y="10809672"/>
              <a:ext cx="48535" cy="45437"/>
            </a:xfrm>
            <a:custGeom>
              <a:avLst/>
              <a:gdLst>
                <a:gd name="T0" fmla="*/ 17 w 31"/>
                <a:gd name="T1" fmla="*/ 10 h 29"/>
                <a:gd name="T2" fmla="*/ 15 w 31"/>
                <a:gd name="T3" fmla="*/ 2 h 29"/>
                <a:gd name="T4" fmla="*/ 9 w 31"/>
                <a:gd name="T5" fmla="*/ 0 h 29"/>
                <a:gd name="T6" fmla="*/ 2 w 31"/>
                <a:gd name="T7" fmla="*/ 4 h 29"/>
                <a:gd name="T8" fmla="*/ 0 w 31"/>
                <a:gd name="T9" fmla="*/ 10 h 29"/>
                <a:gd name="T10" fmla="*/ 2 w 31"/>
                <a:gd name="T11" fmla="*/ 16 h 29"/>
                <a:gd name="T12" fmla="*/ 6 w 31"/>
                <a:gd name="T13" fmla="*/ 14 h 29"/>
                <a:gd name="T14" fmla="*/ 5 w 31"/>
                <a:gd name="T15" fmla="*/ 6 h 29"/>
                <a:gd name="T16" fmla="*/ 9 w 31"/>
                <a:gd name="T17" fmla="*/ 4 h 29"/>
                <a:gd name="T18" fmla="*/ 12 w 31"/>
                <a:gd name="T19" fmla="*/ 5 h 29"/>
                <a:gd name="T20" fmla="*/ 14 w 31"/>
                <a:gd name="T21" fmla="*/ 8 h 29"/>
                <a:gd name="T22" fmla="*/ 14 w 31"/>
                <a:gd name="T23" fmla="*/ 11 h 29"/>
                <a:gd name="T24" fmla="*/ 12 w 31"/>
                <a:gd name="T25" fmla="*/ 14 h 29"/>
                <a:gd name="T26" fmla="*/ 14 w 31"/>
                <a:gd name="T27" fmla="*/ 17 h 29"/>
                <a:gd name="T28" fmla="*/ 15 w 31"/>
                <a:gd name="T29" fmla="*/ 14 h 29"/>
                <a:gd name="T30" fmla="*/ 20 w 31"/>
                <a:gd name="T31" fmla="*/ 12 h 29"/>
                <a:gd name="T32" fmla="*/ 24 w 31"/>
                <a:gd name="T33" fmla="*/ 14 h 29"/>
                <a:gd name="T34" fmla="*/ 27 w 31"/>
                <a:gd name="T35" fmla="*/ 18 h 29"/>
                <a:gd name="T36" fmla="*/ 25 w 31"/>
                <a:gd name="T37" fmla="*/ 23 h 29"/>
                <a:gd name="T38" fmla="*/ 16 w 31"/>
                <a:gd name="T39" fmla="*/ 24 h 29"/>
                <a:gd name="T40" fmla="*/ 14 w 31"/>
                <a:gd name="T41" fmla="*/ 27 h 29"/>
                <a:gd name="T42" fmla="*/ 21 w 31"/>
                <a:gd name="T43" fmla="*/ 29 h 29"/>
                <a:gd name="T44" fmla="*/ 28 w 31"/>
                <a:gd name="T45" fmla="*/ 25 h 29"/>
                <a:gd name="T46" fmla="*/ 31 w 31"/>
                <a:gd name="T47" fmla="*/ 18 h 29"/>
                <a:gd name="T48" fmla="*/ 27 w 31"/>
                <a:gd name="T49" fmla="*/ 11 h 29"/>
                <a:gd name="T50" fmla="*/ 17 w 31"/>
                <a:gd name="T51" fmla="*/ 1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7" y="10"/>
                  </a:moveTo>
                  <a:cubicBezTo>
                    <a:pt x="18" y="7"/>
                    <a:pt x="17" y="4"/>
                    <a:pt x="15" y="2"/>
                  </a:cubicBezTo>
                  <a:cubicBezTo>
                    <a:pt x="14" y="1"/>
                    <a:pt x="12" y="0"/>
                    <a:pt x="9" y="0"/>
                  </a:cubicBezTo>
                  <a:cubicBezTo>
                    <a:pt x="7" y="0"/>
                    <a:pt x="5" y="1"/>
                    <a:pt x="2" y="4"/>
                  </a:cubicBezTo>
                  <a:cubicBezTo>
                    <a:pt x="1" y="5"/>
                    <a:pt x="0" y="8"/>
                    <a:pt x="0" y="10"/>
                  </a:cubicBezTo>
                  <a:cubicBezTo>
                    <a:pt x="0" y="12"/>
                    <a:pt x="1" y="14"/>
                    <a:pt x="2" y="1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1"/>
                    <a:pt x="3" y="8"/>
                    <a:pt x="5" y="6"/>
                  </a:cubicBezTo>
                  <a:cubicBezTo>
                    <a:pt x="6" y="5"/>
                    <a:pt x="7" y="4"/>
                    <a:pt x="9" y="4"/>
                  </a:cubicBezTo>
                  <a:cubicBezTo>
                    <a:pt x="10" y="4"/>
                    <a:pt x="11" y="4"/>
                    <a:pt x="12" y="5"/>
                  </a:cubicBezTo>
                  <a:cubicBezTo>
                    <a:pt x="13" y="6"/>
                    <a:pt x="14" y="7"/>
                    <a:pt x="14" y="8"/>
                  </a:cubicBezTo>
                  <a:cubicBezTo>
                    <a:pt x="14" y="9"/>
                    <a:pt x="14" y="10"/>
                    <a:pt x="14" y="11"/>
                  </a:cubicBezTo>
                  <a:cubicBezTo>
                    <a:pt x="13" y="12"/>
                    <a:pt x="13" y="13"/>
                    <a:pt x="12" y="14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5" y="15"/>
                    <a:pt x="15" y="14"/>
                  </a:cubicBezTo>
                  <a:cubicBezTo>
                    <a:pt x="17" y="13"/>
                    <a:pt x="18" y="12"/>
                    <a:pt x="20" y="12"/>
                  </a:cubicBezTo>
                  <a:cubicBezTo>
                    <a:pt x="22" y="12"/>
                    <a:pt x="23" y="12"/>
                    <a:pt x="24" y="14"/>
                  </a:cubicBezTo>
                  <a:cubicBezTo>
                    <a:pt x="26" y="15"/>
                    <a:pt x="27" y="17"/>
                    <a:pt x="27" y="18"/>
                  </a:cubicBezTo>
                  <a:cubicBezTo>
                    <a:pt x="27" y="20"/>
                    <a:pt x="26" y="22"/>
                    <a:pt x="25" y="23"/>
                  </a:cubicBezTo>
                  <a:cubicBezTo>
                    <a:pt x="23" y="26"/>
                    <a:pt x="20" y="26"/>
                    <a:pt x="16" y="24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29"/>
                    <a:pt x="18" y="29"/>
                    <a:pt x="21" y="29"/>
                  </a:cubicBezTo>
                  <a:cubicBezTo>
                    <a:pt x="24" y="29"/>
                    <a:pt x="26" y="28"/>
                    <a:pt x="28" y="25"/>
                  </a:cubicBezTo>
                  <a:cubicBezTo>
                    <a:pt x="29" y="23"/>
                    <a:pt x="30" y="21"/>
                    <a:pt x="31" y="18"/>
                  </a:cubicBezTo>
                  <a:cubicBezTo>
                    <a:pt x="31" y="15"/>
                    <a:pt x="30" y="13"/>
                    <a:pt x="27" y="11"/>
                  </a:cubicBezTo>
                  <a:cubicBezTo>
                    <a:pt x="24" y="8"/>
                    <a:pt x="21" y="7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60" name="Freeform 33">
              <a:extLst>
                <a:ext uri="{FF2B5EF4-FFF2-40B4-BE49-F238E27FC236}">
                  <a16:creationId xmlns:a16="http://schemas.microsoft.com/office/drawing/2014/main" xmlns="" id="{321C4307-0347-4F98-A0B3-80098700E3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5490" y="10776628"/>
              <a:ext cx="52665" cy="51633"/>
            </a:xfrm>
            <a:custGeom>
              <a:avLst/>
              <a:gdLst>
                <a:gd name="T0" fmla="*/ 5 w 34"/>
                <a:gd name="T1" fmla="*/ 5 h 33"/>
                <a:gd name="T2" fmla="*/ 10 w 34"/>
                <a:gd name="T3" fmla="*/ 24 h 33"/>
                <a:gd name="T4" fmla="*/ 29 w 34"/>
                <a:gd name="T5" fmla="*/ 27 h 33"/>
                <a:gd name="T6" fmla="*/ 24 w 34"/>
                <a:gd name="T7" fmla="*/ 8 h 33"/>
                <a:gd name="T8" fmla="*/ 5 w 34"/>
                <a:gd name="T9" fmla="*/ 5 h 33"/>
                <a:gd name="T10" fmla="*/ 27 w 34"/>
                <a:gd name="T11" fmla="*/ 25 h 33"/>
                <a:gd name="T12" fmla="*/ 13 w 34"/>
                <a:gd name="T13" fmla="*/ 21 h 33"/>
                <a:gd name="T14" fmla="*/ 6 w 34"/>
                <a:gd name="T15" fmla="*/ 13 h 33"/>
                <a:gd name="T16" fmla="*/ 7 w 34"/>
                <a:gd name="T17" fmla="*/ 8 h 33"/>
                <a:gd name="T18" fmla="*/ 21 w 34"/>
                <a:gd name="T19" fmla="*/ 11 h 33"/>
                <a:gd name="T20" fmla="*/ 27 w 34"/>
                <a:gd name="T21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3">
                  <a:moveTo>
                    <a:pt x="5" y="5"/>
                  </a:moveTo>
                  <a:cubicBezTo>
                    <a:pt x="0" y="11"/>
                    <a:pt x="2" y="17"/>
                    <a:pt x="10" y="24"/>
                  </a:cubicBezTo>
                  <a:cubicBezTo>
                    <a:pt x="18" y="32"/>
                    <a:pt x="25" y="33"/>
                    <a:pt x="29" y="27"/>
                  </a:cubicBezTo>
                  <a:cubicBezTo>
                    <a:pt x="34" y="22"/>
                    <a:pt x="32" y="16"/>
                    <a:pt x="24" y="8"/>
                  </a:cubicBezTo>
                  <a:cubicBezTo>
                    <a:pt x="16" y="1"/>
                    <a:pt x="9" y="0"/>
                    <a:pt x="5" y="5"/>
                  </a:cubicBezTo>
                  <a:moveTo>
                    <a:pt x="27" y="25"/>
                  </a:moveTo>
                  <a:cubicBezTo>
                    <a:pt x="24" y="28"/>
                    <a:pt x="19" y="27"/>
                    <a:pt x="13" y="21"/>
                  </a:cubicBezTo>
                  <a:cubicBezTo>
                    <a:pt x="9" y="18"/>
                    <a:pt x="7" y="15"/>
                    <a:pt x="6" y="13"/>
                  </a:cubicBezTo>
                  <a:cubicBezTo>
                    <a:pt x="5" y="11"/>
                    <a:pt x="6" y="9"/>
                    <a:pt x="7" y="8"/>
                  </a:cubicBezTo>
                  <a:cubicBezTo>
                    <a:pt x="10" y="4"/>
                    <a:pt x="15" y="6"/>
                    <a:pt x="21" y="11"/>
                  </a:cubicBezTo>
                  <a:cubicBezTo>
                    <a:pt x="28" y="17"/>
                    <a:pt x="30" y="22"/>
                    <a:pt x="27" y="2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61" name="Freeform 34">
              <a:extLst>
                <a:ext uri="{FF2B5EF4-FFF2-40B4-BE49-F238E27FC236}">
                  <a16:creationId xmlns:a16="http://schemas.microsoft.com/office/drawing/2014/main" xmlns="" id="{B0DA786E-394C-4C3F-970D-30A5F9B0A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591" y="10709505"/>
              <a:ext cx="60927" cy="60927"/>
            </a:xfrm>
            <a:custGeom>
              <a:avLst/>
              <a:gdLst>
                <a:gd name="T0" fmla="*/ 36 w 39"/>
                <a:gd name="T1" fmla="*/ 0 h 39"/>
                <a:gd name="T2" fmla="*/ 1 w 39"/>
                <a:gd name="T3" fmla="*/ 36 h 39"/>
                <a:gd name="T4" fmla="*/ 1 w 39"/>
                <a:gd name="T5" fmla="*/ 38 h 39"/>
                <a:gd name="T6" fmla="*/ 3 w 39"/>
                <a:gd name="T7" fmla="*/ 38 h 39"/>
                <a:gd name="T8" fmla="*/ 38 w 39"/>
                <a:gd name="T9" fmla="*/ 3 h 39"/>
                <a:gd name="T10" fmla="*/ 38 w 39"/>
                <a:gd name="T11" fmla="*/ 0 h 39"/>
                <a:gd name="T12" fmla="*/ 36 w 39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9">
                  <a:moveTo>
                    <a:pt x="36" y="0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1" y="39"/>
                    <a:pt x="2" y="39"/>
                    <a:pt x="3" y="38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9" y="2"/>
                    <a:pt x="39" y="1"/>
                    <a:pt x="38" y="0"/>
                  </a:cubicBezTo>
                  <a:cubicBezTo>
                    <a:pt x="38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62" name="Freeform 35">
              <a:extLst>
                <a:ext uri="{FF2B5EF4-FFF2-40B4-BE49-F238E27FC236}">
                  <a16:creationId xmlns:a16="http://schemas.microsoft.com/office/drawing/2014/main" xmlns="" id="{CAB769A0-C623-4C9A-B285-1285051B9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9232" y="10214864"/>
              <a:ext cx="59894" cy="60927"/>
            </a:xfrm>
            <a:custGeom>
              <a:avLst/>
              <a:gdLst>
                <a:gd name="T0" fmla="*/ 36 w 39"/>
                <a:gd name="T1" fmla="*/ 1 h 39"/>
                <a:gd name="T2" fmla="*/ 0 w 39"/>
                <a:gd name="T3" fmla="*/ 36 h 39"/>
                <a:gd name="T4" fmla="*/ 0 w 39"/>
                <a:gd name="T5" fmla="*/ 38 h 39"/>
                <a:gd name="T6" fmla="*/ 3 w 39"/>
                <a:gd name="T7" fmla="*/ 38 h 39"/>
                <a:gd name="T8" fmla="*/ 38 w 39"/>
                <a:gd name="T9" fmla="*/ 3 h 39"/>
                <a:gd name="T10" fmla="*/ 38 w 39"/>
                <a:gd name="T11" fmla="*/ 1 h 39"/>
                <a:gd name="T12" fmla="*/ 36 w 39"/>
                <a:gd name="T1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9">
                  <a:moveTo>
                    <a:pt x="36" y="1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8"/>
                  </a:cubicBezTo>
                  <a:cubicBezTo>
                    <a:pt x="1" y="39"/>
                    <a:pt x="2" y="39"/>
                    <a:pt x="3" y="38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9" y="2"/>
                    <a:pt x="39" y="1"/>
                    <a:pt x="38" y="1"/>
                  </a:cubicBezTo>
                  <a:cubicBezTo>
                    <a:pt x="37" y="0"/>
                    <a:pt x="36" y="0"/>
                    <a:pt x="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63" name="Freeform 36">
              <a:extLst>
                <a:ext uri="{FF2B5EF4-FFF2-40B4-BE49-F238E27FC236}">
                  <a16:creationId xmlns:a16="http://schemas.microsoft.com/office/drawing/2014/main" xmlns="" id="{7E6D2C7C-94E6-4BD2-9B7D-86BE16889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417" y="8235266"/>
              <a:ext cx="60927" cy="59894"/>
            </a:xfrm>
            <a:custGeom>
              <a:avLst/>
              <a:gdLst>
                <a:gd name="T0" fmla="*/ 0 w 39"/>
                <a:gd name="T1" fmla="*/ 35 h 39"/>
                <a:gd name="T2" fmla="*/ 0 w 39"/>
                <a:gd name="T3" fmla="*/ 38 h 39"/>
                <a:gd name="T4" fmla="*/ 3 w 39"/>
                <a:gd name="T5" fmla="*/ 38 h 39"/>
                <a:gd name="T6" fmla="*/ 38 w 39"/>
                <a:gd name="T7" fmla="*/ 3 h 39"/>
                <a:gd name="T8" fmla="*/ 38 w 39"/>
                <a:gd name="T9" fmla="*/ 0 h 39"/>
                <a:gd name="T10" fmla="*/ 36 w 39"/>
                <a:gd name="T11" fmla="*/ 0 h 39"/>
                <a:gd name="T12" fmla="*/ 0 w 39"/>
                <a:gd name="T13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9">
                  <a:moveTo>
                    <a:pt x="0" y="35"/>
                  </a:moveTo>
                  <a:cubicBezTo>
                    <a:pt x="0" y="36"/>
                    <a:pt x="0" y="37"/>
                    <a:pt x="0" y="38"/>
                  </a:cubicBezTo>
                  <a:cubicBezTo>
                    <a:pt x="1" y="39"/>
                    <a:pt x="2" y="39"/>
                    <a:pt x="3" y="38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9" y="2"/>
                    <a:pt x="39" y="1"/>
                    <a:pt x="38" y="0"/>
                  </a:cubicBezTo>
                  <a:cubicBezTo>
                    <a:pt x="37" y="0"/>
                    <a:pt x="36" y="0"/>
                    <a:pt x="36" y="0"/>
                  </a:cubicBez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64" name="Freeform 37">
              <a:extLst>
                <a:ext uri="{FF2B5EF4-FFF2-40B4-BE49-F238E27FC236}">
                  <a16:creationId xmlns:a16="http://schemas.microsoft.com/office/drawing/2014/main" xmlns="" id="{2CA51C59-E084-4E88-AD62-5A1A368D3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0846" y="7849053"/>
              <a:ext cx="335613" cy="335613"/>
            </a:xfrm>
            <a:custGeom>
              <a:avLst/>
              <a:gdLst>
                <a:gd name="T0" fmla="*/ 213 w 216"/>
                <a:gd name="T1" fmla="*/ 1 h 216"/>
                <a:gd name="T2" fmla="*/ 1 w 216"/>
                <a:gd name="T3" fmla="*/ 213 h 216"/>
                <a:gd name="T4" fmla="*/ 1 w 216"/>
                <a:gd name="T5" fmla="*/ 215 h 216"/>
                <a:gd name="T6" fmla="*/ 3 w 216"/>
                <a:gd name="T7" fmla="*/ 215 h 216"/>
                <a:gd name="T8" fmla="*/ 215 w 216"/>
                <a:gd name="T9" fmla="*/ 3 h 216"/>
                <a:gd name="T10" fmla="*/ 215 w 216"/>
                <a:gd name="T11" fmla="*/ 1 h 216"/>
                <a:gd name="T12" fmla="*/ 213 w 216"/>
                <a:gd name="T13" fmla="*/ 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216">
                  <a:moveTo>
                    <a:pt x="213" y="1"/>
                  </a:moveTo>
                  <a:cubicBezTo>
                    <a:pt x="1" y="213"/>
                    <a:pt x="1" y="213"/>
                    <a:pt x="1" y="213"/>
                  </a:cubicBezTo>
                  <a:cubicBezTo>
                    <a:pt x="0" y="214"/>
                    <a:pt x="0" y="215"/>
                    <a:pt x="1" y="215"/>
                  </a:cubicBezTo>
                  <a:cubicBezTo>
                    <a:pt x="2" y="216"/>
                    <a:pt x="3" y="216"/>
                    <a:pt x="3" y="215"/>
                  </a:cubicBezTo>
                  <a:cubicBezTo>
                    <a:pt x="215" y="3"/>
                    <a:pt x="215" y="3"/>
                    <a:pt x="215" y="3"/>
                  </a:cubicBezTo>
                  <a:cubicBezTo>
                    <a:pt x="216" y="3"/>
                    <a:pt x="216" y="2"/>
                    <a:pt x="215" y="1"/>
                  </a:cubicBezTo>
                  <a:cubicBezTo>
                    <a:pt x="215" y="0"/>
                    <a:pt x="214" y="0"/>
                    <a:pt x="2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65" name="Freeform 38">
              <a:extLst>
                <a:ext uri="{FF2B5EF4-FFF2-40B4-BE49-F238E27FC236}">
                  <a16:creationId xmlns:a16="http://schemas.microsoft.com/office/drawing/2014/main" xmlns="" id="{0448AA8B-2C38-4762-8E47-10F2A0B0E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058" y="7739592"/>
              <a:ext cx="59894" cy="60927"/>
            </a:xfrm>
            <a:custGeom>
              <a:avLst/>
              <a:gdLst>
                <a:gd name="T0" fmla="*/ 35 w 39"/>
                <a:gd name="T1" fmla="*/ 0 h 39"/>
                <a:gd name="T2" fmla="*/ 0 w 39"/>
                <a:gd name="T3" fmla="*/ 36 h 39"/>
                <a:gd name="T4" fmla="*/ 0 w 39"/>
                <a:gd name="T5" fmla="*/ 38 h 39"/>
                <a:gd name="T6" fmla="*/ 3 w 39"/>
                <a:gd name="T7" fmla="*/ 38 h 39"/>
                <a:gd name="T8" fmla="*/ 38 w 39"/>
                <a:gd name="T9" fmla="*/ 3 h 39"/>
                <a:gd name="T10" fmla="*/ 38 w 39"/>
                <a:gd name="T11" fmla="*/ 0 h 39"/>
                <a:gd name="T12" fmla="*/ 35 w 39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9">
                  <a:moveTo>
                    <a:pt x="35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8"/>
                    <a:pt x="0" y="38"/>
                  </a:cubicBezTo>
                  <a:cubicBezTo>
                    <a:pt x="1" y="39"/>
                    <a:pt x="2" y="39"/>
                    <a:pt x="3" y="38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2"/>
                    <a:pt x="39" y="1"/>
                    <a:pt x="38" y="0"/>
                  </a:cubicBezTo>
                  <a:cubicBezTo>
                    <a:pt x="37" y="0"/>
                    <a:pt x="36" y="0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66" name="Freeform 39">
              <a:extLst>
                <a:ext uri="{FF2B5EF4-FFF2-40B4-BE49-F238E27FC236}">
                  <a16:creationId xmlns:a16="http://schemas.microsoft.com/office/drawing/2014/main" xmlns="" id="{1577AFF4-5DC8-4EB4-B239-47F15633B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661" y="8838336"/>
              <a:ext cx="333547" cy="334580"/>
            </a:xfrm>
            <a:custGeom>
              <a:avLst/>
              <a:gdLst>
                <a:gd name="T0" fmla="*/ 1 w 215"/>
                <a:gd name="T1" fmla="*/ 215 h 215"/>
                <a:gd name="T2" fmla="*/ 3 w 215"/>
                <a:gd name="T3" fmla="*/ 215 h 215"/>
                <a:gd name="T4" fmla="*/ 215 w 215"/>
                <a:gd name="T5" fmla="*/ 3 h 215"/>
                <a:gd name="T6" fmla="*/ 215 w 215"/>
                <a:gd name="T7" fmla="*/ 1 h 215"/>
                <a:gd name="T8" fmla="*/ 212 w 215"/>
                <a:gd name="T9" fmla="*/ 1 h 215"/>
                <a:gd name="T10" fmla="*/ 1 w 215"/>
                <a:gd name="T11" fmla="*/ 212 h 215"/>
                <a:gd name="T12" fmla="*/ 1 w 215"/>
                <a:gd name="T13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215">
                  <a:moveTo>
                    <a:pt x="1" y="215"/>
                  </a:moveTo>
                  <a:cubicBezTo>
                    <a:pt x="1" y="215"/>
                    <a:pt x="2" y="215"/>
                    <a:pt x="3" y="215"/>
                  </a:cubicBezTo>
                  <a:cubicBezTo>
                    <a:pt x="215" y="3"/>
                    <a:pt x="215" y="3"/>
                    <a:pt x="215" y="3"/>
                  </a:cubicBezTo>
                  <a:cubicBezTo>
                    <a:pt x="215" y="2"/>
                    <a:pt x="215" y="1"/>
                    <a:pt x="215" y="1"/>
                  </a:cubicBezTo>
                  <a:cubicBezTo>
                    <a:pt x="214" y="0"/>
                    <a:pt x="213" y="0"/>
                    <a:pt x="212" y="1"/>
                  </a:cubicBezTo>
                  <a:cubicBezTo>
                    <a:pt x="1" y="212"/>
                    <a:pt x="1" y="212"/>
                    <a:pt x="1" y="212"/>
                  </a:cubicBezTo>
                  <a:cubicBezTo>
                    <a:pt x="0" y="213"/>
                    <a:pt x="0" y="214"/>
                    <a:pt x="1" y="2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67" name="Freeform 40">
              <a:extLst>
                <a:ext uri="{FF2B5EF4-FFF2-40B4-BE49-F238E27FC236}">
                  <a16:creationId xmlns:a16="http://schemas.microsoft.com/office/drawing/2014/main" xmlns="" id="{4E12887B-08E6-4585-9E78-D922A9C48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808" y="8727842"/>
              <a:ext cx="59894" cy="60927"/>
            </a:xfrm>
            <a:custGeom>
              <a:avLst/>
              <a:gdLst>
                <a:gd name="T0" fmla="*/ 3 w 39"/>
                <a:gd name="T1" fmla="*/ 39 h 39"/>
                <a:gd name="T2" fmla="*/ 38 w 39"/>
                <a:gd name="T3" fmla="*/ 3 h 39"/>
                <a:gd name="T4" fmla="*/ 38 w 39"/>
                <a:gd name="T5" fmla="*/ 1 h 39"/>
                <a:gd name="T6" fmla="*/ 36 w 39"/>
                <a:gd name="T7" fmla="*/ 1 h 39"/>
                <a:gd name="T8" fmla="*/ 1 w 39"/>
                <a:gd name="T9" fmla="*/ 36 h 39"/>
                <a:gd name="T10" fmla="*/ 1 w 39"/>
                <a:gd name="T11" fmla="*/ 39 h 39"/>
                <a:gd name="T12" fmla="*/ 3 w 39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9">
                  <a:moveTo>
                    <a:pt x="3" y="39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9" y="3"/>
                    <a:pt x="39" y="2"/>
                    <a:pt x="38" y="1"/>
                  </a:cubicBezTo>
                  <a:cubicBezTo>
                    <a:pt x="38" y="0"/>
                    <a:pt x="37" y="0"/>
                    <a:pt x="36" y="1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7"/>
                    <a:pt x="0" y="38"/>
                    <a:pt x="1" y="39"/>
                  </a:cubicBezTo>
                  <a:cubicBezTo>
                    <a:pt x="1" y="39"/>
                    <a:pt x="2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68" name="Freeform 41">
              <a:extLst>
                <a:ext uri="{FF2B5EF4-FFF2-40B4-BE49-F238E27FC236}">
                  <a16:creationId xmlns:a16="http://schemas.microsoft.com/office/drawing/2014/main" xmlns="" id="{A1816B6E-874B-43CA-BE0A-F066B603B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59" y="7883131"/>
              <a:ext cx="49567" cy="49567"/>
            </a:xfrm>
            <a:custGeom>
              <a:avLst/>
              <a:gdLst>
                <a:gd name="T0" fmla="*/ 1 w 32"/>
                <a:gd name="T1" fmla="*/ 29 h 32"/>
                <a:gd name="T2" fmla="*/ 1 w 32"/>
                <a:gd name="T3" fmla="*/ 31 h 32"/>
                <a:gd name="T4" fmla="*/ 3 w 32"/>
                <a:gd name="T5" fmla="*/ 31 h 32"/>
                <a:gd name="T6" fmla="*/ 31 w 32"/>
                <a:gd name="T7" fmla="*/ 3 h 32"/>
                <a:gd name="T8" fmla="*/ 31 w 32"/>
                <a:gd name="T9" fmla="*/ 0 h 32"/>
                <a:gd name="T10" fmla="*/ 29 w 32"/>
                <a:gd name="T11" fmla="*/ 0 h 32"/>
                <a:gd name="T12" fmla="*/ 1 w 32"/>
                <a:gd name="T13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1" y="29"/>
                  </a:moveTo>
                  <a:cubicBezTo>
                    <a:pt x="0" y="29"/>
                    <a:pt x="0" y="30"/>
                    <a:pt x="1" y="31"/>
                  </a:cubicBezTo>
                  <a:cubicBezTo>
                    <a:pt x="1" y="32"/>
                    <a:pt x="3" y="32"/>
                    <a:pt x="3" y="3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2"/>
                    <a:pt x="32" y="1"/>
                    <a:pt x="31" y="0"/>
                  </a:cubicBezTo>
                  <a:cubicBezTo>
                    <a:pt x="31" y="0"/>
                    <a:pt x="30" y="0"/>
                    <a:pt x="29" y="0"/>
                  </a:cubicBezTo>
                  <a:lnTo>
                    <a:pt x="1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69" name="Freeform 42">
              <a:extLst>
                <a:ext uri="{FF2B5EF4-FFF2-40B4-BE49-F238E27FC236}">
                  <a16:creationId xmlns:a16="http://schemas.microsoft.com/office/drawing/2014/main" xmlns="" id="{2113A829-07AA-4819-9F22-7595439C2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062" y="7532029"/>
              <a:ext cx="49567" cy="49567"/>
            </a:xfrm>
            <a:custGeom>
              <a:avLst/>
              <a:gdLst>
                <a:gd name="T0" fmla="*/ 3 w 32"/>
                <a:gd name="T1" fmla="*/ 31 h 32"/>
                <a:gd name="T2" fmla="*/ 31 w 32"/>
                <a:gd name="T3" fmla="*/ 3 h 32"/>
                <a:gd name="T4" fmla="*/ 31 w 32"/>
                <a:gd name="T5" fmla="*/ 1 h 32"/>
                <a:gd name="T6" fmla="*/ 29 w 32"/>
                <a:gd name="T7" fmla="*/ 1 h 32"/>
                <a:gd name="T8" fmla="*/ 1 w 32"/>
                <a:gd name="T9" fmla="*/ 29 h 32"/>
                <a:gd name="T10" fmla="*/ 1 w 32"/>
                <a:gd name="T11" fmla="*/ 31 h 32"/>
                <a:gd name="T12" fmla="*/ 3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2" y="2"/>
                    <a:pt x="32" y="1"/>
                    <a:pt x="31" y="1"/>
                  </a:cubicBezTo>
                  <a:cubicBezTo>
                    <a:pt x="31" y="0"/>
                    <a:pt x="30" y="0"/>
                    <a:pt x="29" y="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1" y="32"/>
                    <a:pt x="2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70" name="Freeform 43">
              <a:extLst>
                <a:ext uri="{FF2B5EF4-FFF2-40B4-BE49-F238E27FC236}">
                  <a16:creationId xmlns:a16="http://schemas.microsoft.com/office/drawing/2014/main" xmlns="" id="{AFF3266C-84CD-4468-8113-AE420AF15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5" y="7481429"/>
              <a:ext cx="12392" cy="11359"/>
            </a:xfrm>
            <a:custGeom>
              <a:avLst/>
              <a:gdLst>
                <a:gd name="T0" fmla="*/ 4 w 8"/>
                <a:gd name="T1" fmla="*/ 7 h 7"/>
                <a:gd name="T2" fmla="*/ 7 w 8"/>
                <a:gd name="T3" fmla="*/ 3 h 7"/>
                <a:gd name="T4" fmla="*/ 7 w 8"/>
                <a:gd name="T5" fmla="*/ 1 h 7"/>
                <a:gd name="T6" fmla="*/ 5 w 8"/>
                <a:gd name="T7" fmla="*/ 1 h 7"/>
                <a:gd name="T8" fmla="*/ 1 w 8"/>
                <a:gd name="T9" fmla="*/ 4 h 7"/>
                <a:gd name="T10" fmla="*/ 1 w 8"/>
                <a:gd name="T11" fmla="*/ 7 h 7"/>
                <a:gd name="T12" fmla="*/ 4 w 8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1" y="7"/>
                  </a:cubicBezTo>
                  <a:cubicBezTo>
                    <a:pt x="2" y="7"/>
                    <a:pt x="3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71" name="Freeform 44">
              <a:extLst>
                <a:ext uri="{FF2B5EF4-FFF2-40B4-BE49-F238E27FC236}">
                  <a16:creationId xmlns:a16="http://schemas.microsoft.com/office/drawing/2014/main" xmlns="" id="{9F85A00F-E1A4-42E0-A718-035EFD782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735" y="7618772"/>
              <a:ext cx="224086" cy="225119"/>
            </a:xfrm>
            <a:custGeom>
              <a:avLst/>
              <a:gdLst>
                <a:gd name="T0" fmla="*/ 0 w 144"/>
                <a:gd name="T1" fmla="*/ 145 h 145"/>
                <a:gd name="T2" fmla="*/ 3 w 144"/>
                <a:gd name="T3" fmla="*/ 145 h 145"/>
                <a:gd name="T4" fmla="*/ 144 w 144"/>
                <a:gd name="T5" fmla="*/ 3 h 145"/>
                <a:gd name="T6" fmla="*/ 144 w 144"/>
                <a:gd name="T7" fmla="*/ 1 h 145"/>
                <a:gd name="T8" fmla="*/ 141 w 144"/>
                <a:gd name="T9" fmla="*/ 1 h 145"/>
                <a:gd name="T10" fmla="*/ 0 w 144"/>
                <a:gd name="T11" fmla="*/ 142 h 145"/>
                <a:gd name="T12" fmla="*/ 0 w 144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45">
                  <a:moveTo>
                    <a:pt x="0" y="145"/>
                  </a:moveTo>
                  <a:cubicBezTo>
                    <a:pt x="1" y="145"/>
                    <a:pt x="2" y="145"/>
                    <a:pt x="3" y="145"/>
                  </a:cubicBezTo>
                  <a:cubicBezTo>
                    <a:pt x="144" y="3"/>
                    <a:pt x="144" y="3"/>
                    <a:pt x="144" y="3"/>
                  </a:cubicBezTo>
                  <a:cubicBezTo>
                    <a:pt x="144" y="3"/>
                    <a:pt x="144" y="2"/>
                    <a:pt x="144" y="1"/>
                  </a:cubicBezTo>
                  <a:cubicBezTo>
                    <a:pt x="143" y="0"/>
                    <a:pt x="142" y="0"/>
                    <a:pt x="141" y="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43"/>
                    <a:pt x="0" y="144"/>
                    <a:pt x="0" y="1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72" name="Freeform 45">
              <a:extLst>
                <a:ext uri="{FF2B5EF4-FFF2-40B4-BE49-F238E27FC236}">
                  <a16:creationId xmlns:a16="http://schemas.microsoft.com/office/drawing/2014/main" xmlns="" id="{0BAD11F2-FEAE-45C2-9818-6233FDA89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785" y="8914752"/>
              <a:ext cx="48535" cy="49567"/>
            </a:xfrm>
            <a:custGeom>
              <a:avLst/>
              <a:gdLst>
                <a:gd name="T0" fmla="*/ 31 w 31"/>
                <a:gd name="T1" fmla="*/ 3 h 32"/>
                <a:gd name="T2" fmla="*/ 31 w 31"/>
                <a:gd name="T3" fmla="*/ 1 h 32"/>
                <a:gd name="T4" fmla="*/ 28 w 31"/>
                <a:gd name="T5" fmla="*/ 1 h 32"/>
                <a:gd name="T6" fmla="*/ 0 w 31"/>
                <a:gd name="T7" fmla="*/ 29 h 32"/>
                <a:gd name="T8" fmla="*/ 0 w 31"/>
                <a:gd name="T9" fmla="*/ 32 h 32"/>
                <a:gd name="T10" fmla="*/ 3 w 31"/>
                <a:gd name="T11" fmla="*/ 32 h 32"/>
                <a:gd name="T12" fmla="*/ 31 w 31"/>
                <a:gd name="T13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2">
                  <a:moveTo>
                    <a:pt x="31" y="3"/>
                  </a:moveTo>
                  <a:cubicBezTo>
                    <a:pt x="31" y="3"/>
                    <a:pt x="31" y="2"/>
                    <a:pt x="31" y="1"/>
                  </a:cubicBezTo>
                  <a:cubicBezTo>
                    <a:pt x="30" y="0"/>
                    <a:pt x="29" y="0"/>
                    <a:pt x="28" y="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0" y="32"/>
                  </a:cubicBezTo>
                  <a:cubicBezTo>
                    <a:pt x="1" y="32"/>
                    <a:pt x="2" y="32"/>
                    <a:pt x="3" y="32"/>
                  </a:cubicBezTo>
                  <a:lnTo>
                    <a:pt x="31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73" name="Freeform 46">
              <a:extLst>
                <a:ext uri="{FF2B5EF4-FFF2-40B4-BE49-F238E27FC236}">
                  <a16:creationId xmlns:a16="http://schemas.microsoft.com/office/drawing/2014/main" xmlns="" id="{BC40FC1D-77A1-4BDF-9CFB-715033EB6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324" y="9354663"/>
              <a:ext cx="225119" cy="226151"/>
            </a:xfrm>
            <a:custGeom>
              <a:avLst/>
              <a:gdLst>
                <a:gd name="T0" fmla="*/ 1 w 145"/>
                <a:gd name="T1" fmla="*/ 144 h 145"/>
                <a:gd name="T2" fmla="*/ 3 w 145"/>
                <a:gd name="T3" fmla="*/ 144 h 145"/>
                <a:gd name="T4" fmla="*/ 144 w 145"/>
                <a:gd name="T5" fmla="*/ 3 h 145"/>
                <a:gd name="T6" fmla="*/ 144 w 145"/>
                <a:gd name="T7" fmla="*/ 1 h 145"/>
                <a:gd name="T8" fmla="*/ 142 w 145"/>
                <a:gd name="T9" fmla="*/ 1 h 145"/>
                <a:gd name="T10" fmla="*/ 1 w 145"/>
                <a:gd name="T11" fmla="*/ 142 h 145"/>
                <a:gd name="T12" fmla="*/ 1 w 145"/>
                <a:gd name="T13" fmla="*/ 14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1" y="144"/>
                  </a:moveTo>
                  <a:cubicBezTo>
                    <a:pt x="1" y="145"/>
                    <a:pt x="3" y="145"/>
                    <a:pt x="3" y="144"/>
                  </a:cubicBezTo>
                  <a:cubicBezTo>
                    <a:pt x="144" y="3"/>
                    <a:pt x="144" y="3"/>
                    <a:pt x="144" y="3"/>
                  </a:cubicBezTo>
                  <a:cubicBezTo>
                    <a:pt x="145" y="2"/>
                    <a:pt x="145" y="1"/>
                    <a:pt x="144" y="1"/>
                  </a:cubicBezTo>
                  <a:cubicBezTo>
                    <a:pt x="144" y="0"/>
                    <a:pt x="143" y="0"/>
                    <a:pt x="142" y="1"/>
                  </a:cubicBezTo>
                  <a:cubicBezTo>
                    <a:pt x="1" y="142"/>
                    <a:pt x="1" y="142"/>
                    <a:pt x="1" y="142"/>
                  </a:cubicBezTo>
                  <a:cubicBezTo>
                    <a:pt x="0" y="142"/>
                    <a:pt x="0" y="143"/>
                    <a:pt x="1" y="1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74" name="Freeform 47">
              <a:extLst>
                <a:ext uri="{FF2B5EF4-FFF2-40B4-BE49-F238E27FC236}">
                  <a16:creationId xmlns:a16="http://schemas.microsoft.com/office/drawing/2014/main" xmlns="" id="{1EDED741-B022-4C73-8CCF-DB4796EC8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581" y="9617990"/>
              <a:ext cx="49567" cy="49567"/>
            </a:xfrm>
            <a:custGeom>
              <a:avLst/>
              <a:gdLst>
                <a:gd name="T0" fmla="*/ 0 w 32"/>
                <a:gd name="T1" fmla="*/ 31 h 32"/>
                <a:gd name="T2" fmla="*/ 3 w 32"/>
                <a:gd name="T3" fmla="*/ 31 h 32"/>
                <a:gd name="T4" fmla="*/ 31 w 32"/>
                <a:gd name="T5" fmla="*/ 3 h 32"/>
                <a:gd name="T6" fmla="*/ 31 w 32"/>
                <a:gd name="T7" fmla="*/ 1 h 32"/>
                <a:gd name="T8" fmla="*/ 29 w 32"/>
                <a:gd name="T9" fmla="*/ 1 h 32"/>
                <a:gd name="T10" fmla="*/ 0 w 32"/>
                <a:gd name="T11" fmla="*/ 29 h 32"/>
                <a:gd name="T12" fmla="*/ 0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0" y="31"/>
                  </a:moveTo>
                  <a:cubicBezTo>
                    <a:pt x="1" y="32"/>
                    <a:pt x="2" y="32"/>
                    <a:pt x="3" y="3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3"/>
                    <a:pt x="32" y="2"/>
                    <a:pt x="31" y="1"/>
                  </a:cubicBezTo>
                  <a:cubicBezTo>
                    <a:pt x="30" y="0"/>
                    <a:pt x="29" y="0"/>
                    <a:pt x="29" y="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0" y="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75" name="Freeform 48">
              <a:extLst>
                <a:ext uri="{FF2B5EF4-FFF2-40B4-BE49-F238E27FC236}">
                  <a16:creationId xmlns:a16="http://schemas.microsoft.com/office/drawing/2014/main" xmlns="" id="{C1FFE628-457A-4357-A063-06B906FCD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221" y="9706798"/>
              <a:ext cx="225119" cy="225119"/>
            </a:xfrm>
            <a:custGeom>
              <a:avLst/>
              <a:gdLst>
                <a:gd name="T0" fmla="*/ 3 w 145"/>
                <a:gd name="T1" fmla="*/ 144 h 145"/>
                <a:gd name="T2" fmla="*/ 144 w 145"/>
                <a:gd name="T3" fmla="*/ 3 h 145"/>
                <a:gd name="T4" fmla="*/ 144 w 145"/>
                <a:gd name="T5" fmla="*/ 0 h 145"/>
                <a:gd name="T6" fmla="*/ 142 w 145"/>
                <a:gd name="T7" fmla="*/ 0 h 145"/>
                <a:gd name="T8" fmla="*/ 1 w 145"/>
                <a:gd name="T9" fmla="*/ 142 h 145"/>
                <a:gd name="T10" fmla="*/ 1 w 145"/>
                <a:gd name="T11" fmla="*/ 144 h 145"/>
                <a:gd name="T12" fmla="*/ 3 w 145"/>
                <a:gd name="T13" fmla="*/ 14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3" y="144"/>
                  </a:moveTo>
                  <a:cubicBezTo>
                    <a:pt x="144" y="3"/>
                    <a:pt x="144" y="3"/>
                    <a:pt x="144" y="3"/>
                  </a:cubicBezTo>
                  <a:cubicBezTo>
                    <a:pt x="145" y="2"/>
                    <a:pt x="145" y="1"/>
                    <a:pt x="144" y="0"/>
                  </a:cubicBezTo>
                  <a:cubicBezTo>
                    <a:pt x="144" y="0"/>
                    <a:pt x="143" y="0"/>
                    <a:pt x="142" y="0"/>
                  </a:cubicBezTo>
                  <a:cubicBezTo>
                    <a:pt x="1" y="142"/>
                    <a:pt x="1" y="142"/>
                    <a:pt x="1" y="142"/>
                  </a:cubicBezTo>
                  <a:cubicBezTo>
                    <a:pt x="0" y="142"/>
                    <a:pt x="0" y="143"/>
                    <a:pt x="1" y="144"/>
                  </a:cubicBezTo>
                  <a:cubicBezTo>
                    <a:pt x="2" y="145"/>
                    <a:pt x="3" y="145"/>
                    <a:pt x="3" y="14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76" name="Freeform 49">
              <a:extLst>
                <a:ext uri="{FF2B5EF4-FFF2-40B4-BE49-F238E27FC236}">
                  <a16:creationId xmlns:a16="http://schemas.microsoft.com/office/drawing/2014/main" xmlns="" id="{B5875043-51F7-4650-86B5-0DD755681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119" y="10057900"/>
              <a:ext cx="225119" cy="226151"/>
            </a:xfrm>
            <a:custGeom>
              <a:avLst/>
              <a:gdLst>
                <a:gd name="T0" fmla="*/ 3 w 145"/>
                <a:gd name="T1" fmla="*/ 144 h 145"/>
                <a:gd name="T2" fmla="*/ 145 w 145"/>
                <a:gd name="T3" fmla="*/ 3 h 145"/>
                <a:gd name="T4" fmla="*/ 145 w 145"/>
                <a:gd name="T5" fmla="*/ 0 h 145"/>
                <a:gd name="T6" fmla="*/ 142 w 145"/>
                <a:gd name="T7" fmla="*/ 0 h 145"/>
                <a:gd name="T8" fmla="*/ 1 w 145"/>
                <a:gd name="T9" fmla="*/ 142 h 145"/>
                <a:gd name="T10" fmla="*/ 1 w 145"/>
                <a:gd name="T11" fmla="*/ 144 h 145"/>
                <a:gd name="T12" fmla="*/ 3 w 145"/>
                <a:gd name="T13" fmla="*/ 14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3" y="144"/>
                  </a:moveTo>
                  <a:cubicBezTo>
                    <a:pt x="145" y="3"/>
                    <a:pt x="145" y="3"/>
                    <a:pt x="145" y="3"/>
                  </a:cubicBezTo>
                  <a:cubicBezTo>
                    <a:pt x="145" y="2"/>
                    <a:pt x="145" y="1"/>
                    <a:pt x="145" y="0"/>
                  </a:cubicBezTo>
                  <a:cubicBezTo>
                    <a:pt x="144" y="0"/>
                    <a:pt x="143" y="0"/>
                    <a:pt x="142" y="0"/>
                  </a:cubicBezTo>
                  <a:cubicBezTo>
                    <a:pt x="1" y="142"/>
                    <a:pt x="1" y="142"/>
                    <a:pt x="1" y="142"/>
                  </a:cubicBezTo>
                  <a:cubicBezTo>
                    <a:pt x="0" y="142"/>
                    <a:pt x="0" y="143"/>
                    <a:pt x="1" y="144"/>
                  </a:cubicBezTo>
                  <a:cubicBezTo>
                    <a:pt x="2" y="145"/>
                    <a:pt x="3" y="145"/>
                    <a:pt x="3" y="14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77" name="Freeform 50">
              <a:extLst>
                <a:ext uri="{FF2B5EF4-FFF2-40B4-BE49-F238E27FC236}">
                  <a16:creationId xmlns:a16="http://schemas.microsoft.com/office/drawing/2014/main" xmlns="" id="{1F977883-94BE-488E-91B3-6101F60F3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478" y="9969092"/>
              <a:ext cx="49567" cy="50600"/>
            </a:xfrm>
            <a:custGeom>
              <a:avLst/>
              <a:gdLst>
                <a:gd name="T0" fmla="*/ 3 w 32"/>
                <a:gd name="T1" fmla="*/ 31 h 32"/>
                <a:gd name="T2" fmla="*/ 31 w 32"/>
                <a:gd name="T3" fmla="*/ 3 h 32"/>
                <a:gd name="T4" fmla="*/ 31 w 32"/>
                <a:gd name="T5" fmla="*/ 1 h 32"/>
                <a:gd name="T6" fmla="*/ 29 w 32"/>
                <a:gd name="T7" fmla="*/ 1 h 32"/>
                <a:gd name="T8" fmla="*/ 0 w 32"/>
                <a:gd name="T9" fmla="*/ 29 h 32"/>
                <a:gd name="T10" fmla="*/ 0 w 32"/>
                <a:gd name="T11" fmla="*/ 31 h 32"/>
                <a:gd name="T12" fmla="*/ 3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2" y="3"/>
                    <a:pt x="32" y="2"/>
                    <a:pt x="31" y="1"/>
                  </a:cubicBezTo>
                  <a:cubicBezTo>
                    <a:pt x="30" y="0"/>
                    <a:pt x="29" y="0"/>
                    <a:pt x="29" y="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2"/>
                    <a:pt x="2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78" name="Freeform 51">
              <a:extLst>
                <a:ext uri="{FF2B5EF4-FFF2-40B4-BE49-F238E27FC236}">
                  <a16:creationId xmlns:a16="http://schemas.microsoft.com/office/drawing/2014/main" xmlns="" id="{CB1D1975-F8E6-4B9F-AC73-55062761F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376" y="10321227"/>
              <a:ext cx="49567" cy="49567"/>
            </a:xfrm>
            <a:custGeom>
              <a:avLst/>
              <a:gdLst>
                <a:gd name="T0" fmla="*/ 3 w 32"/>
                <a:gd name="T1" fmla="*/ 31 h 32"/>
                <a:gd name="T2" fmla="*/ 31 w 32"/>
                <a:gd name="T3" fmla="*/ 3 h 32"/>
                <a:gd name="T4" fmla="*/ 31 w 32"/>
                <a:gd name="T5" fmla="*/ 1 h 32"/>
                <a:gd name="T6" fmla="*/ 29 w 32"/>
                <a:gd name="T7" fmla="*/ 1 h 32"/>
                <a:gd name="T8" fmla="*/ 0 w 32"/>
                <a:gd name="T9" fmla="*/ 29 h 32"/>
                <a:gd name="T10" fmla="*/ 0 w 32"/>
                <a:gd name="T11" fmla="*/ 31 h 32"/>
                <a:gd name="T12" fmla="*/ 3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2" y="3"/>
                    <a:pt x="32" y="2"/>
                    <a:pt x="31" y="1"/>
                  </a:cubicBezTo>
                  <a:cubicBezTo>
                    <a:pt x="30" y="0"/>
                    <a:pt x="29" y="0"/>
                    <a:pt x="29" y="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2"/>
                    <a:pt x="2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79" name="Freeform 52">
              <a:extLst>
                <a:ext uri="{FF2B5EF4-FFF2-40B4-BE49-F238E27FC236}">
                  <a16:creationId xmlns:a16="http://schemas.microsoft.com/office/drawing/2014/main" xmlns="" id="{4B15C35C-52E0-45C9-9CE8-EA9083DEC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9528" y="8865185"/>
              <a:ext cx="11359" cy="12392"/>
            </a:xfrm>
            <a:custGeom>
              <a:avLst/>
              <a:gdLst>
                <a:gd name="T0" fmla="*/ 3 w 7"/>
                <a:gd name="T1" fmla="*/ 7 h 8"/>
                <a:gd name="T2" fmla="*/ 7 w 7"/>
                <a:gd name="T3" fmla="*/ 3 h 8"/>
                <a:gd name="T4" fmla="*/ 7 w 7"/>
                <a:gd name="T5" fmla="*/ 1 h 8"/>
                <a:gd name="T6" fmla="*/ 4 w 7"/>
                <a:gd name="T7" fmla="*/ 1 h 8"/>
                <a:gd name="T8" fmla="*/ 1 w 7"/>
                <a:gd name="T9" fmla="*/ 5 h 8"/>
                <a:gd name="T10" fmla="*/ 1 w 7"/>
                <a:gd name="T11" fmla="*/ 7 h 8"/>
                <a:gd name="T12" fmla="*/ 3 w 7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3" y="7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2"/>
                    <a:pt x="7" y="1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8"/>
                    <a:pt x="2" y="8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80" name="Freeform 53">
              <a:extLst>
                <a:ext uri="{FF2B5EF4-FFF2-40B4-BE49-F238E27FC236}">
                  <a16:creationId xmlns:a16="http://schemas.microsoft.com/office/drawing/2014/main" xmlns="" id="{BB1EB01A-093D-40E3-B413-8D157BA1E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73" y="10672329"/>
              <a:ext cx="49567" cy="50600"/>
            </a:xfrm>
            <a:custGeom>
              <a:avLst/>
              <a:gdLst>
                <a:gd name="T0" fmla="*/ 3 w 32"/>
                <a:gd name="T1" fmla="*/ 31 h 32"/>
                <a:gd name="T2" fmla="*/ 31 w 32"/>
                <a:gd name="T3" fmla="*/ 3 h 32"/>
                <a:gd name="T4" fmla="*/ 31 w 32"/>
                <a:gd name="T5" fmla="*/ 1 h 32"/>
                <a:gd name="T6" fmla="*/ 29 w 32"/>
                <a:gd name="T7" fmla="*/ 1 h 32"/>
                <a:gd name="T8" fmla="*/ 1 w 32"/>
                <a:gd name="T9" fmla="*/ 29 h 32"/>
                <a:gd name="T10" fmla="*/ 0 w 32"/>
                <a:gd name="T11" fmla="*/ 31 h 32"/>
                <a:gd name="T12" fmla="*/ 3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2" y="3"/>
                    <a:pt x="32" y="1"/>
                    <a:pt x="31" y="1"/>
                  </a:cubicBezTo>
                  <a:cubicBezTo>
                    <a:pt x="30" y="0"/>
                    <a:pt x="29" y="0"/>
                    <a:pt x="29" y="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2"/>
                    <a:pt x="2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81" name="Freeform 54">
              <a:extLst>
                <a:ext uri="{FF2B5EF4-FFF2-40B4-BE49-F238E27FC236}">
                  <a16:creationId xmlns:a16="http://schemas.microsoft.com/office/drawing/2014/main" xmlns="" id="{7862C19E-9D7F-4D7D-AFDC-9D9FD4DC5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598" y="9606631"/>
              <a:ext cx="49567" cy="50600"/>
            </a:xfrm>
            <a:custGeom>
              <a:avLst/>
              <a:gdLst>
                <a:gd name="T0" fmla="*/ 3 w 32"/>
                <a:gd name="T1" fmla="*/ 31 h 32"/>
                <a:gd name="T2" fmla="*/ 32 w 32"/>
                <a:gd name="T3" fmla="*/ 3 h 32"/>
                <a:gd name="T4" fmla="*/ 32 w 32"/>
                <a:gd name="T5" fmla="*/ 1 h 32"/>
                <a:gd name="T6" fmla="*/ 29 w 32"/>
                <a:gd name="T7" fmla="*/ 1 h 32"/>
                <a:gd name="T8" fmla="*/ 1 w 32"/>
                <a:gd name="T9" fmla="*/ 29 h 32"/>
                <a:gd name="T10" fmla="*/ 1 w 32"/>
                <a:gd name="T11" fmla="*/ 31 h 32"/>
                <a:gd name="T12" fmla="*/ 3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3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2"/>
                    <a:pt x="32" y="1"/>
                  </a:cubicBezTo>
                  <a:cubicBezTo>
                    <a:pt x="31" y="0"/>
                    <a:pt x="30" y="0"/>
                    <a:pt x="29" y="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2" y="32"/>
                    <a:pt x="3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82" name="Freeform 55">
              <a:extLst>
                <a:ext uri="{FF2B5EF4-FFF2-40B4-BE49-F238E27FC236}">
                  <a16:creationId xmlns:a16="http://schemas.microsoft.com/office/drawing/2014/main" xmlns="" id="{9A5E7397-BF9F-4BB2-92D9-3B1C59045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407" y="9557063"/>
              <a:ext cx="10327" cy="12392"/>
            </a:xfrm>
            <a:custGeom>
              <a:avLst/>
              <a:gdLst>
                <a:gd name="T0" fmla="*/ 3 w 7"/>
                <a:gd name="T1" fmla="*/ 7 h 8"/>
                <a:gd name="T2" fmla="*/ 7 w 7"/>
                <a:gd name="T3" fmla="*/ 3 h 8"/>
                <a:gd name="T4" fmla="*/ 7 w 7"/>
                <a:gd name="T5" fmla="*/ 1 h 8"/>
                <a:gd name="T6" fmla="*/ 4 w 7"/>
                <a:gd name="T7" fmla="*/ 1 h 8"/>
                <a:gd name="T8" fmla="*/ 0 w 7"/>
                <a:gd name="T9" fmla="*/ 5 h 8"/>
                <a:gd name="T10" fmla="*/ 0 w 7"/>
                <a:gd name="T11" fmla="*/ 7 h 8"/>
                <a:gd name="T12" fmla="*/ 3 w 7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3" y="7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2"/>
                    <a:pt x="7" y="1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1" y="8"/>
                    <a:pt x="2" y="8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83" name="Freeform 56">
              <a:extLst>
                <a:ext uri="{FF2B5EF4-FFF2-40B4-BE49-F238E27FC236}">
                  <a16:creationId xmlns:a16="http://schemas.microsoft.com/office/drawing/2014/main" xmlns="" id="{9B436642-4CE7-4D97-BEFE-0A0971C90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374" y="10650644"/>
              <a:ext cx="49567" cy="49567"/>
            </a:xfrm>
            <a:custGeom>
              <a:avLst/>
              <a:gdLst>
                <a:gd name="T0" fmla="*/ 3 w 32"/>
                <a:gd name="T1" fmla="*/ 31 h 32"/>
                <a:gd name="T2" fmla="*/ 31 w 32"/>
                <a:gd name="T3" fmla="*/ 3 h 32"/>
                <a:gd name="T4" fmla="*/ 31 w 32"/>
                <a:gd name="T5" fmla="*/ 1 h 32"/>
                <a:gd name="T6" fmla="*/ 29 w 32"/>
                <a:gd name="T7" fmla="*/ 0 h 32"/>
                <a:gd name="T8" fmla="*/ 1 w 32"/>
                <a:gd name="T9" fmla="*/ 29 h 32"/>
                <a:gd name="T10" fmla="*/ 1 w 32"/>
                <a:gd name="T11" fmla="*/ 31 h 32"/>
                <a:gd name="T12" fmla="*/ 3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2" y="2"/>
                    <a:pt x="32" y="1"/>
                    <a:pt x="31" y="1"/>
                  </a:cubicBezTo>
                  <a:cubicBezTo>
                    <a:pt x="31" y="0"/>
                    <a:pt x="30" y="0"/>
                    <a:pt x="29" y="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9"/>
                    <a:pt x="0" y="31"/>
                    <a:pt x="1" y="31"/>
                  </a:cubicBezTo>
                  <a:cubicBezTo>
                    <a:pt x="2" y="32"/>
                    <a:pt x="3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84" name="Freeform 57">
              <a:extLst>
                <a:ext uri="{FF2B5EF4-FFF2-40B4-BE49-F238E27FC236}">
                  <a16:creationId xmlns:a16="http://schemas.microsoft.com/office/drawing/2014/main" xmlns="" id="{443ABAF7-B875-4A21-8D61-16C6BD523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4477" y="10299541"/>
              <a:ext cx="49567" cy="49567"/>
            </a:xfrm>
            <a:custGeom>
              <a:avLst/>
              <a:gdLst>
                <a:gd name="T0" fmla="*/ 3 w 32"/>
                <a:gd name="T1" fmla="*/ 31 h 32"/>
                <a:gd name="T2" fmla="*/ 31 w 32"/>
                <a:gd name="T3" fmla="*/ 3 h 32"/>
                <a:gd name="T4" fmla="*/ 31 w 32"/>
                <a:gd name="T5" fmla="*/ 1 h 32"/>
                <a:gd name="T6" fmla="*/ 29 w 32"/>
                <a:gd name="T7" fmla="*/ 1 h 32"/>
                <a:gd name="T8" fmla="*/ 1 w 32"/>
                <a:gd name="T9" fmla="*/ 29 h 32"/>
                <a:gd name="T10" fmla="*/ 1 w 32"/>
                <a:gd name="T11" fmla="*/ 31 h 32"/>
                <a:gd name="T12" fmla="*/ 3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31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32" y="2"/>
                    <a:pt x="32" y="1"/>
                    <a:pt x="31" y="1"/>
                  </a:cubicBezTo>
                  <a:cubicBezTo>
                    <a:pt x="31" y="0"/>
                    <a:pt x="30" y="0"/>
                    <a:pt x="29" y="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9"/>
                    <a:pt x="0" y="31"/>
                    <a:pt x="1" y="31"/>
                  </a:cubicBezTo>
                  <a:cubicBezTo>
                    <a:pt x="1" y="32"/>
                    <a:pt x="2" y="32"/>
                    <a:pt x="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85" name="Freeform 58">
              <a:extLst>
                <a:ext uri="{FF2B5EF4-FFF2-40B4-BE49-F238E27FC236}">
                  <a16:creationId xmlns:a16="http://schemas.microsoft.com/office/drawing/2014/main" xmlns="" id="{ED2E3889-7D14-46C1-9A9C-A2060FFF8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150" y="10386284"/>
              <a:ext cx="226151" cy="226151"/>
            </a:xfrm>
            <a:custGeom>
              <a:avLst/>
              <a:gdLst>
                <a:gd name="T0" fmla="*/ 142 w 145"/>
                <a:gd name="T1" fmla="*/ 1 h 145"/>
                <a:gd name="T2" fmla="*/ 0 w 145"/>
                <a:gd name="T3" fmla="*/ 142 h 145"/>
                <a:gd name="T4" fmla="*/ 0 w 145"/>
                <a:gd name="T5" fmla="*/ 145 h 145"/>
                <a:gd name="T6" fmla="*/ 3 w 145"/>
                <a:gd name="T7" fmla="*/ 145 h 145"/>
                <a:gd name="T8" fmla="*/ 144 w 145"/>
                <a:gd name="T9" fmla="*/ 3 h 145"/>
                <a:gd name="T10" fmla="*/ 144 w 145"/>
                <a:gd name="T11" fmla="*/ 1 h 145"/>
                <a:gd name="T12" fmla="*/ 142 w 145"/>
                <a:gd name="T13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142" y="1"/>
                  </a:moveTo>
                  <a:cubicBezTo>
                    <a:pt x="0" y="142"/>
                    <a:pt x="0" y="142"/>
                    <a:pt x="0" y="142"/>
                  </a:cubicBezTo>
                  <a:cubicBezTo>
                    <a:pt x="0" y="143"/>
                    <a:pt x="0" y="144"/>
                    <a:pt x="0" y="145"/>
                  </a:cubicBezTo>
                  <a:cubicBezTo>
                    <a:pt x="1" y="145"/>
                    <a:pt x="2" y="145"/>
                    <a:pt x="3" y="145"/>
                  </a:cubicBezTo>
                  <a:cubicBezTo>
                    <a:pt x="144" y="3"/>
                    <a:pt x="144" y="3"/>
                    <a:pt x="144" y="3"/>
                  </a:cubicBezTo>
                  <a:cubicBezTo>
                    <a:pt x="144" y="3"/>
                    <a:pt x="145" y="2"/>
                    <a:pt x="144" y="1"/>
                  </a:cubicBezTo>
                  <a:cubicBezTo>
                    <a:pt x="143" y="0"/>
                    <a:pt x="142" y="0"/>
                    <a:pt x="142" y="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86" name="Freeform 59">
              <a:extLst>
                <a:ext uri="{FF2B5EF4-FFF2-40B4-BE49-F238E27FC236}">
                  <a16:creationId xmlns:a16="http://schemas.microsoft.com/office/drawing/2014/main" xmlns="" id="{5A04D83E-F239-4C87-9BE6-12E4A27EA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3098" y="10941852"/>
              <a:ext cx="12392" cy="11359"/>
            </a:xfrm>
            <a:custGeom>
              <a:avLst/>
              <a:gdLst>
                <a:gd name="T0" fmla="*/ 5 w 8"/>
                <a:gd name="T1" fmla="*/ 0 h 7"/>
                <a:gd name="T2" fmla="*/ 1 w 8"/>
                <a:gd name="T3" fmla="*/ 4 h 7"/>
                <a:gd name="T4" fmla="*/ 1 w 8"/>
                <a:gd name="T5" fmla="*/ 7 h 7"/>
                <a:gd name="T6" fmla="*/ 3 w 8"/>
                <a:gd name="T7" fmla="*/ 6 h 7"/>
                <a:gd name="T8" fmla="*/ 7 w 8"/>
                <a:gd name="T9" fmla="*/ 3 h 7"/>
                <a:gd name="T10" fmla="*/ 7 w 8"/>
                <a:gd name="T11" fmla="*/ 0 h 7"/>
                <a:gd name="T12" fmla="*/ 5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5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8" y="1"/>
                    <a:pt x="7" y="0"/>
                  </a:cubicBezTo>
                  <a:cubicBezTo>
                    <a:pt x="7" y="0"/>
                    <a:pt x="5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87" name="Freeform 60">
              <a:extLst>
                <a:ext uri="{FF2B5EF4-FFF2-40B4-BE49-F238E27FC236}">
                  <a16:creationId xmlns:a16="http://schemas.microsoft.com/office/drawing/2014/main" xmlns="" id="{E384693B-9F13-46BB-84EB-A8C59E04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097" y="10376990"/>
              <a:ext cx="50600" cy="49567"/>
            </a:xfrm>
            <a:custGeom>
              <a:avLst/>
              <a:gdLst>
                <a:gd name="T0" fmla="*/ 0 w 32"/>
                <a:gd name="T1" fmla="*/ 1 h 32"/>
                <a:gd name="T2" fmla="*/ 0 w 32"/>
                <a:gd name="T3" fmla="*/ 3 h 32"/>
                <a:gd name="T4" fmla="*/ 29 w 32"/>
                <a:gd name="T5" fmla="*/ 31 h 32"/>
                <a:gd name="T6" fmla="*/ 31 w 32"/>
                <a:gd name="T7" fmla="*/ 31 h 32"/>
                <a:gd name="T8" fmla="*/ 31 w 32"/>
                <a:gd name="T9" fmla="*/ 29 h 32"/>
                <a:gd name="T10" fmla="*/ 3 w 32"/>
                <a:gd name="T11" fmla="*/ 0 h 32"/>
                <a:gd name="T12" fmla="*/ 0 w 32"/>
                <a:gd name="T13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0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9" y="32"/>
                    <a:pt x="30" y="32"/>
                    <a:pt x="31" y="31"/>
                  </a:cubicBezTo>
                  <a:cubicBezTo>
                    <a:pt x="32" y="30"/>
                    <a:pt x="32" y="29"/>
                    <a:pt x="31" y="2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88" name="Freeform 61">
              <a:extLst>
                <a:ext uri="{FF2B5EF4-FFF2-40B4-BE49-F238E27FC236}">
                  <a16:creationId xmlns:a16="http://schemas.microsoft.com/office/drawing/2014/main" xmlns="" id="{4DE04F24-9F86-4D05-9296-BC7DAB065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73" y="10463733"/>
              <a:ext cx="225119" cy="226151"/>
            </a:xfrm>
            <a:custGeom>
              <a:avLst/>
              <a:gdLst>
                <a:gd name="T0" fmla="*/ 1 w 145"/>
                <a:gd name="T1" fmla="*/ 1 h 145"/>
                <a:gd name="T2" fmla="*/ 1 w 145"/>
                <a:gd name="T3" fmla="*/ 3 h 145"/>
                <a:gd name="T4" fmla="*/ 142 w 145"/>
                <a:gd name="T5" fmla="*/ 145 h 145"/>
                <a:gd name="T6" fmla="*/ 144 w 145"/>
                <a:gd name="T7" fmla="*/ 145 h 145"/>
                <a:gd name="T8" fmla="*/ 144 w 145"/>
                <a:gd name="T9" fmla="*/ 142 h 145"/>
                <a:gd name="T10" fmla="*/ 3 w 145"/>
                <a:gd name="T11" fmla="*/ 1 h 145"/>
                <a:gd name="T12" fmla="*/ 1 w 145"/>
                <a:gd name="T13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1" y="1"/>
                  </a:moveTo>
                  <a:cubicBezTo>
                    <a:pt x="0" y="2"/>
                    <a:pt x="0" y="3"/>
                    <a:pt x="1" y="3"/>
                  </a:cubicBezTo>
                  <a:cubicBezTo>
                    <a:pt x="142" y="145"/>
                    <a:pt x="142" y="145"/>
                    <a:pt x="142" y="145"/>
                  </a:cubicBezTo>
                  <a:cubicBezTo>
                    <a:pt x="143" y="145"/>
                    <a:pt x="144" y="145"/>
                    <a:pt x="144" y="145"/>
                  </a:cubicBezTo>
                  <a:cubicBezTo>
                    <a:pt x="145" y="144"/>
                    <a:pt x="145" y="143"/>
                    <a:pt x="144" y="14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89" name="Freeform 62">
              <a:extLst>
                <a:ext uri="{FF2B5EF4-FFF2-40B4-BE49-F238E27FC236}">
                  <a16:creationId xmlns:a16="http://schemas.microsoft.com/office/drawing/2014/main" xmlns="" id="{A5EB5A1A-32A3-406A-BFFC-4B01F40B7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00" y="10729125"/>
              <a:ext cx="50600" cy="49567"/>
            </a:xfrm>
            <a:custGeom>
              <a:avLst/>
              <a:gdLst>
                <a:gd name="T0" fmla="*/ 0 w 32"/>
                <a:gd name="T1" fmla="*/ 0 h 32"/>
                <a:gd name="T2" fmla="*/ 0 w 32"/>
                <a:gd name="T3" fmla="*/ 3 h 32"/>
                <a:gd name="T4" fmla="*/ 29 w 32"/>
                <a:gd name="T5" fmla="*/ 31 h 32"/>
                <a:gd name="T6" fmla="*/ 31 w 32"/>
                <a:gd name="T7" fmla="*/ 31 h 32"/>
                <a:gd name="T8" fmla="*/ 31 w 32"/>
                <a:gd name="T9" fmla="*/ 29 h 32"/>
                <a:gd name="T10" fmla="*/ 3 w 32"/>
                <a:gd name="T11" fmla="*/ 0 h 32"/>
                <a:gd name="T12" fmla="*/ 0 w 32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9" y="32"/>
                    <a:pt x="30" y="32"/>
                    <a:pt x="31" y="31"/>
                  </a:cubicBezTo>
                  <a:cubicBezTo>
                    <a:pt x="32" y="30"/>
                    <a:pt x="32" y="29"/>
                    <a:pt x="31" y="2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90" name="Freeform 63">
              <a:extLst>
                <a:ext uri="{FF2B5EF4-FFF2-40B4-BE49-F238E27FC236}">
                  <a16:creationId xmlns:a16="http://schemas.microsoft.com/office/drawing/2014/main" xmlns="" id="{1C7452BD-ACFD-49C3-87C8-615DC74DA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984" y="8837303"/>
              <a:ext cx="49567" cy="49567"/>
            </a:xfrm>
            <a:custGeom>
              <a:avLst/>
              <a:gdLst>
                <a:gd name="T0" fmla="*/ 31 w 32"/>
                <a:gd name="T1" fmla="*/ 31 h 32"/>
                <a:gd name="T2" fmla="*/ 31 w 32"/>
                <a:gd name="T3" fmla="*/ 29 h 32"/>
                <a:gd name="T4" fmla="*/ 3 w 32"/>
                <a:gd name="T5" fmla="*/ 1 h 32"/>
                <a:gd name="T6" fmla="*/ 0 w 32"/>
                <a:gd name="T7" fmla="*/ 1 h 32"/>
                <a:gd name="T8" fmla="*/ 0 w 32"/>
                <a:gd name="T9" fmla="*/ 3 h 32"/>
                <a:gd name="T10" fmla="*/ 28 w 32"/>
                <a:gd name="T11" fmla="*/ 31 h 32"/>
                <a:gd name="T12" fmla="*/ 31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1" y="31"/>
                  </a:moveTo>
                  <a:cubicBezTo>
                    <a:pt x="32" y="31"/>
                    <a:pt x="32" y="30"/>
                    <a:pt x="31" y="29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2"/>
                    <a:pt x="30" y="32"/>
                    <a:pt x="31" y="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91" name="Freeform 64">
              <a:extLst>
                <a:ext uri="{FF2B5EF4-FFF2-40B4-BE49-F238E27FC236}">
                  <a16:creationId xmlns:a16="http://schemas.microsoft.com/office/drawing/2014/main" xmlns="" id="{62FAD887-6440-4E53-A65F-4A3368EB0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6034" y="9978386"/>
              <a:ext cx="225119" cy="226151"/>
            </a:xfrm>
            <a:custGeom>
              <a:avLst/>
              <a:gdLst>
                <a:gd name="T0" fmla="*/ 1 w 145"/>
                <a:gd name="T1" fmla="*/ 1 h 145"/>
                <a:gd name="T2" fmla="*/ 1 w 145"/>
                <a:gd name="T3" fmla="*/ 3 h 145"/>
                <a:gd name="T4" fmla="*/ 142 w 145"/>
                <a:gd name="T5" fmla="*/ 145 h 145"/>
                <a:gd name="T6" fmla="*/ 144 w 145"/>
                <a:gd name="T7" fmla="*/ 145 h 145"/>
                <a:gd name="T8" fmla="*/ 144 w 145"/>
                <a:gd name="T9" fmla="*/ 142 h 145"/>
                <a:gd name="T10" fmla="*/ 3 w 145"/>
                <a:gd name="T11" fmla="*/ 1 h 145"/>
                <a:gd name="T12" fmla="*/ 1 w 145"/>
                <a:gd name="T13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1" y="1"/>
                  </a:moveTo>
                  <a:cubicBezTo>
                    <a:pt x="0" y="2"/>
                    <a:pt x="0" y="3"/>
                    <a:pt x="1" y="3"/>
                  </a:cubicBezTo>
                  <a:cubicBezTo>
                    <a:pt x="142" y="145"/>
                    <a:pt x="142" y="145"/>
                    <a:pt x="142" y="145"/>
                  </a:cubicBezTo>
                  <a:cubicBezTo>
                    <a:pt x="142" y="145"/>
                    <a:pt x="143" y="145"/>
                    <a:pt x="144" y="145"/>
                  </a:cubicBezTo>
                  <a:cubicBezTo>
                    <a:pt x="145" y="144"/>
                    <a:pt x="145" y="143"/>
                    <a:pt x="144" y="14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1" y="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92" name="Freeform 65">
              <a:extLst>
                <a:ext uri="{FF2B5EF4-FFF2-40B4-BE49-F238E27FC236}">
                  <a16:creationId xmlns:a16="http://schemas.microsoft.com/office/drawing/2014/main" xmlns="" id="{E5878C70-9A84-4011-920B-08D44F4DF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226" y="9891643"/>
              <a:ext cx="50600" cy="49567"/>
            </a:xfrm>
            <a:custGeom>
              <a:avLst/>
              <a:gdLst>
                <a:gd name="T0" fmla="*/ 1 w 32"/>
                <a:gd name="T1" fmla="*/ 0 h 32"/>
                <a:gd name="T2" fmla="*/ 1 w 32"/>
                <a:gd name="T3" fmla="*/ 3 h 32"/>
                <a:gd name="T4" fmla="*/ 29 w 32"/>
                <a:gd name="T5" fmla="*/ 31 h 32"/>
                <a:gd name="T6" fmla="*/ 32 w 32"/>
                <a:gd name="T7" fmla="*/ 31 h 32"/>
                <a:gd name="T8" fmla="*/ 32 w 32"/>
                <a:gd name="T9" fmla="*/ 29 h 32"/>
                <a:gd name="T10" fmla="*/ 3 w 32"/>
                <a:gd name="T11" fmla="*/ 0 h 32"/>
                <a:gd name="T12" fmla="*/ 1 w 32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2"/>
                    <a:pt x="31" y="32"/>
                    <a:pt x="32" y="31"/>
                  </a:cubicBezTo>
                  <a:cubicBezTo>
                    <a:pt x="32" y="30"/>
                    <a:pt x="32" y="29"/>
                    <a:pt x="32" y="2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93" name="Freeform 66">
              <a:extLst>
                <a:ext uri="{FF2B5EF4-FFF2-40B4-BE49-F238E27FC236}">
                  <a16:creationId xmlns:a16="http://schemas.microsoft.com/office/drawing/2014/main" xmlns="" id="{462C251A-1F89-4480-887F-4C1F32ECD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5021" y="9188406"/>
              <a:ext cx="49567" cy="49567"/>
            </a:xfrm>
            <a:custGeom>
              <a:avLst/>
              <a:gdLst>
                <a:gd name="T0" fmla="*/ 32 w 32"/>
                <a:gd name="T1" fmla="*/ 31 h 32"/>
                <a:gd name="T2" fmla="*/ 32 w 32"/>
                <a:gd name="T3" fmla="*/ 29 h 32"/>
                <a:gd name="T4" fmla="*/ 4 w 32"/>
                <a:gd name="T5" fmla="*/ 1 h 32"/>
                <a:gd name="T6" fmla="*/ 1 w 32"/>
                <a:gd name="T7" fmla="*/ 1 h 32"/>
                <a:gd name="T8" fmla="*/ 1 w 32"/>
                <a:gd name="T9" fmla="*/ 3 h 32"/>
                <a:gd name="T10" fmla="*/ 29 w 32"/>
                <a:gd name="T11" fmla="*/ 31 h 32"/>
                <a:gd name="T12" fmla="*/ 32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2" y="31"/>
                  </a:moveTo>
                  <a:cubicBezTo>
                    <a:pt x="32" y="31"/>
                    <a:pt x="32" y="29"/>
                    <a:pt x="32" y="29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2"/>
                    <a:pt x="31" y="32"/>
                    <a:pt x="32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94" name="Freeform 67">
              <a:extLst>
                <a:ext uri="{FF2B5EF4-FFF2-40B4-BE49-F238E27FC236}">
                  <a16:creationId xmlns:a16="http://schemas.microsoft.com/office/drawing/2014/main" xmlns="" id="{2FE5BC58-8835-42F3-BB6E-54C67B59D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7" y="8924046"/>
              <a:ext cx="225119" cy="225119"/>
            </a:xfrm>
            <a:custGeom>
              <a:avLst/>
              <a:gdLst>
                <a:gd name="T0" fmla="*/ 144 w 145"/>
                <a:gd name="T1" fmla="*/ 145 h 145"/>
                <a:gd name="T2" fmla="*/ 144 w 145"/>
                <a:gd name="T3" fmla="*/ 142 h 145"/>
                <a:gd name="T4" fmla="*/ 3 w 145"/>
                <a:gd name="T5" fmla="*/ 1 h 145"/>
                <a:gd name="T6" fmla="*/ 1 w 145"/>
                <a:gd name="T7" fmla="*/ 1 h 145"/>
                <a:gd name="T8" fmla="*/ 1 w 145"/>
                <a:gd name="T9" fmla="*/ 4 h 145"/>
                <a:gd name="T10" fmla="*/ 142 w 145"/>
                <a:gd name="T11" fmla="*/ 145 h 145"/>
                <a:gd name="T12" fmla="*/ 144 w 145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144" y="145"/>
                  </a:moveTo>
                  <a:cubicBezTo>
                    <a:pt x="145" y="144"/>
                    <a:pt x="145" y="143"/>
                    <a:pt x="144" y="14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42" y="145"/>
                    <a:pt x="142" y="145"/>
                    <a:pt x="142" y="145"/>
                  </a:cubicBezTo>
                  <a:cubicBezTo>
                    <a:pt x="143" y="145"/>
                    <a:pt x="144" y="145"/>
                    <a:pt x="144" y="1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95" name="Freeform 68">
              <a:extLst>
                <a:ext uri="{FF2B5EF4-FFF2-40B4-BE49-F238E27FC236}">
                  <a16:creationId xmlns:a16="http://schemas.microsoft.com/office/drawing/2014/main" xmlns="" id="{4A1AC81E-21B2-4566-B236-AC02129A9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328" y="10243778"/>
              <a:ext cx="50600" cy="49567"/>
            </a:xfrm>
            <a:custGeom>
              <a:avLst/>
              <a:gdLst>
                <a:gd name="T0" fmla="*/ 1 w 32"/>
                <a:gd name="T1" fmla="*/ 0 h 32"/>
                <a:gd name="T2" fmla="*/ 1 w 32"/>
                <a:gd name="T3" fmla="*/ 3 h 32"/>
                <a:gd name="T4" fmla="*/ 29 w 32"/>
                <a:gd name="T5" fmla="*/ 31 h 32"/>
                <a:gd name="T6" fmla="*/ 32 w 32"/>
                <a:gd name="T7" fmla="*/ 31 h 32"/>
                <a:gd name="T8" fmla="*/ 32 w 32"/>
                <a:gd name="T9" fmla="*/ 29 h 32"/>
                <a:gd name="T10" fmla="*/ 3 w 32"/>
                <a:gd name="T11" fmla="*/ 0 h 32"/>
                <a:gd name="T12" fmla="*/ 1 w 32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2"/>
                    <a:pt x="31" y="32"/>
                    <a:pt x="32" y="31"/>
                  </a:cubicBezTo>
                  <a:cubicBezTo>
                    <a:pt x="32" y="30"/>
                    <a:pt x="32" y="29"/>
                    <a:pt x="32" y="2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96" name="Freeform 69">
              <a:extLst>
                <a:ext uri="{FF2B5EF4-FFF2-40B4-BE49-F238E27FC236}">
                  <a16:creationId xmlns:a16="http://schemas.microsoft.com/office/drawing/2014/main" xmlns="" id="{09ED1705-AB7D-4746-83F0-DB4ED3EC1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124" y="9540541"/>
              <a:ext cx="49567" cy="49567"/>
            </a:xfrm>
            <a:custGeom>
              <a:avLst/>
              <a:gdLst>
                <a:gd name="T0" fmla="*/ 32 w 32"/>
                <a:gd name="T1" fmla="*/ 31 h 32"/>
                <a:gd name="T2" fmla="*/ 32 w 32"/>
                <a:gd name="T3" fmla="*/ 29 h 32"/>
                <a:gd name="T4" fmla="*/ 3 w 32"/>
                <a:gd name="T5" fmla="*/ 1 h 32"/>
                <a:gd name="T6" fmla="*/ 1 w 32"/>
                <a:gd name="T7" fmla="*/ 1 h 32"/>
                <a:gd name="T8" fmla="*/ 1 w 32"/>
                <a:gd name="T9" fmla="*/ 3 h 32"/>
                <a:gd name="T10" fmla="*/ 29 w 32"/>
                <a:gd name="T11" fmla="*/ 31 h 32"/>
                <a:gd name="T12" fmla="*/ 32 w 32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2" y="31"/>
                  </a:moveTo>
                  <a:cubicBezTo>
                    <a:pt x="32" y="30"/>
                    <a:pt x="32" y="29"/>
                    <a:pt x="32" y="29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2"/>
                    <a:pt x="31" y="32"/>
                    <a:pt x="32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97" name="Freeform 70">
              <a:extLst>
                <a:ext uri="{FF2B5EF4-FFF2-40B4-BE49-F238E27FC236}">
                  <a16:creationId xmlns:a16="http://schemas.microsoft.com/office/drawing/2014/main" xmlns="" id="{4C167603-F38F-4B95-BDAF-F33DFA4B3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829" y="9275149"/>
              <a:ext cx="225119" cy="226151"/>
            </a:xfrm>
            <a:custGeom>
              <a:avLst/>
              <a:gdLst>
                <a:gd name="T0" fmla="*/ 144 w 145"/>
                <a:gd name="T1" fmla="*/ 145 h 145"/>
                <a:gd name="T2" fmla="*/ 144 w 145"/>
                <a:gd name="T3" fmla="*/ 142 h 145"/>
                <a:gd name="T4" fmla="*/ 3 w 145"/>
                <a:gd name="T5" fmla="*/ 1 h 145"/>
                <a:gd name="T6" fmla="*/ 1 w 145"/>
                <a:gd name="T7" fmla="*/ 1 h 145"/>
                <a:gd name="T8" fmla="*/ 1 w 145"/>
                <a:gd name="T9" fmla="*/ 3 h 145"/>
                <a:gd name="T10" fmla="*/ 142 w 145"/>
                <a:gd name="T11" fmla="*/ 145 h 145"/>
                <a:gd name="T12" fmla="*/ 144 w 145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144" y="145"/>
                  </a:moveTo>
                  <a:cubicBezTo>
                    <a:pt x="145" y="144"/>
                    <a:pt x="145" y="143"/>
                    <a:pt x="144" y="14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42" y="145"/>
                    <a:pt x="142" y="145"/>
                    <a:pt x="142" y="145"/>
                  </a:cubicBezTo>
                  <a:cubicBezTo>
                    <a:pt x="143" y="145"/>
                    <a:pt x="144" y="145"/>
                    <a:pt x="144" y="1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98" name="Freeform 71">
              <a:extLst>
                <a:ext uri="{FF2B5EF4-FFF2-40B4-BE49-F238E27FC236}">
                  <a16:creationId xmlns:a16="http://schemas.microsoft.com/office/drawing/2014/main" xmlns="" id="{CA05B006-2602-4FC0-921F-97D145D3A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0463" y="10594880"/>
              <a:ext cx="49567" cy="49567"/>
            </a:xfrm>
            <a:custGeom>
              <a:avLst/>
              <a:gdLst>
                <a:gd name="T0" fmla="*/ 1 w 32"/>
                <a:gd name="T1" fmla="*/ 0 h 32"/>
                <a:gd name="T2" fmla="*/ 1 w 32"/>
                <a:gd name="T3" fmla="*/ 3 h 32"/>
                <a:gd name="T4" fmla="*/ 29 w 32"/>
                <a:gd name="T5" fmla="*/ 31 h 32"/>
                <a:gd name="T6" fmla="*/ 32 w 32"/>
                <a:gd name="T7" fmla="*/ 31 h 32"/>
                <a:gd name="T8" fmla="*/ 32 w 32"/>
                <a:gd name="T9" fmla="*/ 29 h 32"/>
                <a:gd name="T10" fmla="*/ 3 w 32"/>
                <a:gd name="T11" fmla="*/ 0 h 32"/>
                <a:gd name="T12" fmla="*/ 1 w 32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2"/>
                    <a:pt x="31" y="32"/>
                    <a:pt x="32" y="31"/>
                  </a:cubicBezTo>
                  <a:cubicBezTo>
                    <a:pt x="32" y="30"/>
                    <a:pt x="32" y="29"/>
                    <a:pt x="32" y="2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699" name="Freeform 72">
              <a:extLst>
                <a:ext uri="{FF2B5EF4-FFF2-40B4-BE49-F238E27FC236}">
                  <a16:creationId xmlns:a16="http://schemas.microsoft.com/office/drawing/2014/main" xmlns="" id="{86825C3B-1796-4E06-A4C7-6BBD8F81D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239" y="10681623"/>
              <a:ext cx="225119" cy="226151"/>
            </a:xfrm>
            <a:custGeom>
              <a:avLst/>
              <a:gdLst>
                <a:gd name="T0" fmla="*/ 0 w 145"/>
                <a:gd name="T1" fmla="*/ 1 h 145"/>
                <a:gd name="T2" fmla="*/ 0 w 145"/>
                <a:gd name="T3" fmla="*/ 3 h 145"/>
                <a:gd name="T4" fmla="*/ 142 w 145"/>
                <a:gd name="T5" fmla="*/ 144 h 145"/>
                <a:gd name="T6" fmla="*/ 144 w 145"/>
                <a:gd name="T7" fmla="*/ 144 h 145"/>
                <a:gd name="T8" fmla="*/ 144 w 145"/>
                <a:gd name="T9" fmla="*/ 142 h 145"/>
                <a:gd name="T10" fmla="*/ 3 w 145"/>
                <a:gd name="T11" fmla="*/ 1 h 145"/>
                <a:gd name="T12" fmla="*/ 0 w 145"/>
                <a:gd name="T13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0" y="1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142" y="144"/>
                    <a:pt x="142" y="144"/>
                    <a:pt x="142" y="144"/>
                  </a:cubicBezTo>
                  <a:cubicBezTo>
                    <a:pt x="142" y="145"/>
                    <a:pt x="143" y="145"/>
                    <a:pt x="144" y="144"/>
                  </a:cubicBezTo>
                  <a:cubicBezTo>
                    <a:pt x="145" y="144"/>
                    <a:pt x="145" y="143"/>
                    <a:pt x="144" y="14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00" name="Freeform 73">
              <a:extLst>
                <a:ext uri="{FF2B5EF4-FFF2-40B4-BE49-F238E27FC236}">
                  <a16:creationId xmlns:a16="http://schemas.microsoft.com/office/drawing/2014/main" xmlns="" id="{DEB360A4-62E9-4D50-AC42-58262FEF7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890" y="8491364"/>
              <a:ext cx="49567" cy="49567"/>
            </a:xfrm>
            <a:custGeom>
              <a:avLst/>
              <a:gdLst>
                <a:gd name="T0" fmla="*/ 1 w 32"/>
                <a:gd name="T1" fmla="*/ 0 h 32"/>
                <a:gd name="T2" fmla="*/ 1 w 32"/>
                <a:gd name="T3" fmla="*/ 3 h 32"/>
                <a:gd name="T4" fmla="*/ 29 w 32"/>
                <a:gd name="T5" fmla="*/ 31 h 32"/>
                <a:gd name="T6" fmla="*/ 31 w 32"/>
                <a:gd name="T7" fmla="*/ 31 h 32"/>
                <a:gd name="T8" fmla="*/ 31 w 32"/>
                <a:gd name="T9" fmla="*/ 29 h 32"/>
                <a:gd name="T10" fmla="*/ 3 w 32"/>
                <a:gd name="T11" fmla="*/ 0 h 32"/>
                <a:gd name="T12" fmla="*/ 1 w 32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9" y="32"/>
                    <a:pt x="31" y="32"/>
                    <a:pt x="31" y="31"/>
                  </a:cubicBezTo>
                  <a:cubicBezTo>
                    <a:pt x="32" y="30"/>
                    <a:pt x="32" y="29"/>
                    <a:pt x="31" y="2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01" name="Freeform 74">
              <a:extLst>
                <a:ext uri="{FF2B5EF4-FFF2-40B4-BE49-F238E27FC236}">
                  <a16:creationId xmlns:a16="http://schemas.microsoft.com/office/drawing/2014/main" xmlns="" id="{8552B14F-FEED-4C51-A517-8AB9B8674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461" y="7875902"/>
              <a:ext cx="224086" cy="225119"/>
            </a:xfrm>
            <a:custGeom>
              <a:avLst/>
              <a:gdLst>
                <a:gd name="T0" fmla="*/ 3 w 144"/>
                <a:gd name="T1" fmla="*/ 1 h 145"/>
                <a:gd name="T2" fmla="*/ 0 w 144"/>
                <a:gd name="T3" fmla="*/ 1 h 145"/>
                <a:gd name="T4" fmla="*/ 0 w 144"/>
                <a:gd name="T5" fmla="*/ 3 h 145"/>
                <a:gd name="T6" fmla="*/ 141 w 144"/>
                <a:gd name="T7" fmla="*/ 145 h 145"/>
                <a:gd name="T8" fmla="*/ 144 w 144"/>
                <a:gd name="T9" fmla="*/ 144 h 145"/>
                <a:gd name="T10" fmla="*/ 144 w 144"/>
                <a:gd name="T11" fmla="*/ 142 h 145"/>
                <a:gd name="T12" fmla="*/ 3 w 144"/>
                <a:gd name="T13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45">
                  <a:moveTo>
                    <a:pt x="3" y="1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41" y="145"/>
                    <a:pt x="141" y="145"/>
                    <a:pt x="141" y="145"/>
                  </a:cubicBezTo>
                  <a:cubicBezTo>
                    <a:pt x="142" y="145"/>
                    <a:pt x="143" y="145"/>
                    <a:pt x="144" y="144"/>
                  </a:cubicBezTo>
                  <a:cubicBezTo>
                    <a:pt x="144" y="144"/>
                    <a:pt x="144" y="143"/>
                    <a:pt x="144" y="142"/>
                  </a:cubicBezTo>
                  <a:cubicBezTo>
                    <a:pt x="3" y="1"/>
                    <a:pt x="3" y="1"/>
                    <a:pt x="3" y="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02" name="Freeform 75">
              <a:extLst>
                <a:ext uri="{FF2B5EF4-FFF2-40B4-BE49-F238E27FC236}">
                  <a16:creationId xmlns:a16="http://schemas.microsoft.com/office/drawing/2014/main" xmlns="" id="{F6D86C04-3269-4511-ABA0-25009582A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86" y="7788127"/>
              <a:ext cx="49567" cy="49567"/>
            </a:xfrm>
            <a:custGeom>
              <a:avLst/>
              <a:gdLst>
                <a:gd name="T0" fmla="*/ 3 w 32"/>
                <a:gd name="T1" fmla="*/ 0 h 32"/>
                <a:gd name="T2" fmla="*/ 1 w 32"/>
                <a:gd name="T3" fmla="*/ 0 h 32"/>
                <a:gd name="T4" fmla="*/ 1 w 32"/>
                <a:gd name="T5" fmla="*/ 3 h 32"/>
                <a:gd name="T6" fmla="*/ 29 w 32"/>
                <a:gd name="T7" fmla="*/ 31 h 32"/>
                <a:gd name="T8" fmla="*/ 31 w 32"/>
                <a:gd name="T9" fmla="*/ 31 h 32"/>
                <a:gd name="T10" fmla="*/ 31 w 32"/>
                <a:gd name="T11" fmla="*/ 29 h 32"/>
                <a:gd name="T12" fmla="*/ 3 w 32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2"/>
                    <a:pt x="31" y="32"/>
                    <a:pt x="31" y="31"/>
                  </a:cubicBezTo>
                  <a:cubicBezTo>
                    <a:pt x="32" y="30"/>
                    <a:pt x="32" y="29"/>
                    <a:pt x="31" y="29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03" name="Freeform 76">
              <a:extLst>
                <a:ext uri="{FF2B5EF4-FFF2-40B4-BE49-F238E27FC236}">
                  <a16:creationId xmlns:a16="http://schemas.microsoft.com/office/drawing/2014/main" xmlns="" id="{1FC53052-5A85-4B04-8EEA-C75F308B1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359" y="7523767"/>
              <a:ext cx="224086" cy="225119"/>
            </a:xfrm>
            <a:custGeom>
              <a:avLst/>
              <a:gdLst>
                <a:gd name="T0" fmla="*/ 3 w 144"/>
                <a:gd name="T1" fmla="*/ 1 h 145"/>
                <a:gd name="T2" fmla="*/ 0 w 144"/>
                <a:gd name="T3" fmla="*/ 1 h 145"/>
                <a:gd name="T4" fmla="*/ 0 w 144"/>
                <a:gd name="T5" fmla="*/ 3 h 145"/>
                <a:gd name="T6" fmla="*/ 141 w 144"/>
                <a:gd name="T7" fmla="*/ 145 h 145"/>
                <a:gd name="T8" fmla="*/ 144 w 144"/>
                <a:gd name="T9" fmla="*/ 145 h 145"/>
                <a:gd name="T10" fmla="*/ 144 w 144"/>
                <a:gd name="T11" fmla="*/ 142 h 145"/>
                <a:gd name="T12" fmla="*/ 3 w 144"/>
                <a:gd name="T13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45">
                  <a:moveTo>
                    <a:pt x="3" y="1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41" y="145"/>
                    <a:pt x="141" y="145"/>
                    <a:pt x="141" y="145"/>
                  </a:cubicBezTo>
                  <a:cubicBezTo>
                    <a:pt x="142" y="145"/>
                    <a:pt x="143" y="145"/>
                    <a:pt x="144" y="145"/>
                  </a:cubicBezTo>
                  <a:cubicBezTo>
                    <a:pt x="144" y="144"/>
                    <a:pt x="144" y="143"/>
                    <a:pt x="144" y="142"/>
                  </a:cubicBezTo>
                  <a:lnTo>
                    <a:pt x="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04" name="Freeform 77">
              <a:extLst>
                <a:ext uri="{FF2B5EF4-FFF2-40B4-BE49-F238E27FC236}">
                  <a16:creationId xmlns:a16="http://schemas.microsoft.com/office/drawing/2014/main" xmlns="" id="{F5BD0D8A-A395-4999-BF5A-890C3DE8B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51" y="7437024"/>
              <a:ext cx="50600" cy="49567"/>
            </a:xfrm>
            <a:custGeom>
              <a:avLst/>
              <a:gdLst>
                <a:gd name="T0" fmla="*/ 3 w 32"/>
                <a:gd name="T1" fmla="*/ 0 h 32"/>
                <a:gd name="T2" fmla="*/ 1 w 32"/>
                <a:gd name="T3" fmla="*/ 0 h 32"/>
                <a:gd name="T4" fmla="*/ 1 w 32"/>
                <a:gd name="T5" fmla="*/ 3 h 32"/>
                <a:gd name="T6" fmla="*/ 29 w 32"/>
                <a:gd name="T7" fmla="*/ 31 h 32"/>
                <a:gd name="T8" fmla="*/ 31 w 32"/>
                <a:gd name="T9" fmla="*/ 31 h 32"/>
                <a:gd name="T10" fmla="*/ 31 w 32"/>
                <a:gd name="T11" fmla="*/ 29 h 32"/>
                <a:gd name="T12" fmla="*/ 3 w 32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2"/>
                    <a:pt x="31" y="32"/>
                    <a:pt x="31" y="31"/>
                  </a:cubicBezTo>
                  <a:cubicBezTo>
                    <a:pt x="32" y="30"/>
                    <a:pt x="32" y="29"/>
                    <a:pt x="31" y="29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05" name="Freeform 78">
              <a:extLst>
                <a:ext uri="{FF2B5EF4-FFF2-40B4-BE49-F238E27FC236}">
                  <a16:creationId xmlns:a16="http://schemas.microsoft.com/office/drawing/2014/main" xmlns="" id="{23FF4C72-865B-48D7-9388-D338D92C5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788" y="8140262"/>
              <a:ext cx="49567" cy="49567"/>
            </a:xfrm>
            <a:custGeom>
              <a:avLst/>
              <a:gdLst>
                <a:gd name="T0" fmla="*/ 1 w 32"/>
                <a:gd name="T1" fmla="*/ 0 h 32"/>
                <a:gd name="T2" fmla="*/ 1 w 32"/>
                <a:gd name="T3" fmla="*/ 3 h 32"/>
                <a:gd name="T4" fmla="*/ 29 w 32"/>
                <a:gd name="T5" fmla="*/ 31 h 32"/>
                <a:gd name="T6" fmla="*/ 31 w 32"/>
                <a:gd name="T7" fmla="*/ 31 h 32"/>
                <a:gd name="T8" fmla="*/ 31 w 32"/>
                <a:gd name="T9" fmla="*/ 29 h 32"/>
                <a:gd name="T10" fmla="*/ 3 w 32"/>
                <a:gd name="T11" fmla="*/ 0 h 32"/>
                <a:gd name="T12" fmla="*/ 1 w 32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2"/>
                    <a:pt x="31" y="32"/>
                    <a:pt x="31" y="31"/>
                  </a:cubicBezTo>
                  <a:cubicBezTo>
                    <a:pt x="32" y="30"/>
                    <a:pt x="32" y="29"/>
                    <a:pt x="31" y="2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06" name="Freeform 79">
              <a:extLst>
                <a:ext uri="{FF2B5EF4-FFF2-40B4-BE49-F238E27FC236}">
                  <a16:creationId xmlns:a16="http://schemas.microsoft.com/office/drawing/2014/main" xmlns="" id="{73B3BC7C-B419-4D7D-94F8-4EB9F520B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7" y="7172665"/>
              <a:ext cx="225119" cy="225119"/>
            </a:xfrm>
            <a:custGeom>
              <a:avLst/>
              <a:gdLst>
                <a:gd name="T0" fmla="*/ 3 w 145"/>
                <a:gd name="T1" fmla="*/ 1 h 145"/>
                <a:gd name="T2" fmla="*/ 0 w 145"/>
                <a:gd name="T3" fmla="*/ 1 h 145"/>
                <a:gd name="T4" fmla="*/ 0 w 145"/>
                <a:gd name="T5" fmla="*/ 3 h 145"/>
                <a:gd name="T6" fmla="*/ 142 w 145"/>
                <a:gd name="T7" fmla="*/ 145 h 145"/>
                <a:gd name="T8" fmla="*/ 144 w 145"/>
                <a:gd name="T9" fmla="*/ 145 h 145"/>
                <a:gd name="T10" fmla="*/ 144 w 145"/>
                <a:gd name="T11" fmla="*/ 142 h 145"/>
                <a:gd name="T12" fmla="*/ 3 w 145"/>
                <a:gd name="T13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45">
                  <a:moveTo>
                    <a:pt x="3" y="1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42" y="145"/>
                    <a:pt x="142" y="145"/>
                    <a:pt x="142" y="145"/>
                  </a:cubicBezTo>
                  <a:cubicBezTo>
                    <a:pt x="142" y="145"/>
                    <a:pt x="143" y="145"/>
                    <a:pt x="144" y="145"/>
                  </a:cubicBezTo>
                  <a:cubicBezTo>
                    <a:pt x="145" y="144"/>
                    <a:pt x="145" y="143"/>
                    <a:pt x="144" y="142"/>
                  </a:cubicBezTo>
                  <a:lnTo>
                    <a:pt x="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07" name="Freeform 80">
              <a:extLst>
                <a:ext uri="{FF2B5EF4-FFF2-40B4-BE49-F238E27FC236}">
                  <a16:creationId xmlns:a16="http://schemas.microsoft.com/office/drawing/2014/main" xmlns="" id="{BF22613D-BCEC-4431-AA2A-149D2F32E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89" y="10686787"/>
              <a:ext cx="217890" cy="270555"/>
            </a:xfrm>
            <a:custGeom>
              <a:avLst/>
              <a:gdLst>
                <a:gd name="T0" fmla="*/ 5 w 140"/>
                <a:gd name="T1" fmla="*/ 174 h 174"/>
                <a:gd name="T2" fmla="*/ 129 w 140"/>
                <a:gd name="T3" fmla="*/ 50 h 174"/>
                <a:gd name="T4" fmla="*/ 135 w 140"/>
                <a:gd name="T5" fmla="*/ 56 h 174"/>
                <a:gd name="T6" fmla="*/ 18 w 140"/>
                <a:gd name="T7" fmla="*/ 174 h 174"/>
                <a:gd name="T8" fmla="*/ 23 w 140"/>
                <a:gd name="T9" fmla="*/ 174 h 174"/>
                <a:gd name="T10" fmla="*/ 139 w 140"/>
                <a:gd name="T11" fmla="*/ 58 h 174"/>
                <a:gd name="T12" fmla="*/ 139 w 140"/>
                <a:gd name="T13" fmla="*/ 55 h 174"/>
                <a:gd name="T14" fmla="*/ 130 w 140"/>
                <a:gd name="T15" fmla="*/ 46 h 174"/>
                <a:gd name="T16" fmla="*/ 130 w 140"/>
                <a:gd name="T17" fmla="*/ 46 h 174"/>
                <a:gd name="T18" fmla="*/ 66 w 140"/>
                <a:gd name="T19" fmla="*/ 0 h 174"/>
                <a:gd name="T20" fmla="*/ 64 w 140"/>
                <a:gd name="T21" fmla="*/ 1 h 174"/>
                <a:gd name="T22" fmla="*/ 65 w 140"/>
                <a:gd name="T23" fmla="*/ 3 h 174"/>
                <a:gd name="T24" fmla="*/ 126 w 140"/>
                <a:gd name="T25" fmla="*/ 48 h 174"/>
                <a:gd name="T26" fmla="*/ 0 w 140"/>
                <a:gd name="T27" fmla="*/ 174 h 174"/>
                <a:gd name="T28" fmla="*/ 5 w 140"/>
                <a:gd name="T29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4">
                  <a:moveTo>
                    <a:pt x="5" y="174"/>
                  </a:moveTo>
                  <a:cubicBezTo>
                    <a:pt x="129" y="50"/>
                    <a:pt x="129" y="50"/>
                    <a:pt x="129" y="50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23" y="174"/>
                    <a:pt x="23" y="174"/>
                    <a:pt x="23" y="174"/>
                  </a:cubicBezTo>
                  <a:cubicBezTo>
                    <a:pt x="139" y="58"/>
                    <a:pt x="139" y="58"/>
                    <a:pt x="139" y="58"/>
                  </a:cubicBezTo>
                  <a:cubicBezTo>
                    <a:pt x="140" y="57"/>
                    <a:pt x="140" y="56"/>
                    <a:pt x="139" y="55"/>
                  </a:cubicBezTo>
                  <a:cubicBezTo>
                    <a:pt x="130" y="46"/>
                    <a:pt x="130" y="46"/>
                    <a:pt x="130" y="46"/>
                  </a:cubicBezTo>
                  <a:cubicBezTo>
                    <a:pt x="130" y="46"/>
                    <a:pt x="130" y="46"/>
                    <a:pt x="130" y="46"/>
                  </a:cubicBezTo>
                  <a:cubicBezTo>
                    <a:pt x="111" y="28"/>
                    <a:pt x="89" y="12"/>
                    <a:pt x="66" y="0"/>
                  </a:cubicBezTo>
                  <a:cubicBezTo>
                    <a:pt x="65" y="0"/>
                    <a:pt x="64" y="0"/>
                    <a:pt x="64" y="1"/>
                  </a:cubicBezTo>
                  <a:cubicBezTo>
                    <a:pt x="63" y="2"/>
                    <a:pt x="64" y="3"/>
                    <a:pt x="65" y="3"/>
                  </a:cubicBezTo>
                  <a:cubicBezTo>
                    <a:pt x="87" y="15"/>
                    <a:pt x="108" y="30"/>
                    <a:pt x="126" y="48"/>
                  </a:cubicBezTo>
                  <a:cubicBezTo>
                    <a:pt x="0" y="174"/>
                    <a:pt x="0" y="174"/>
                    <a:pt x="0" y="174"/>
                  </a:cubicBezTo>
                  <a:lnTo>
                    <a:pt x="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08" name="Freeform 81">
              <a:extLst>
                <a:ext uri="{FF2B5EF4-FFF2-40B4-BE49-F238E27FC236}">
                  <a16:creationId xmlns:a16="http://schemas.microsoft.com/office/drawing/2014/main" xmlns="" id="{42549C73-E3E4-4C61-A78F-E7EDF9888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4069" y="10823097"/>
              <a:ext cx="214792" cy="134245"/>
            </a:xfrm>
            <a:custGeom>
              <a:avLst/>
              <a:gdLst>
                <a:gd name="T0" fmla="*/ 100 w 138"/>
                <a:gd name="T1" fmla="*/ 39 h 86"/>
                <a:gd name="T2" fmla="*/ 78 w 138"/>
                <a:gd name="T3" fmla="*/ 20 h 86"/>
                <a:gd name="T4" fmla="*/ 80 w 138"/>
                <a:gd name="T5" fmla="*/ 11 h 86"/>
                <a:gd name="T6" fmla="*/ 78 w 138"/>
                <a:gd name="T7" fmla="*/ 9 h 86"/>
                <a:gd name="T8" fmla="*/ 72 w 138"/>
                <a:gd name="T9" fmla="*/ 12 h 86"/>
                <a:gd name="T10" fmla="*/ 69 w 138"/>
                <a:gd name="T11" fmla="*/ 12 h 86"/>
                <a:gd name="T12" fmla="*/ 55 w 138"/>
                <a:gd name="T13" fmla="*/ 1 h 86"/>
                <a:gd name="T14" fmla="*/ 54 w 138"/>
                <a:gd name="T15" fmla="*/ 1 h 86"/>
                <a:gd name="T16" fmla="*/ 54 w 138"/>
                <a:gd name="T17" fmla="*/ 4 h 86"/>
                <a:gd name="T18" fmla="*/ 68 w 138"/>
                <a:gd name="T19" fmla="*/ 18 h 86"/>
                <a:gd name="T20" fmla="*/ 0 w 138"/>
                <a:gd name="T21" fmla="*/ 86 h 86"/>
                <a:gd name="T22" fmla="*/ 63 w 138"/>
                <a:gd name="T23" fmla="*/ 28 h 86"/>
                <a:gd name="T24" fmla="*/ 69 w 138"/>
                <a:gd name="T25" fmla="*/ 24 h 86"/>
                <a:gd name="T26" fmla="*/ 71 w 138"/>
                <a:gd name="T27" fmla="*/ 26 h 86"/>
                <a:gd name="T28" fmla="*/ 98 w 138"/>
                <a:gd name="T29" fmla="*/ 45 h 86"/>
                <a:gd name="T30" fmla="*/ 110 w 138"/>
                <a:gd name="T31" fmla="*/ 52 h 86"/>
                <a:gd name="T32" fmla="*/ 103 w 138"/>
                <a:gd name="T33" fmla="*/ 60 h 86"/>
                <a:gd name="T34" fmla="*/ 96 w 138"/>
                <a:gd name="T35" fmla="*/ 71 h 86"/>
                <a:gd name="T36" fmla="*/ 98 w 138"/>
                <a:gd name="T37" fmla="*/ 71 h 86"/>
                <a:gd name="T38" fmla="*/ 106 w 138"/>
                <a:gd name="T39" fmla="*/ 62 h 86"/>
                <a:gd name="T40" fmla="*/ 111 w 138"/>
                <a:gd name="T41" fmla="*/ 58 h 86"/>
                <a:gd name="T42" fmla="*/ 114 w 138"/>
                <a:gd name="T43" fmla="*/ 59 h 86"/>
                <a:gd name="T44" fmla="*/ 114 w 138"/>
                <a:gd name="T45" fmla="*/ 56 h 86"/>
                <a:gd name="T46" fmla="*/ 137 w 138"/>
                <a:gd name="T47" fmla="*/ 74 h 86"/>
                <a:gd name="T48" fmla="*/ 137 w 138"/>
                <a:gd name="T49" fmla="*/ 72 h 86"/>
                <a:gd name="T50" fmla="*/ 122 w 138"/>
                <a:gd name="T51" fmla="*/ 59 h 86"/>
                <a:gd name="T52" fmla="*/ 121 w 138"/>
                <a:gd name="T53" fmla="*/ 44 h 86"/>
                <a:gd name="T54" fmla="*/ 119 w 138"/>
                <a:gd name="T55" fmla="*/ 42 h 86"/>
                <a:gd name="T56" fmla="*/ 114 w 138"/>
                <a:gd name="T57" fmla="*/ 48 h 86"/>
                <a:gd name="T58" fmla="*/ 112 w 138"/>
                <a:gd name="T59" fmla="*/ 45 h 86"/>
                <a:gd name="T60" fmla="*/ 110 w 138"/>
                <a:gd name="T61" fmla="*/ 48 h 86"/>
                <a:gd name="T62" fmla="*/ 89 w 138"/>
                <a:gd name="T63" fmla="*/ 29 h 86"/>
                <a:gd name="T64" fmla="*/ 84 w 138"/>
                <a:gd name="T65" fmla="*/ 25 h 86"/>
                <a:gd name="T66" fmla="*/ 72 w 138"/>
                <a:gd name="T67" fmla="*/ 23 h 86"/>
                <a:gd name="T68" fmla="*/ 73 w 138"/>
                <a:gd name="T69" fmla="*/ 23 h 86"/>
                <a:gd name="T70" fmla="*/ 95 w 138"/>
                <a:gd name="T71" fmla="*/ 42 h 86"/>
                <a:gd name="T72" fmla="*/ 74 w 138"/>
                <a:gd name="T73" fmla="*/ 31 h 86"/>
                <a:gd name="T74" fmla="*/ 78 w 138"/>
                <a:gd name="T75" fmla="*/ 28 h 86"/>
                <a:gd name="T76" fmla="*/ 94 w 138"/>
                <a:gd name="T77" fmla="*/ 42 h 86"/>
                <a:gd name="T78" fmla="*/ 84 w 138"/>
                <a:gd name="T79" fmla="*/ 29 h 86"/>
                <a:gd name="T80" fmla="*/ 95 w 138"/>
                <a:gd name="T81" fmla="*/ 4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8" h="86">
                  <a:moveTo>
                    <a:pt x="105" y="43"/>
                  </a:moveTo>
                  <a:cubicBezTo>
                    <a:pt x="100" y="39"/>
                    <a:pt x="100" y="39"/>
                    <a:pt x="100" y="39"/>
                  </a:cubicBezTo>
                  <a:cubicBezTo>
                    <a:pt x="100" y="35"/>
                    <a:pt x="98" y="30"/>
                    <a:pt x="92" y="26"/>
                  </a:cubicBezTo>
                  <a:cubicBezTo>
                    <a:pt x="87" y="21"/>
                    <a:pt x="82" y="19"/>
                    <a:pt x="78" y="20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1" y="10"/>
                    <a:pt x="81" y="9"/>
                    <a:pt x="80" y="9"/>
                  </a:cubicBezTo>
                  <a:cubicBezTo>
                    <a:pt x="79" y="8"/>
                    <a:pt x="78" y="8"/>
                    <a:pt x="78" y="9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2" y="11"/>
                    <a:pt x="71" y="11"/>
                    <a:pt x="71" y="11"/>
                  </a:cubicBezTo>
                  <a:cubicBezTo>
                    <a:pt x="70" y="11"/>
                    <a:pt x="69" y="11"/>
                    <a:pt x="69" y="12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6" y="0"/>
                    <a:pt x="55" y="0"/>
                    <a:pt x="55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3" y="2"/>
                    <a:pt x="53" y="3"/>
                    <a:pt x="54" y="4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9" y="25"/>
                    <a:pt x="70" y="26"/>
                    <a:pt x="71" y="26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69" y="30"/>
                    <a:pt x="71" y="36"/>
                    <a:pt x="78" y="42"/>
                  </a:cubicBezTo>
                  <a:cubicBezTo>
                    <a:pt x="86" y="49"/>
                    <a:pt x="93" y="50"/>
                    <a:pt x="98" y="45"/>
                  </a:cubicBezTo>
                  <a:cubicBezTo>
                    <a:pt x="98" y="44"/>
                    <a:pt x="98" y="43"/>
                    <a:pt x="99" y="42"/>
                  </a:cubicBezTo>
                  <a:cubicBezTo>
                    <a:pt x="110" y="52"/>
                    <a:pt x="110" y="52"/>
                    <a:pt x="110" y="52"/>
                  </a:cubicBezTo>
                  <a:cubicBezTo>
                    <a:pt x="103" y="60"/>
                    <a:pt x="103" y="60"/>
                    <a:pt x="103" y="60"/>
                  </a:cubicBezTo>
                  <a:cubicBezTo>
                    <a:pt x="103" y="60"/>
                    <a:pt x="103" y="60"/>
                    <a:pt x="103" y="60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5" y="69"/>
                    <a:pt x="95" y="70"/>
                    <a:pt x="96" y="71"/>
                  </a:cubicBezTo>
                  <a:cubicBezTo>
                    <a:pt x="96" y="72"/>
                    <a:pt x="97" y="72"/>
                    <a:pt x="98" y="71"/>
                  </a:cubicBezTo>
                  <a:cubicBezTo>
                    <a:pt x="98" y="71"/>
                    <a:pt x="98" y="71"/>
                    <a:pt x="98" y="71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11" y="56"/>
                    <a:pt x="111" y="56"/>
                    <a:pt x="111" y="56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1" y="59"/>
                    <a:pt x="112" y="60"/>
                    <a:pt x="113" y="60"/>
                  </a:cubicBezTo>
                  <a:cubicBezTo>
                    <a:pt x="113" y="60"/>
                    <a:pt x="114" y="60"/>
                    <a:pt x="114" y="59"/>
                  </a:cubicBezTo>
                  <a:cubicBezTo>
                    <a:pt x="114" y="59"/>
                    <a:pt x="115" y="58"/>
                    <a:pt x="115" y="58"/>
                  </a:cubicBezTo>
                  <a:cubicBezTo>
                    <a:pt x="114" y="56"/>
                    <a:pt x="114" y="56"/>
                    <a:pt x="114" y="56"/>
                  </a:cubicBezTo>
                  <a:cubicBezTo>
                    <a:pt x="135" y="74"/>
                    <a:pt x="135" y="74"/>
                    <a:pt x="135" y="74"/>
                  </a:cubicBezTo>
                  <a:cubicBezTo>
                    <a:pt x="136" y="75"/>
                    <a:pt x="137" y="75"/>
                    <a:pt x="137" y="74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8" y="73"/>
                    <a:pt x="138" y="72"/>
                    <a:pt x="137" y="72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21" y="44"/>
                    <a:pt x="121" y="44"/>
                    <a:pt x="121" y="44"/>
                  </a:cubicBezTo>
                  <a:cubicBezTo>
                    <a:pt x="122" y="44"/>
                    <a:pt x="122" y="43"/>
                    <a:pt x="121" y="42"/>
                  </a:cubicBezTo>
                  <a:cubicBezTo>
                    <a:pt x="121" y="41"/>
                    <a:pt x="120" y="41"/>
                    <a:pt x="119" y="42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4" y="48"/>
                    <a:pt x="114" y="48"/>
                    <a:pt x="114" y="48"/>
                  </a:cubicBezTo>
                  <a:cubicBezTo>
                    <a:pt x="114" y="46"/>
                    <a:pt x="114" y="46"/>
                    <a:pt x="114" y="46"/>
                  </a:cubicBezTo>
                  <a:cubicBezTo>
                    <a:pt x="114" y="45"/>
                    <a:pt x="113" y="45"/>
                    <a:pt x="112" y="45"/>
                  </a:cubicBezTo>
                  <a:cubicBezTo>
                    <a:pt x="111" y="45"/>
                    <a:pt x="110" y="45"/>
                    <a:pt x="110" y="46"/>
                  </a:cubicBezTo>
                  <a:cubicBezTo>
                    <a:pt x="110" y="48"/>
                    <a:pt x="110" y="48"/>
                    <a:pt x="110" y="48"/>
                  </a:cubicBezTo>
                  <a:cubicBezTo>
                    <a:pt x="105" y="43"/>
                    <a:pt x="105" y="43"/>
                    <a:pt x="105" y="43"/>
                  </a:cubicBezTo>
                  <a:moveTo>
                    <a:pt x="89" y="29"/>
                  </a:moveTo>
                  <a:cubicBezTo>
                    <a:pt x="91" y="30"/>
                    <a:pt x="93" y="32"/>
                    <a:pt x="94" y="33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6" y="26"/>
                    <a:pt x="88" y="27"/>
                    <a:pt x="89" y="29"/>
                  </a:cubicBezTo>
                  <a:moveTo>
                    <a:pt x="72" y="23"/>
                  </a:moveTo>
                  <a:cubicBezTo>
                    <a:pt x="72" y="22"/>
                    <a:pt x="72" y="22"/>
                    <a:pt x="72" y="22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2" y="23"/>
                    <a:pt x="72" y="23"/>
                    <a:pt x="72" y="23"/>
                  </a:cubicBezTo>
                  <a:moveTo>
                    <a:pt x="95" y="42"/>
                  </a:moveTo>
                  <a:cubicBezTo>
                    <a:pt x="92" y="46"/>
                    <a:pt x="87" y="44"/>
                    <a:pt x="81" y="39"/>
                  </a:cubicBezTo>
                  <a:cubicBezTo>
                    <a:pt x="77" y="35"/>
                    <a:pt x="75" y="33"/>
                    <a:pt x="74" y="31"/>
                  </a:cubicBezTo>
                  <a:cubicBezTo>
                    <a:pt x="73" y="28"/>
                    <a:pt x="74" y="27"/>
                    <a:pt x="75" y="25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3" y="42"/>
                    <a:pt x="94" y="42"/>
                  </a:cubicBezTo>
                  <a:cubicBezTo>
                    <a:pt x="95" y="41"/>
                    <a:pt x="95" y="40"/>
                    <a:pt x="94" y="39"/>
                  </a:cubicBezTo>
                  <a:cubicBezTo>
                    <a:pt x="84" y="29"/>
                    <a:pt x="84" y="29"/>
                    <a:pt x="84" y="29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96" y="41"/>
                    <a:pt x="96" y="42"/>
                    <a:pt x="95" y="4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09" name="Freeform 82">
              <a:extLst>
                <a:ext uri="{FF2B5EF4-FFF2-40B4-BE49-F238E27FC236}">
                  <a16:creationId xmlns:a16="http://schemas.microsoft.com/office/drawing/2014/main" xmlns="" id="{CA3C08D6-6717-4B6F-8443-59F5DDE03C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543" y="10748746"/>
              <a:ext cx="417192" cy="208596"/>
            </a:xfrm>
            <a:custGeom>
              <a:avLst/>
              <a:gdLst>
                <a:gd name="T0" fmla="*/ 157 w 269"/>
                <a:gd name="T1" fmla="*/ 22 h 134"/>
                <a:gd name="T2" fmla="*/ 89 w 269"/>
                <a:gd name="T3" fmla="*/ 45 h 134"/>
                <a:gd name="T4" fmla="*/ 10 w 269"/>
                <a:gd name="T5" fmla="*/ 133 h 134"/>
                <a:gd name="T6" fmla="*/ 18 w 269"/>
                <a:gd name="T7" fmla="*/ 134 h 134"/>
                <a:gd name="T8" fmla="*/ 22 w 269"/>
                <a:gd name="T9" fmla="*/ 134 h 134"/>
                <a:gd name="T10" fmla="*/ 30 w 269"/>
                <a:gd name="T11" fmla="*/ 113 h 134"/>
                <a:gd name="T12" fmla="*/ 34 w 269"/>
                <a:gd name="T13" fmla="*/ 110 h 134"/>
                <a:gd name="T14" fmla="*/ 49 w 269"/>
                <a:gd name="T15" fmla="*/ 134 h 134"/>
                <a:gd name="T16" fmla="*/ 136 w 269"/>
                <a:gd name="T17" fmla="*/ 92 h 134"/>
                <a:gd name="T18" fmla="*/ 229 w 269"/>
                <a:gd name="T19" fmla="*/ 134 h 134"/>
                <a:gd name="T20" fmla="*/ 230 w 269"/>
                <a:gd name="T21" fmla="*/ 104 h 134"/>
                <a:gd name="T22" fmla="*/ 233 w 269"/>
                <a:gd name="T23" fmla="*/ 108 h 134"/>
                <a:gd name="T24" fmla="*/ 241 w 269"/>
                <a:gd name="T25" fmla="*/ 134 h 134"/>
                <a:gd name="T26" fmla="*/ 246 w 269"/>
                <a:gd name="T27" fmla="*/ 134 h 134"/>
                <a:gd name="T28" fmla="*/ 253 w 269"/>
                <a:gd name="T29" fmla="*/ 128 h 134"/>
                <a:gd name="T30" fmla="*/ 257 w 269"/>
                <a:gd name="T31" fmla="*/ 131 h 134"/>
                <a:gd name="T32" fmla="*/ 180 w 269"/>
                <a:gd name="T33" fmla="*/ 45 h 134"/>
                <a:gd name="T34" fmla="*/ 173 w 269"/>
                <a:gd name="T35" fmla="*/ 8 h 134"/>
                <a:gd name="T36" fmla="*/ 41 w 269"/>
                <a:gd name="T37" fmla="*/ 102 h 134"/>
                <a:gd name="T38" fmla="*/ 49 w 269"/>
                <a:gd name="T39" fmla="*/ 125 h 134"/>
                <a:gd name="T40" fmla="*/ 54 w 269"/>
                <a:gd name="T41" fmla="*/ 120 h 134"/>
                <a:gd name="T42" fmla="*/ 57 w 269"/>
                <a:gd name="T43" fmla="*/ 117 h 134"/>
                <a:gd name="T44" fmla="*/ 62 w 269"/>
                <a:gd name="T45" fmla="*/ 112 h 134"/>
                <a:gd name="T46" fmla="*/ 65 w 269"/>
                <a:gd name="T47" fmla="*/ 78 h 134"/>
                <a:gd name="T48" fmla="*/ 77 w 269"/>
                <a:gd name="T49" fmla="*/ 97 h 134"/>
                <a:gd name="T50" fmla="*/ 77 w 269"/>
                <a:gd name="T51" fmla="*/ 66 h 134"/>
                <a:gd name="T52" fmla="*/ 81 w 269"/>
                <a:gd name="T53" fmla="*/ 93 h 134"/>
                <a:gd name="T54" fmla="*/ 85 w 269"/>
                <a:gd name="T55" fmla="*/ 89 h 134"/>
                <a:gd name="T56" fmla="*/ 89 w 269"/>
                <a:gd name="T57" fmla="*/ 55 h 134"/>
                <a:gd name="T58" fmla="*/ 93 w 269"/>
                <a:gd name="T59" fmla="*/ 81 h 134"/>
                <a:gd name="T60" fmla="*/ 96 w 269"/>
                <a:gd name="T61" fmla="*/ 55 h 134"/>
                <a:gd name="T62" fmla="*/ 104 w 269"/>
                <a:gd name="T63" fmla="*/ 70 h 134"/>
                <a:gd name="T64" fmla="*/ 104 w 269"/>
                <a:gd name="T65" fmla="*/ 70 h 134"/>
                <a:gd name="T66" fmla="*/ 92 w 269"/>
                <a:gd name="T67" fmla="*/ 47 h 134"/>
                <a:gd name="T68" fmla="*/ 134 w 269"/>
                <a:gd name="T69" fmla="*/ 44 h 134"/>
                <a:gd name="T70" fmla="*/ 132 w 269"/>
                <a:gd name="T71" fmla="*/ 46 h 134"/>
                <a:gd name="T72" fmla="*/ 111 w 269"/>
                <a:gd name="T73" fmla="*/ 65 h 134"/>
                <a:gd name="T74" fmla="*/ 134 w 269"/>
                <a:gd name="T75" fmla="*/ 49 h 134"/>
                <a:gd name="T76" fmla="*/ 162 w 269"/>
                <a:gd name="T77" fmla="*/ 68 h 134"/>
                <a:gd name="T78" fmla="*/ 167 w 269"/>
                <a:gd name="T79" fmla="*/ 72 h 134"/>
                <a:gd name="T80" fmla="*/ 170 w 269"/>
                <a:gd name="T81" fmla="*/ 57 h 134"/>
                <a:gd name="T82" fmla="*/ 170 w 269"/>
                <a:gd name="T83" fmla="*/ 76 h 134"/>
                <a:gd name="T84" fmla="*/ 218 w 269"/>
                <a:gd name="T85" fmla="*/ 123 h 134"/>
                <a:gd name="T86" fmla="*/ 214 w 269"/>
                <a:gd name="T87" fmla="*/ 89 h 134"/>
                <a:gd name="T88" fmla="*/ 210 w 269"/>
                <a:gd name="T89" fmla="*/ 84 h 134"/>
                <a:gd name="T90" fmla="*/ 206 w 269"/>
                <a:gd name="T91" fmla="*/ 112 h 134"/>
                <a:gd name="T92" fmla="*/ 206 w 269"/>
                <a:gd name="T93" fmla="*/ 81 h 134"/>
                <a:gd name="T94" fmla="*/ 198 w 269"/>
                <a:gd name="T95" fmla="*/ 104 h 134"/>
                <a:gd name="T96" fmla="*/ 186 w 269"/>
                <a:gd name="T97" fmla="*/ 61 h 134"/>
                <a:gd name="T98" fmla="*/ 186 w 269"/>
                <a:gd name="T99" fmla="*/ 91 h 134"/>
                <a:gd name="T100" fmla="*/ 183 w 269"/>
                <a:gd name="T101" fmla="*/ 88 h 134"/>
                <a:gd name="T102" fmla="*/ 183 w 269"/>
                <a:gd name="T103" fmla="*/ 57 h 134"/>
                <a:gd name="T104" fmla="*/ 158 w 269"/>
                <a:gd name="T105" fmla="*/ 65 h 134"/>
                <a:gd name="T106" fmla="*/ 157 w 269"/>
                <a:gd name="T107" fmla="*/ 2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9" h="134">
                  <a:moveTo>
                    <a:pt x="173" y="8"/>
                  </a:moveTo>
                  <a:cubicBezTo>
                    <a:pt x="172" y="8"/>
                    <a:pt x="171" y="8"/>
                    <a:pt x="170" y="8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5" y="0"/>
                    <a:pt x="134" y="0"/>
                    <a:pt x="133" y="1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4" y="129"/>
                    <a:pt x="14" y="129"/>
                    <a:pt x="14" y="129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22" y="121"/>
                    <a:pt x="22" y="121"/>
                    <a:pt x="22" y="121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6" y="134"/>
                    <a:pt x="26" y="134"/>
                    <a:pt x="26" y="134"/>
                  </a:cubicBezTo>
                  <a:cubicBezTo>
                    <a:pt x="26" y="118"/>
                    <a:pt x="26" y="118"/>
                    <a:pt x="26" y="118"/>
                  </a:cubicBezTo>
                  <a:cubicBezTo>
                    <a:pt x="30" y="113"/>
                    <a:pt x="30" y="113"/>
                    <a:pt x="30" y="113"/>
                  </a:cubicBezTo>
                  <a:cubicBezTo>
                    <a:pt x="30" y="134"/>
                    <a:pt x="30" y="134"/>
                    <a:pt x="30" y="134"/>
                  </a:cubicBezTo>
                  <a:cubicBezTo>
                    <a:pt x="34" y="134"/>
                    <a:pt x="34" y="134"/>
                    <a:pt x="34" y="134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49" y="134"/>
                    <a:pt x="49" y="134"/>
                    <a:pt x="49" y="134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4" y="93"/>
                    <a:pt x="135" y="93"/>
                    <a:pt x="136" y="92"/>
                  </a:cubicBezTo>
                  <a:cubicBezTo>
                    <a:pt x="157" y="71"/>
                    <a:pt x="157" y="71"/>
                    <a:pt x="157" y="71"/>
                  </a:cubicBezTo>
                  <a:cubicBezTo>
                    <a:pt x="219" y="134"/>
                    <a:pt x="219" y="134"/>
                    <a:pt x="219" y="134"/>
                  </a:cubicBezTo>
                  <a:cubicBezTo>
                    <a:pt x="229" y="134"/>
                    <a:pt x="229" y="134"/>
                    <a:pt x="229" y="134"/>
                  </a:cubicBezTo>
                  <a:cubicBezTo>
                    <a:pt x="225" y="131"/>
                    <a:pt x="225" y="131"/>
                    <a:pt x="225" y="131"/>
                  </a:cubicBezTo>
                  <a:cubicBezTo>
                    <a:pt x="225" y="100"/>
                    <a:pt x="225" y="100"/>
                    <a:pt x="225" y="100"/>
                  </a:cubicBezTo>
                  <a:cubicBezTo>
                    <a:pt x="230" y="104"/>
                    <a:pt x="230" y="104"/>
                    <a:pt x="230" y="104"/>
                  </a:cubicBezTo>
                  <a:cubicBezTo>
                    <a:pt x="230" y="134"/>
                    <a:pt x="230" y="134"/>
                    <a:pt x="230" y="134"/>
                  </a:cubicBezTo>
                  <a:cubicBezTo>
                    <a:pt x="233" y="134"/>
                    <a:pt x="233" y="134"/>
                    <a:pt x="233" y="134"/>
                  </a:cubicBezTo>
                  <a:cubicBezTo>
                    <a:pt x="233" y="108"/>
                    <a:pt x="233" y="108"/>
                    <a:pt x="233" y="108"/>
                  </a:cubicBezTo>
                  <a:cubicBezTo>
                    <a:pt x="238" y="112"/>
                    <a:pt x="238" y="112"/>
                    <a:pt x="238" y="112"/>
                  </a:cubicBezTo>
                  <a:cubicBezTo>
                    <a:pt x="238" y="134"/>
                    <a:pt x="238" y="134"/>
                    <a:pt x="238" y="134"/>
                  </a:cubicBezTo>
                  <a:cubicBezTo>
                    <a:pt x="241" y="134"/>
                    <a:pt x="241" y="134"/>
                    <a:pt x="241" y="134"/>
                  </a:cubicBezTo>
                  <a:cubicBezTo>
                    <a:pt x="241" y="116"/>
                    <a:pt x="241" y="116"/>
                    <a:pt x="241" y="116"/>
                  </a:cubicBezTo>
                  <a:cubicBezTo>
                    <a:pt x="246" y="120"/>
                    <a:pt x="246" y="120"/>
                    <a:pt x="246" y="120"/>
                  </a:cubicBezTo>
                  <a:cubicBezTo>
                    <a:pt x="246" y="134"/>
                    <a:pt x="246" y="134"/>
                    <a:pt x="246" y="134"/>
                  </a:cubicBezTo>
                  <a:cubicBezTo>
                    <a:pt x="249" y="134"/>
                    <a:pt x="249" y="134"/>
                    <a:pt x="249" y="134"/>
                  </a:cubicBezTo>
                  <a:cubicBezTo>
                    <a:pt x="249" y="123"/>
                    <a:pt x="249" y="123"/>
                    <a:pt x="249" y="123"/>
                  </a:cubicBezTo>
                  <a:cubicBezTo>
                    <a:pt x="253" y="128"/>
                    <a:pt x="253" y="128"/>
                    <a:pt x="253" y="128"/>
                  </a:cubicBezTo>
                  <a:cubicBezTo>
                    <a:pt x="253" y="134"/>
                    <a:pt x="253" y="134"/>
                    <a:pt x="253" y="134"/>
                  </a:cubicBezTo>
                  <a:cubicBezTo>
                    <a:pt x="257" y="134"/>
                    <a:pt x="257" y="134"/>
                    <a:pt x="257" y="134"/>
                  </a:cubicBezTo>
                  <a:cubicBezTo>
                    <a:pt x="257" y="131"/>
                    <a:pt x="257" y="131"/>
                    <a:pt x="257" y="131"/>
                  </a:cubicBezTo>
                  <a:cubicBezTo>
                    <a:pt x="259" y="134"/>
                    <a:pt x="259" y="134"/>
                    <a:pt x="259" y="134"/>
                  </a:cubicBezTo>
                  <a:cubicBezTo>
                    <a:pt x="269" y="134"/>
                    <a:pt x="269" y="134"/>
                    <a:pt x="269" y="134"/>
                  </a:cubicBezTo>
                  <a:cubicBezTo>
                    <a:pt x="180" y="45"/>
                    <a:pt x="180" y="45"/>
                    <a:pt x="180" y="45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73" y="11"/>
                    <a:pt x="173" y="11"/>
                    <a:pt x="173" y="11"/>
                  </a:cubicBezTo>
                  <a:cubicBezTo>
                    <a:pt x="173" y="10"/>
                    <a:pt x="173" y="9"/>
                    <a:pt x="173" y="8"/>
                  </a:cubicBezTo>
                  <a:close/>
                  <a:moveTo>
                    <a:pt x="46" y="128"/>
                  </a:moveTo>
                  <a:cubicBezTo>
                    <a:pt x="41" y="133"/>
                    <a:pt x="41" y="133"/>
                    <a:pt x="41" y="133"/>
                  </a:cubicBezTo>
                  <a:cubicBezTo>
                    <a:pt x="41" y="102"/>
                    <a:pt x="41" y="102"/>
                    <a:pt x="41" y="102"/>
                  </a:cubicBezTo>
                  <a:cubicBezTo>
                    <a:pt x="46" y="97"/>
                    <a:pt x="46" y="97"/>
                    <a:pt x="46" y="97"/>
                  </a:cubicBezTo>
                  <a:lnTo>
                    <a:pt x="46" y="128"/>
                  </a:lnTo>
                  <a:close/>
                  <a:moveTo>
                    <a:pt x="49" y="125"/>
                  </a:moveTo>
                  <a:cubicBezTo>
                    <a:pt x="49" y="94"/>
                    <a:pt x="49" y="94"/>
                    <a:pt x="49" y="94"/>
                  </a:cubicBezTo>
                  <a:cubicBezTo>
                    <a:pt x="54" y="90"/>
                    <a:pt x="54" y="90"/>
                    <a:pt x="54" y="90"/>
                  </a:cubicBezTo>
                  <a:cubicBezTo>
                    <a:pt x="54" y="120"/>
                    <a:pt x="54" y="120"/>
                    <a:pt x="54" y="120"/>
                  </a:cubicBezTo>
                  <a:lnTo>
                    <a:pt x="49" y="125"/>
                  </a:lnTo>
                  <a:close/>
                  <a:moveTo>
                    <a:pt x="62" y="112"/>
                  </a:moveTo>
                  <a:cubicBezTo>
                    <a:pt x="57" y="117"/>
                    <a:pt x="57" y="117"/>
                    <a:pt x="57" y="117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62" y="82"/>
                    <a:pt x="62" y="82"/>
                    <a:pt x="62" y="82"/>
                  </a:cubicBezTo>
                  <a:lnTo>
                    <a:pt x="62" y="112"/>
                  </a:lnTo>
                  <a:close/>
                  <a:moveTo>
                    <a:pt x="69" y="105"/>
                  </a:moveTo>
                  <a:cubicBezTo>
                    <a:pt x="65" y="109"/>
                    <a:pt x="65" y="109"/>
                    <a:pt x="65" y="109"/>
                  </a:cubicBezTo>
                  <a:cubicBezTo>
                    <a:pt x="65" y="78"/>
                    <a:pt x="65" y="78"/>
                    <a:pt x="65" y="78"/>
                  </a:cubicBezTo>
                  <a:cubicBezTo>
                    <a:pt x="69" y="74"/>
                    <a:pt x="69" y="74"/>
                    <a:pt x="69" y="74"/>
                  </a:cubicBezTo>
                  <a:lnTo>
                    <a:pt x="69" y="105"/>
                  </a:lnTo>
                  <a:close/>
                  <a:moveTo>
                    <a:pt x="77" y="97"/>
                  </a:moveTo>
                  <a:cubicBezTo>
                    <a:pt x="73" y="101"/>
                    <a:pt x="73" y="101"/>
                    <a:pt x="73" y="101"/>
                  </a:cubicBezTo>
                  <a:cubicBezTo>
                    <a:pt x="73" y="70"/>
                    <a:pt x="73" y="70"/>
                    <a:pt x="73" y="70"/>
                  </a:cubicBezTo>
                  <a:cubicBezTo>
                    <a:pt x="77" y="66"/>
                    <a:pt x="77" y="66"/>
                    <a:pt x="77" y="66"/>
                  </a:cubicBezTo>
                  <a:lnTo>
                    <a:pt x="77" y="97"/>
                  </a:lnTo>
                  <a:close/>
                  <a:moveTo>
                    <a:pt x="85" y="89"/>
                  </a:moveTo>
                  <a:cubicBezTo>
                    <a:pt x="81" y="93"/>
                    <a:pt x="81" y="93"/>
                    <a:pt x="81" y="93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5" y="58"/>
                    <a:pt x="85" y="58"/>
                    <a:pt x="85" y="58"/>
                  </a:cubicBezTo>
                  <a:lnTo>
                    <a:pt x="85" y="89"/>
                  </a:lnTo>
                  <a:close/>
                  <a:moveTo>
                    <a:pt x="93" y="81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1"/>
                    <a:pt x="92" y="51"/>
                    <a:pt x="92" y="51"/>
                  </a:cubicBezTo>
                  <a:cubicBezTo>
                    <a:pt x="93" y="52"/>
                    <a:pt x="93" y="52"/>
                    <a:pt x="93" y="52"/>
                  </a:cubicBezTo>
                  <a:lnTo>
                    <a:pt x="93" y="81"/>
                  </a:lnTo>
                  <a:close/>
                  <a:moveTo>
                    <a:pt x="101" y="73"/>
                  </a:moveTo>
                  <a:cubicBezTo>
                    <a:pt x="96" y="78"/>
                    <a:pt x="96" y="78"/>
                    <a:pt x="96" y="78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101" y="60"/>
                    <a:pt x="101" y="60"/>
                    <a:pt x="101" y="60"/>
                  </a:cubicBezTo>
                  <a:lnTo>
                    <a:pt x="101" y="73"/>
                  </a:lnTo>
                  <a:close/>
                  <a:moveTo>
                    <a:pt x="104" y="70"/>
                  </a:moveTo>
                  <a:cubicBezTo>
                    <a:pt x="104" y="63"/>
                    <a:pt x="104" y="63"/>
                    <a:pt x="104" y="63"/>
                  </a:cubicBezTo>
                  <a:cubicBezTo>
                    <a:pt x="108" y="67"/>
                    <a:pt x="108" y="67"/>
                    <a:pt x="108" y="67"/>
                  </a:cubicBezTo>
                  <a:lnTo>
                    <a:pt x="104" y="70"/>
                  </a:lnTo>
                  <a:close/>
                  <a:moveTo>
                    <a:pt x="111" y="65"/>
                  </a:moveTo>
                  <a:cubicBezTo>
                    <a:pt x="93" y="48"/>
                    <a:pt x="93" y="48"/>
                    <a:pt x="93" y="48"/>
                  </a:cubicBezTo>
                  <a:cubicBezTo>
                    <a:pt x="92" y="47"/>
                    <a:pt x="92" y="47"/>
                    <a:pt x="92" y="47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4" y="43"/>
                    <a:pt x="132" y="43"/>
                    <a:pt x="132" y="44"/>
                  </a:cubicBezTo>
                  <a:cubicBezTo>
                    <a:pt x="131" y="45"/>
                    <a:pt x="131" y="46"/>
                    <a:pt x="132" y="46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12" y="66"/>
                    <a:pt x="112" y="66"/>
                    <a:pt x="112" y="66"/>
                  </a:cubicBezTo>
                  <a:lnTo>
                    <a:pt x="111" y="65"/>
                  </a:lnTo>
                  <a:close/>
                  <a:moveTo>
                    <a:pt x="134" y="89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4" y="49"/>
                    <a:pt x="134" y="49"/>
                    <a:pt x="134" y="49"/>
                  </a:cubicBezTo>
                  <a:cubicBezTo>
                    <a:pt x="154" y="69"/>
                    <a:pt x="154" y="69"/>
                    <a:pt x="154" y="69"/>
                  </a:cubicBezTo>
                  <a:lnTo>
                    <a:pt x="134" y="89"/>
                  </a:lnTo>
                  <a:close/>
                  <a:moveTo>
                    <a:pt x="162" y="68"/>
                  </a:moveTo>
                  <a:cubicBezTo>
                    <a:pt x="162" y="65"/>
                    <a:pt x="162" y="65"/>
                    <a:pt x="162" y="65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67" y="72"/>
                    <a:pt x="167" y="72"/>
                    <a:pt x="167" y="72"/>
                  </a:cubicBezTo>
                  <a:lnTo>
                    <a:pt x="162" y="68"/>
                  </a:lnTo>
                  <a:close/>
                  <a:moveTo>
                    <a:pt x="170" y="76"/>
                  </a:moveTo>
                  <a:cubicBezTo>
                    <a:pt x="170" y="57"/>
                    <a:pt x="170" y="57"/>
                    <a:pt x="170" y="57"/>
                  </a:cubicBezTo>
                  <a:cubicBezTo>
                    <a:pt x="175" y="53"/>
                    <a:pt x="175" y="53"/>
                    <a:pt x="175" y="53"/>
                  </a:cubicBezTo>
                  <a:cubicBezTo>
                    <a:pt x="175" y="80"/>
                    <a:pt x="175" y="80"/>
                    <a:pt x="175" y="80"/>
                  </a:cubicBezTo>
                  <a:lnTo>
                    <a:pt x="170" y="76"/>
                  </a:lnTo>
                  <a:close/>
                  <a:moveTo>
                    <a:pt x="222" y="96"/>
                  </a:moveTo>
                  <a:cubicBezTo>
                    <a:pt x="222" y="127"/>
                    <a:pt x="222" y="127"/>
                    <a:pt x="222" y="127"/>
                  </a:cubicBezTo>
                  <a:cubicBezTo>
                    <a:pt x="218" y="123"/>
                    <a:pt x="218" y="123"/>
                    <a:pt x="218" y="123"/>
                  </a:cubicBezTo>
                  <a:cubicBezTo>
                    <a:pt x="217" y="92"/>
                    <a:pt x="217" y="92"/>
                    <a:pt x="217" y="92"/>
                  </a:cubicBezTo>
                  <a:lnTo>
                    <a:pt x="222" y="96"/>
                  </a:lnTo>
                  <a:close/>
                  <a:moveTo>
                    <a:pt x="214" y="89"/>
                  </a:moveTo>
                  <a:cubicBezTo>
                    <a:pt x="214" y="119"/>
                    <a:pt x="214" y="119"/>
                    <a:pt x="214" y="119"/>
                  </a:cubicBezTo>
                  <a:cubicBezTo>
                    <a:pt x="210" y="115"/>
                    <a:pt x="210" y="115"/>
                    <a:pt x="210" y="115"/>
                  </a:cubicBezTo>
                  <a:cubicBezTo>
                    <a:pt x="210" y="84"/>
                    <a:pt x="210" y="84"/>
                    <a:pt x="210" y="84"/>
                  </a:cubicBezTo>
                  <a:lnTo>
                    <a:pt x="214" y="89"/>
                  </a:lnTo>
                  <a:close/>
                  <a:moveTo>
                    <a:pt x="206" y="81"/>
                  </a:moveTo>
                  <a:cubicBezTo>
                    <a:pt x="206" y="112"/>
                    <a:pt x="206" y="112"/>
                    <a:pt x="206" y="112"/>
                  </a:cubicBezTo>
                  <a:cubicBezTo>
                    <a:pt x="202" y="107"/>
                    <a:pt x="202" y="107"/>
                    <a:pt x="202" y="107"/>
                  </a:cubicBezTo>
                  <a:cubicBezTo>
                    <a:pt x="202" y="76"/>
                    <a:pt x="202" y="76"/>
                    <a:pt x="202" y="76"/>
                  </a:cubicBezTo>
                  <a:lnTo>
                    <a:pt x="206" y="81"/>
                  </a:lnTo>
                  <a:close/>
                  <a:moveTo>
                    <a:pt x="194" y="68"/>
                  </a:moveTo>
                  <a:cubicBezTo>
                    <a:pt x="198" y="73"/>
                    <a:pt x="198" y="73"/>
                    <a:pt x="198" y="73"/>
                  </a:cubicBezTo>
                  <a:cubicBezTo>
                    <a:pt x="198" y="104"/>
                    <a:pt x="198" y="104"/>
                    <a:pt x="198" y="104"/>
                  </a:cubicBezTo>
                  <a:cubicBezTo>
                    <a:pt x="194" y="99"/>
                    <a:pt x="194" y="99"/>
                    <a:pt x="194" y="99"/>
                  </a:cubicBezTo>
                  <a:lnTo>
                    <a:pt x="194" y="68"/>
                  </a:lnTo>
                  <a:close/>
                  <a:moveTo>
                    <a:pt x="186" y="61"/>
                  </a:moveTo>
                  <a:cubicBezTo>
                    <a:pt x="191" y="65"/>
                    <a:pt x="191" y="65"/>
                    <a:pt x="191" y="65"/>
                  </a:cubicBezTo>
                  <a:cubicBezTo>
                    <a:pt x="191" y="96"/>
                    <a:pt x="191" y="96"/>
                    <a:pt x="191" y="96"/>
                  </a:cubicBezTo>
                  <a:cubicBezTo>
                    <a:pt x="186" y="91"/>
                    <a:pt x="186" y="91"/>
                    <a:pt x="186" y="91"/>
                  </a:cubicBezTo>
                  <a:lnTo>
                    <a:pt x="186" y="61"/>
                  </a:lnTo>
                  <a:close/>
                  <a:moveTo>
                    <a:pt x="183" y="57"/>
                  </a:moveTo>
                  <a:cubicBezTo>
                    <a:pt x="183" y="88"/>
                    <a:pt x="183" y="88"/>
                    <a:pt x="183" y="88"/>
                  </a:cubicBezTo>
                  <a:cubicBezTo>
                    <a:pt x="178" y="83"/>
                    <a:pt x="178" y="83"/>
                    <a:pt x="178" y="83"/>
                  </a:cubicBezTo>
                  <a:cubicBezTo>
                    <a:pt x="178" y="53"/>
                    <a:pt x="178" y="53"/>
                    <a:pt x="178" y="53"/>
                  </a:cubicBezTo>
                  <a:lnTo>
                    <a:pt x="183" y="57"/>
                  </a:lnTo>
                  <a:close/>
                  <a:moveTo>
                    <a:pt x="177" y="47"/>
                  </a:moveTo>
                  <a:cubicBezTo>
                    <a:pt x="175" y="48"/>
                    <a:pt x="175" y="48"/>
                    <a:pt x="175" y="48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7" y="66"/>
                    <a:pt x="157" y="66"/>
                    <a:pt x="157" y="6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57" y="27"/>
                    <a:pt x="157" y="27"/>
                    <a:pt x="157" y="27"/>
                  </a:cubicBezTo>
                  <a:lnTo>
                    <a:pt x="177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10" name="Freeform 83">
              <a:extLst>
                <a:ext uri="{FF2B5EF4-FFF2-40B4-BE49-F238E27FC236}">
                  <a16:creationId xmlns:a16="http://schemas.microsoft.com/office/drawing/2014/main" xmlns="" id="{95FFF85E-BB84-4D73-82CA-AF4886C550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3" y="7870739"/>
              <a:ext cx="4598409" cy="3086603"/>
            </a:xfrm>
            <a:custGeom>
              <a:avLst/>
              <a:gdLst>
                <a:gd name="T0" fmla="*/ 878 w 2959"/>
                <a:gd name="T1" fmla="*/ 427 h 1984"/>
                <a:gd name="T2" fmla="*/ 94 w 2959"/>
                <a:gd name="T3" fmla="*/ 54 h 1984"/>
                <a:gd name="T4" fmla="*/ 20 w 2959"/>
                <a:gd name="T5" fmla="*/ 447 h 1984"/>
                <a:gd name="T6" fmla="*/ 397 w 2959"/>
                <a:gd name="T7" fmla="*/ 370 h 1984"/>
                <a:gd name="T8" fmla="*/ 829 w 2959"/>
                <a:gd name="T9" fmla="*/ 528 h 1984"/>
                <a:gd name="T10" fmla="*/ 1184 w 2959"/>
                <a:gd name="T11" fmla="*/ 1984 h 1984"/>
                <a:gd name="T12" fmla="*/ 2465 w 2959"/>
                <a:gd name="T13" fmla="*/ 1984 h 1984"/>
                <a:gd name="T14" fmla="*/ 1922 w 2959"/>
                <a:gd name="T15" fmla="*/ 1214 h 1984"/>
                <a:gd name="T16" fmla="*/ 2607 w 2959"/>
                <a:gd name="T17" fmla="*/ 1790 h 1984"/>
                <a:gd name="T18" fmla="*/ 61 w 2959"/>
                <a:gd name="T19" fmla="*/ 388 h 1984"/>
                <a:gd name="T20" fmla="*/ 112 w 2959"/>
                <a:gd name="T21" fmla="*/ 337 h 1984"/>
                <a:gd name="T22" fmla="*/ 466 w 2959"/>
                <a:gd name="T23" fmla="*/ 434 h 1984"/>
                <a:gd name="T24" fmla="*/ 1267 w 2959"/>
                <a:gd name="T25" fmla="*/ 1926 h 1984"/>
                <a:gd name="T26" fmla="*/ 1345 w 2959"/>
                <a:gd name="T27" fmla="*/ 1817 h 1984"/>
                <a:gd name="T28" fmla="*/ 1420 w 2959"/>
                <a:gd name="T29" fmla="*/ 1743 h 1984"/>
                <a:gd name="T30" fmla="*/ 1498 w 2959"/>
                <a:gd name="T31" fmla="*/ 1664 h 1984"/>
                <a:gd name="T32" fmla="*/ 1581 w 2959"/>
                <a:gd name="T33" fmla="*/ 1612 h 1984"/>
                <a:gd name="T34" fmla="*/ 2440 w 2959"/>
                <a:gd name="T35" fmla="*/ 1928 h 1984"/>
                <a:gd name="T36" fmla="*/ 2915 w 2959"/>
                <a:gd name="T37" fmla="*/ 1817 h 1984"/>
                <a:gd name="T38" fmla="*/ 2839 w 2959"/>
                <a:gd name="T39" fmla="*/ 1723 h 1984"/>
                <a:gd name="T40" fmla="*/ 2112 w 2959"/>
                <a:gd name="T41" fmla="*/ 1232 h 1984"/>
                <a:gd name="T42" fmla="*/ 1385 w 2959"/>
                <a:gd name="T43" fmla="*/ 784 h 1984"/>
                <a:gd name="T44" fmla="*/ 1341 w 2959"/>
                <a:gd name="T45" fmla="*/ 784 h 1984"/>
                <a:gd name="T46" fmla="*/ 1290 w 2959"/>
                <a:gd name="T47" fmla="*/ 756 h 1984"/>
                <a:gd name="T48" fmla="*/ 1200 w 2959"/>
                <a:gd name="T49" fmla="*/ 677 h 1984"/>
                <a:gd name="T50" fmla="*/ 1036 w 2959"/>
                <a:gd name="T51" fmla="*/ 592 h 1984"/>
                <a:gd name="T52" fmla="*/ 882 w 2959"/>
                <a:gd name="T53" fmla="*/ 431 h 1984"/>
                <a:gd name="T54" fmla="*/ 697 w 2959"/>
                <a:gd name="T55" fmla="*/ 348 h 1984"/>
                <a:gd name="T56" fmla="*/ 608 w 2959"/>
                <a:gd name="T57" fmla="*/ 324 h 1984"/>
                <a:gd name="T58" fmla="*/ 569 w 2959"/>
                <a:gd name="T59" fmla="*/ 307 h 1984"/>
                <a:gd name="T60" fmla="*/ 508 w 2959"/>
                <a:gd name="T61" fmla="*/ 284 h 1984"/>
                <a:gd name="T62" fmla="*/ 452 w 2959"/>
                <a:gd name="T63" fmla="*/ 262 h 1984"/>
                <a:gd name="T64" fmla="*/ 390 w 2959"/>
                <a:gd name="T65" fmla="*/ 259 h 1984"/>
                <a:gd name="T66" fmla="*/ 311 w 2959"/>
                <a:gd name="T67" fmla="*/ 201 h 1984"/>
                <a:gd name="T68" fmla="*/ 264 w 2959"/>
                <a:gd name="T69" fmla="*/ 186 h 1984"/>
                <a:gd name="T70" fmla="*/ 201 w 2959"/>
                <a:gd name="T71" fmla="*/ 169 h 1984"/>
                <a:gd name="T72" fmla="*/ 142 w 2959"/>
                <a:gd name="T73" fmla="*/ 140 h 1984"/>
                <a:gd name="T74" fmla="*/ 114 w 2959"/>
                <a:gd name="T75" fmla="*/ 197 h 1984"/>
                <a:gd name="T76" fmla="*/ 187 w 2959"/>
                <a:gd name="T77" fmla="*/ 293 h 1984"/>
                <a:gd name="T78" fmla="*/ 227 w 2959"/>
                <a:gd name="T79" fmla="*/ 244 h 1984"/>
                <a:gd name="T80" fmla="*/ 252 w 2959"/>
                <a:gd name="T81" fmla="*/ 234 h 1984"/>
                <a:gd name="T82" fmla="*/ 315 w 2959"/>
                <a:gd name="T83" fmla="*/ 297 h 1984"/>
                <a:gd name="T84" fmla="*/ 363 w 2959"/>
                <a:gd name="T85" fmla="*/ 316 h 1984"/>
                <a:gd name="T86" fmla="*/ 441 w 2959"/>
                <a:gd name="T87" fmla="*/ 325 h 1984"/>
                <a:gd name="T88" fmla="*/ 515 w 2959"/>
                <a:gd name="T89" fmla="*/ 356 h 1984"/>
                <a:gd name="T90" fmla="*/ 594 w 2959"/>
                <a:gd name="T91" fmla="*/ 414 h 1984"/>
                <a:gd name="T92" fmla="*/ 738 w 2959"/>
                <a:gd name="T93" fmla="*/ 482 h 1984"/>
                <a:gd name="T94" fmla="*/ 1318 w 2959"/>
                <a:gd name="T95" fmla="*/ 841 h 1984"/>
                <a:gd name="T96" fmla="*/ 1389 w 2959"/>
                <a:gd name="T97" fmla="*/ 957 h 1984"/>
                <a:gd name="T98" fmla="*/ 1576 w 2959"/>
                <a:gd name="T99" fmla="*/ 1126 h 1984"/>
                <a:gd name="T100" fmla="*/ 1660 w 2959"/>
                <a:gd name="T101" fmla="*/ 1533 h 1984"/>
                <a:gd name="T102" fmla="*/ 1739 w 2959"/>
                <a:gd name="T103" fmla="*/ 1424 h 1984"/>
                <a:gd name="T104" fmla="*/ 1845 w 2959"/>
                <a:gd name="T105" fmla="*/ 1357 h 1984"/>
                <a:gd name="T106" fmla="*/ 2393 w 2959"/>
                <a:gd name="T107" fmla="*/ 1912 h 1984"/>
                <a:gd name="T108" fmla="*/ 2024 w 2959"/>
                <a:gd name="T109" fmla="*/ 1507 h 1984"/>
                <a:gd name="T110" fmla="*/ 1919 w 2959"/>
                <a:gd name="T111" fmla="*/ 1408 h 1984"/>
                <a:gd name="T112" fmla="*/ 1837 w 2959"/>
                <a:gd name="T113" fmla="*/ 1360 h 1984"/>
                <a:gd name="T114" fmla="*/ 1395 w 2959"/>
                <a:gd name="T115" fmla="*/ 918 h 1984"/>
                <a:gd name="T116" fmla="*/ 1769 w 2959"/>
                <a:gd name="T117" fmla="*/ 1042 h 1984"/>
                <a:gd name="T118" fmla="*/ 2745 w 2959"/>
                <a:gd name="T119" fmla="*/ 1754 h 1984"/>
                <a:gd name="T120" fmla="*/ 2764 w 2959"/>
                <a:gd name="T121" fmla="*/ 1741 h 1984"/>
                <a:gd name="T122" fmla="*/ 2819 w 2959"/>
                <a:gd name="T123" fmla="*/ 1817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59" h="1984">
                  <a:moveTo>
                    <a:pt x="2959" y="1819"/>
                  </a:moveTo>
                  <a:cubicBezTo>
                    <a:pt x="2959" y="1818"/>
                    <a:pt x="2959" y="1818"/>
                    <a:pt x="2959" y="1818"/>
                  </a:cubicBezTo>
                  <a:cubicBezTo>
                    <a:pt x="2935" y="1797"/>
                    <a:pt x="2935" y="1797"/>
                    <a:pt x="2935" y="1797"/>
                  </a:cubicBezTo>
                  <a:cubicBezTo>
                    <a:pt x="2935" y="1797"/>
                    <a:pt x="2935" y="1797"/>
                    <a:pt x="2935" y="1797"/>
                  </a:cubicBezTo>
                  <a:cubicBezTo>
                    <a:pt x="2934" y="1797"/>
                    <a:pt x="2934" y="1797"/>
                    <a:pt x="2934" y="1797"/>
                  </a:cubicBezTo>
                  <a:cubicBezTo>
                    <a:pt x="2882" y="1751"/>
                    <a:pt x="2829" y="1705"/>
                    <a:pt x="2776" y="1661"/>
                  </a:cubicBezTo>
                  <a:cubicBezTo>
                    <a:pt x="2776" y="1661"/>
                    <a:pt x="2776" y="1661"/>
                    <a:pt x="2776" y="1661"/>
                  </a:cubicBezTo>
                  <a:cubicBezTo>
                    <a:pt x="2770" y="1655"/>
                    <a:pt x="2764" y="1650"/>
                    <a:pt x="2757" y="1645"/>
                  </a:cubicBezTo>
                  <a:cubicBezTo>
                    <a:pt x="2822" y="1581"/>
                    <a:pt x="2822" y="1581"/>
                    <a:pt x="2822" y="1581"/>
                  </a:cubicBezTo>
                  <a:cubicBezTo>
                    <a:pt x="2822" y="1580"/>
                    <a:pt x="2822" y="1579"/>
                    <a:pt x="2822" y="1578"/>
                  </a:cubicBezTo>
                  <a:cubicBezTo>
                    <a:pt x="2821" y="1578"/>
                    <a:pt x="2820" y="1578"/>
                    <a:pt x="2819" y="1578"/>
                  </a:cubicBezTo>
                  <a:cubicBezTo>
                    <a:pt x="2755" y="1643"/>
                    <a:pt x="2755" y="1643"/>
                    <a:pt x="2755" y="1643"/>
                  </a:cubicBezTo>
                  <a:cubicBezTo>
                    <a:pt x="2363" y="1317"/>
                    <a:pt x="1941" y="1024"/>
                    <a:pt x="1499" y="769"/>
                  </a:cubicBezTo>
                  <a:cubicBezTo>
                    <a:pt x="1537" y="731"/>
                    <a:pt x="1537" y="731"/>
                    <a:pt x="1537" y="731"/>
                  </a:cubicBezTo>
                  <a:cubicBezTo>
                    <a:pt x="1538" y="730"/>
                    <a:pt x="1538" y="729"/>
                    <a:pt x="1537" y="729"/>
                  </a:cubicBezTo>
                  <a:cubicBezTo>
                    <a:pt x="1537" y="728"/>
                    <a:pt x="1536" y="728"/>
                    <a:pt x="1535" y="729"/>
                  </a:cubicBezTo>
                  <a:cubicBezTo>
                    <a:pt x="1496" y="767"/>
                    <a:pt x="1496" y="767"/>
                    <a:pt x="1496" y="767"/>
                  </a:cubicBezTo>
                  <a:cubicBezTo>
                    <a:pt x="1423" y="725"/>
                    <a:pt x="1349" y="684"/>
                    <a:pt x="1275" y="644"/>
                  </a:cubicBezTo>
                  <a:cubicBezTo>
                    <a:pt x="1274" y="643"/>
                    <a:pt x="1274" y="643"/>
                    <a:pt x="1274" y="643"/>
                  </a:cubicBezTo>
                  <a:cubicBezTo>
                    <a:pt x="1274" y="643"/>
                    <a:pt x="1274" y="643"/>
                    <a:pt x="1274" y="643"/>
                  </a:cubicBezTo>
                  <a:cubicBezTo>
                    <a:pt x="1246" y="629"/>
                    <a:pt x="1246" y="629"/>
                    <a:pt x="1246" y="629"/>
                  </a:cubicBezTo>
                  <a:cubicBezTo>
                    <a:pt x="1246" y="629"/>
                    <a:pt x="1246" y="629"/>
                    <a:pt x="1246" y="629"/>
                  </a:cubicBezTo>
                  <a:cubicBezTo>
                    <a:pt x="1242" y="626"/>
                    <a:pt x="1238" y="624"/>
                    <a:pt x="1234" y="622"/>
                  </a:cubicBezTo>
                  <a:cubicBezTo>
                    <a:pt x="1241" y="609"/>
                    <a:pt x="1241" y="609"/>
                    <a:pt x="1241" y="609"/>
                  </a:cubicBezTo>
                  <a:cubicBezTo>
                    <a:pt x="1241" y="609"/>
                    <a:pt x="1241" y="609"/>
                    <a:pt x="1241" y="609"/>
                  </a:cubicBezTo>
                  <a:cubicBezTo>
                    <a:pt x="1241" y="608"/>
                    <a:pt x="1241" y="608"/>
                    <a:pt x="1241" y="608"/>
                  </a:cubicBezTo>
                  <a:cubicBezTo>
                    <a:pt x="1241" y="608"/>
                    <a:pt x="1241" y="608"/>
                    <a:pt x="1241" y="608"/>
                  </a:cubicBezTo>
                  <a:cubicBezTo>
                    <a:pt x="1240" y="608"/>
                    <a:pt x="1240" y="608"/>
                    <a:pt x="1240" y="608"/>
                  </a:cubicBezTo>
                  <a:cubicBezTo>
                    <a:pt x="1240" y="607"/>
                    <a:pt x="1240" y="607"/>
                    <a:pt x="1240" y="607"/>
                  </a:cubicBezTo>
                  <a:cubicBezTo>
                    <a:pt x="1071" y="520"/>
                    <a:pt x="1071" y="520"/>
                    <a:pt x="1071" y="520"/>
                  </a:cubicBezTo>
                  <a:cubicBezTo>
                    <a:pt x="1070" y="519"/>
                    <a:pt x="1070" y="519"/>
                    <a:pt x="1070" y="519"/>
                  </a:cubicBezTo>
                  <a:cubicBezTo>
                    <a:pt x="1070" y="519"/>
                    <a:pt x="1069" y="520"/>
                    <a:pt x="1068" y="520"/>
                  </a:cubicBezTo>
                  <a:cubicBezTo>
                    <a:pt x="1068" y="520"/>
                    <a:pt x="1068" y="520"/>
                    <a:pt x="1068" y="520"/>
                  </a:cubicBezTo>
                  <a:cubicBezTo>
                    <a:pt x="1062" y="533"/>
                    <a:pt x="1062" y="533"/>
                    <a:pt x="1062" y="533"/>
                  </a:cubicBezTo>
                  <a:cubicBezTo>
                    <a:pt x="1058" y="531"/>
                    <a:pt x="1055" y="529"/>
                    <a:pt x="1051" y="528"/>
                  </a:cubicBezTo>
                  <a:cubicBezTo>
                    <a:pt x="1057" y="515"/>
                    <a:pt x="1057" y="515"/>
                    <a:pt x="1057" y="515"/>
                  </a:cubicBezTo>
                  <a:cubicBezTo>
                    <a:pt x="1057" y="515"/>
                    <a:pt x="1057" y="515"/>
                    <a:pt x="1057" y="515"/>
                  </a:cubicBezTo>
                  <a:cubicBezTo>
                    <a:pt x="1057" y="514"/>
                    <a:pt x="1057" y="514"/>
                    <a:pt x="1057" y="514"/>
                  </a:cubicBezTo>
                  <a:cubicBezTo>
                    <a:pt x="1057" y="513"/>
                    <a:pt x="1057" y="513"/>
                    <a:pt x="1057" y="513"/>
                  </a:cubicBezTo>
                  <a:cubicBezTo>
                    <a:pt x="1057" y="513"/>
                    <a:pt x="1057" y="513"/>
                    <a:pt x="1057" y="513"/>
                  </a:cubicBezTo>
                  <a:cubicBezTo>
                    <a:pt x="1057" y="512"/>
                    <a:pt x="1057" y="512"/>
                    <a:pt x="1057" y="512"/>
                  </a:cubicBezTo>
                  <a:cubicBezTo>
                    <a:pt x="1057" y="512"/>
                    <a:pt x="1057" y="512"/>
                    <a:pt x="1057" y="512"/>
                  </a:cubicBezTo>
                  <a:cubicBezTo>
                    <a:pt x="880" y="426"/>
                    <a:pt x="880" y="426"/>
                    <a:pt x="880" y="426"/>
                  </a:cubicBezTo>
                  <a:cubicBezTo>
                    <a:pt x="880" y="426"/>
                    <a:pt x="880" y="426"/>
                    <a:pt x="880" y="426"/>
                  </a:cubicBezTo>
                  <a:cubicBezTo>
                    <a:pt x="880" y="426"/>
                    <a:pt x="880" y="426"/>
                    <a:pt x="880" y="426"/>
                  </a:cubicBezTo>
                  <a:cubicBezTo>
                    <a:pt x="880" y="426"/>
                    <a:pt x="880" y="426"/>
                    <a:pt x="880" y="426"/>
                  </a:cubicBezTo>
                  <a:cubicBezTo>
                    <a:pt x="879" y="426"/>
                    <a:pt x="879" y="426"/>
                    <a:pt x="879" y="426"/>
                  </a:cubicBezTo>
                  <a:cubicBezTo>
                    <a:pt x="879" y="427"/>
                    <a:pt x="879" y="427"/>
                    <a:pt x="879" y="427"/>
                  </a:cubicBezTo>
                  <a:cubicBezTo>
                    <a:pt x="878" y="427"/>
                    <a:pt x="878" y="427"/>
                    <a:pt x="878" y="427"/>
                  </a:cubicBezTo>
                  <a:cubicBezTo>
                    <a:pt x="878" y="427"/>
                    <a:pt x="878" y="427"/>
                    <a:pt x="878" y="427"/>
                  </a:cubicBezTo>
                  <a:cubicBezTo>
                    <a:pt x="878" y="427"/>
                    <a:pt x="878" y="427"/>
                    <a:pt x="878" y="427"/>
                  </a:cubicBezTo>
                  <a:cubicBezTo>
                    <a:pt x="872" y="441"/>
                    <a:pt x="872" y="441"/>
                    <a:pt x="872" y="441"/>
                  </a:cubicBezTo>
                  <a:cubicBezTo>
                    <a:pt x="869" y="439"/>
                    <a:pt x="865" y="437"/>
                    <a:pt x="861" y="435"/>
                  </a:cubicBezTo>
                  <a:cubicBezTo>
                    <a:pt x="866" y="423"/>
                    <a:pt x="866" y="423"/>
                    <a:pt x="866" y="423"/>
                  </a:cubicBezTo>
                  <a:cubicBezTo>
                    <a:pt x="866" y="423"/>
                    <a:pt x="866" y="423"/>
                    <a:pt x="866" y="423"/>
                  </a:cubicBezTo>
                  <a:cubicBezTo>
                    <a:pt x="866" y="423"/>
                    <a:pt x="866" y="423"/>
                    <a:pt x="866" y="423"/>
                  </a:cubicBezTo>
                  <a:cubicBezTo>
                    <a:pt x="866" y="422"/>
                    <a:pt x="866" y="422"/>
                    <a:pt x="866" y="422"/>
                  </a:cubicBezTo>
                  <a:cubicBezTo>
                    <a:pt x="866" y="421"/>
                    <a:pt x="866" y="421"/>
                    <a:pt x="866" y="421"/>
                  </a:cubicBezTo>
                  <a:cubicBezTo>
                    <a:pt x="866" y="421"/>
                    <a:pt x="866" y="421"/>
                    <a:pt x="866" y="421"/>
                  </a:cubicBezTo>
                  <a:cubicBezTo>
                    <a:pt x="866" y="421"/>
                    <a:pt x="866" y="421"/>
                    <a:pt x="866" y="421"/>
                  </a:cubicBezTo>
                  <a:cubicBezTo>
                    <a:pt x="866" y="421"/>
                    <a:pt x="866" y="421"/>
                    <a:pt x="866" y="421"/>
                  </a:cubicBezTo>
                  <a:cubicBezTo>
                    <a:pt x="866" y="420"/>
                    <a:pt x="866" y="420"/>
                    <a:pt x="866" y="420"/>
                  </a:cubicBezTo>
                  <a:cubicBezTo>
                    <a:pt x="866" y="420"/>
                    <a:pt x="866" y="420"/>
                    <a:pt x="866" y="420"/>
                  </a:cubicBezTo>
                  <a:cubicBezTo>
                    <a:pt x="866" y="420"/>
                    <a:pt x="866" y="420"/>
                    <a:pt x="866" y="420"/>
                  </a:cubicBezTo>
                  <a:cubicBezTo>
                    <a:pt x="820" y="399"/>
                    <a:pt x="820" y="399"/>
                    <a:pt x="820" y="399"/>
                  </a:cubicBezTo>
                  <a:cubicBezTo>
                    <a:pt x="846" y="374"/>
                    <a:pt x="846" y="374"/>
                    <a:pt x="846" y="374"/>
                  </a:cubicBezTo>
                  <a:cubicBezTo>
                    <a:pt x="847" y="374"/>
                    <a:pt x="847" y="374"/>
                    <a:pt x="848" y="373"/>
                  </a:cubicBezTo>
                  <a:cubicBezTo>
                    <a:pt x="848" y="373"/>
                    <a:pt x="848" y="372"/>
                    <a:pt x="848" y="372"/>
                  </a:cubicBezTo>
                  <a:cubicBezTo>
                    <a:pt x="912" y="307"/>
                    <a:pt x="912" y="307"/>
                    <a:pt x="912" y="307"/>
                  </a:cubicBezTo>
                  <a:cubicBezTo>
                    <a:pt x="913" y="307"/>
                    <a:pt x="913" y="305"/>
                    <a:pt x="912" y="305"/>
                  </a:cubicBezTo>
                  <a:cubicBezTo>
                    <a:pt x="912" y="304"/>
                    <a:pt x="911" y="304"/>
                    <a:pt x="910" y="305"/>
                  </a:cubicBezTo>
                  <a:cubicBezTo>
                    <a:pt x="846" y="369"/>
                    <a:pt x="846" y="369"/>
                    <a:pt x="846" y="369"/>
                  </a:cubicBezTo>
                  <a:cubicBezTo>
                    <a:pt x="706" y="230"/>
                    <a:pt x="706" y="230"/>
                    <a:pt x="706" y="230"/>
                  </a:cubicBezTo>
                  <a:cubicBezTo>
                    <a:pt x="706" y="229"/>
                    <a:pt x="705" y="229"/>
                    <a:pt x="704" y="230"/>
                  </a:cubicBezTo>
                  <a:cubicBezTo>
                    <a:pt x="703" y="230"/>
                    <a:pt x="703" y="232"/>
                    <a:pt x="704" y="232"/>
                  </a:cubicBezTo>
                  <a:cubicBezTo>
                    <a:pt x="843" y="372"/>
                    <a:pt x="843" y="372"/>
                    <a:pt x="843" y="372"/>
                  </a:cubicBezTo>
                  <a:cubicBezTo>
                    <a:pt x="817" y="398"/>
                    <a:pt x="817" y="398"/>
                    <a:pt x="817" y="398"/>
                  </a:cubicBezTo>
                  <a:cubicBezTo>
                    <a:pt x="697" y="342"/>
                    <a:pt x="697" y="342"/>
                    <a:pt x="697" y="342"/>
                  </a:cubicBezTo>
                  <a:cubicBezTo>
                    <a:pt x="697" y="342"/>
                    <a:pt x="697" y="342"/>
                    <a:pt x="697" y="342"/>
                  </a:cubicBezTo>
                  <a:cubicBezTo>
                    <a:pt x="696" y="342"/>
                    <a:pt x="696" y="342"/>
                    <a:pt x="696" y="342"/>
                  </a:cubicBezTo>
                  <a:cubicBezTo>
                    <a:pt x="696" y="343"/>
                    <a:pt x="696" y="343"/>
                    <a:pt x="696" y="343"/>
                  </a:cubicBezTo>
                  <a:cubicBezTo>
                    <a:pt x="695" y="343"/>
                    <a:pt x="695" y="343"/>
                    <a:pt x="695" y="343"/>
                  </a:cubicBezTo>
                  <a:cubicBezTo>
                    <a:pt x="689" y="356"/>
                    <a:pt x="689" y="356"/>
                    <a:pt x="689" y="356"/>
                  </a:cubicBezTo>
                  <a:cubicBezTo>
                    <a:pt x="685" y="354"/>
                    <a:pt x="680" y="352"/>
                    <a:pt x="676" y="350"/>
                  </a:cubicBezTo>
                  <a:cubicBezTo>
                    <a:pt x="551" y="295"/>
                    <a:pt x="425" y="242"/>
                    <a:pt x="297" y="192"/>
                  </a:cubicBezTo>
                  <a:cubicBezTo>
                    <a:pt x="422" y="67"/>
                    <a:pt x="422" y="67"/>
                    <a:pt x="422" y="67"/>
                  </a:cubicBezTo>
                  <a:cubicBezTo>
                    <a:pt x="423" y="67"/>
                    <a:pt x="423" y="66"/>
                    <a:pt x="422" y="65"/>
                  </a:cubicBezTo>
                  <a:cubicBezTo>
                    <a:pt x="421" y="64"/>
                    <a:pt x="420" y="64"/>
                    <a:pt x="420" y="65"/>
                  </a:cubicBezTo>
                  <a:cubicBezTo>
                    <a:pt x="294" y="191"/>
                    <a:pt x="294" y="191"/>
                    <a:pt x="294" y="191"/>
                  </a:cubicBezTo>
                  <a:cubicBezTo>
                    <a:pt x="255" y="176"/>
                    <a:pt x="217" y="161"/>
                    <a:pt x="178" y="146"/>
                  </a:cubicBezTo>
                  <a:cubicBezTo>
                    <a:pt x="174" y="142"/>
                    <a:pt x="174" y="142"/>
                    <a:pt x="174" y="142"/>
                  </a:cubicBezTo>
                  <a:cubicBezTo>
                    <a:pt x="99" y="67"/>
                    <a:pt x="99" y="67"/>
                    <a:pt x="99" y="67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7" y="62"/>
                    <a:pt x="97" y="59"/>
                    <a:pt x="96" y="56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100" y="52"/>
                    <a:pt x="100" y="51"/>
                    <a:pt x="99" y="50"/>
                  </a:cubicBezTo>
                  <a:cubicBezTo>
                    <a:pt x="98" y="50"/>
                    <a:pt x="97" y="50"/>
                    <a:pt x="97" y="50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1" y="52"/>
                    <a:pt x="88" y="52"/>
                    <a:pt x="86" y="54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0" y="0"/>
                  </a:cubicBezTo>
                  <a:cubicBezTo>
                    <a:pt x="29" y="1"/>
                    <a:pt x="29" y="2"/>
                    <a:pt x="30" y="3"/>
                  </a:cubicBezTo>
                  <a:cubicBezTo>
                    <a:pt x="66" y="39"/>
                    <a:pt x="66" y="39"/>
                    <a:pt x="66" y="39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2" y="59"/>
                    <a:pt x="82" y="62"/>
                    <a:pt x="83" y="64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8" y="68"/>
                    <a:pt x="91" y="68"/>
                    <a:pt x="94" y="66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171" y="144"/>
                    <a:pt x="171" y="144"/>
                    <a:pt x="171" y="144"/>
                  </a:cubicBezTo>
                  <a:cubicBezTo>
                    <a:pt x="154" y="137"/>
                    <a:pt x="137" y="131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02" y="118"/>
                    <a:pt x="102" y="118"/>
                    <a:pt x="102" y="118"/>
                  </a:cubicBezTo>
                  <a:cubicBezTo>
                    <a:pt x="98" y="117"/>
                    <a:pt x="94" y="115"/>
                    <a:pt x="90" y="114"/>
                  </a:cubicBezTo>
                  <a:cubicBezTo>
                    <a:pt x="90" y="114"/>
                    <a:pt x="89" y="114"/>
                    <a:pt x="88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5"/>
                    <a:pt x="56" y="205"/>
                  </a:cubicBezTo>
                  <a:cubicBezTo>
                    <a:pt x="56" y="205"/>
                    <a:pt x="57" y="206"/>
                    <a:pt x="57" y="206"/>
                  </a:cubicBezTo>
                  <a:cubicBezTo>
                    <a:pt x="87" y="217"/>
                    <a:pt x="87" y="217"/>
                    <a:pt x="87" y="217"/>
                  </a:cubicBezTo>
                  <a:cubicBezTo>
                    <a:pt x="120" y="229"/>
                    <a:pt x="153" y="241"/>
                    <a:pt x="186" y="254"/>
                  </a:cubicBezTo>
                  <a:cubicBezTo>
                    <a:pt x="148" y="292"/>
                    <a:pt x="148" y="292"/>
                    <a:pt x="148" y="292"/>
                  </a:cubicBezTo>
                  <a:cubicBezTo>
                    <a:pt x="70" y="214"/>
                    <a:pt x="70" y="214"/>
                    <a:pt x="70" y="214"/>
                  </a:cubicBezTo>
                  <a:cubicBezTo>
                    <a:pt x="69" y="214"/>
                    <a:pt x="68" y="214"/>
                    <a:pt x="68" y="214"/>
                  </a:cubicBezTo>
                  <a:cubicBezTo>
                    <a:pt x="67" y="215"/>
                    <a:pt x="67" y="216"/>
                    <a:pt x="68" y="217"/>
                  </a:cubicBezTo>
                  <a:cubicBezTo>
                    <a:pt x="145" y="294"/>
                    <a:pt x="145" y="294"/>
                    <a:pt x="145" y="294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29" y="411"/>
                    <a:pt x="29" y="411"/>
                    <a:pt x="29" y="411"/>
                  </a:cubicBezTo>
                  <a:cubicBezTo>
                    <a:pt x="18" y="422"/>
                    <a:pt x="18" y="422"/>
                    <a:pt x="18" y="422"/>
                  </a:cubicBezTo>
                  <a:cubicBezTo>
                    <a:pt x="7" y="433"/>
                    <a:pt x="7" y="433"/>
                    <a:pt x="7" y="433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8" y="437"/>
                    <a:pt x="8" y="437"/>
                    <a:pt x="8" y="437"/>
                  </a:cubicBezTo>
                  <a:cubicBezTo>
                    <a:pt x="11" y="440"/>
                    <a:pt x="11" y="440"/>
                    <a:pt x="11" y="440"/>
                  </a:cubicBezTo>
                  <a:cubicBezTo>
                    <a:pt x="0" y="451"/>
                    <a:pt x="0" y="451"/>
                    <a:pt x="0" y="451"/>
                  </a:cubicBezTo>
                  <a:cubicBezTo>
                    <a:pt x="0" y="456"/>
                    <a:pt x="0" y="456"/>
                    <a:pt x="0" y="456"/>
                  </a:cubicBezTo>
                  <a:cubicBezTo>
                    <a:pt x="14" y="442"/>
                    <a:pt x="14" y="442"/>
                    <a:pt x="14" y="442"/>
                  </a:cubicBezTo>
                  <a:cubicBezTo>
                    <a:pt x="17" y="445"/>
                    <a:pt x="17" y="445"/>
                    <a:pt x="17" y="445"/>
                  </a:cubicBezTo>
                  <a:cubicBezTo>
                    <a:pt x="0" y="462"/>
                    <a:pt x="0" y="462"/>
                    <a:pt x="0" y="462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20" y="447"/>
                    <a:pt x="20" y="447"/>
                    <a:pt x="20" y="447"/>
                  </a:cubicBezTo>
                  <a:cubicBezTo>
                    <a:pt x="30" y="437"/>
                    <a:pt x="30" y="437"/>
                    <a:pt x="30" y="437"/>
                  </a:cubicBezTo>
                  <a:cubicBezTo>
                    <a:pt x="39" y="445"/>
                    <a:pt x="39" y="445"/>
                    <a:pt x="39" y="445"/>
                  </a:cubicBezTo>
                  <a:cubicBezTo>
                    <a:pt x="24" y="460"/>
                    <a:pt x="24" y="460"/>
                    <a:pt x="24" y="460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0" y="489"/>
                    <a:pt x="0" y="489"/>
                    <a:pt x="0" y="489"/>
                  </a:cubicBezTo>
                  <a:cubicBezTo>
                    <a:pt x="26" y="463"/>
                    <a:pt x="26" y="463"/>
                    <a:pt x="26" y="463"/>
                  </a:cubicBezTo>
                  <a:cubicBezTo>
                    <a:pt x="43" y="447"/>
                    <a:pt x="43" y="447"/>
                    <a:pt x="43" y="447"/>
                  </a:cubicBezTo>
                  <a:cubicBezTo>
                    <a:pt x="54" y="436"/>
                    <a:pt x="54" y="436"/>
                    <a:pt x="54" y="436"/>
                  </a:cubicBezTo>
                  <a:cubicBezTo>
                    <a:pt x="55" y="434"/>
                    <a:pt x="55" y="434"/>
                    <a:pt x="55" y="434"/>
                  </a:cubicBezTo>
                  <a:cubicBezTo>
                    <a:pt x="76" y="413"/>
                    <a:pt x="76" y="413"/>
                    <a:pt x="76" y="413"/>
                  </a:cubicBezTo>
                  <a:cubicBezTo>
                    <a:pt x="170" y="319"/>
                    <a:pt x="170" y="319"/>
                    <a:pt x="170" y="319"/>
                  </a:cubicBezTo>
                  <a:cubicBezTo>
                    <a:pt x="365" y="514"/>
                    <a:pt x="365" y="514"/>
                    <a:pt x="365" y="514"/>
                  </a:cubicBezTo>
                  <a:cubicBezTo>
                    <a:pt x="372" y="521"/>
                    <a:pt x="372" y="521"/>
                    <a:pt x="372" y="521"/>
                  </a:cubicBezTo>
                  <a:cubicBezTo>
                    <a:pt x="365" y="528"/>
                    <a:pt x="365" y="528"/>
                    <a:pt x="365" y="528"/>
                  </a:cubicBezTo>
                  <a:cubicBezTo>
                    <a:pt x="356" y="536"/>
                    <a:pt x="356" y="536"/>
                    <a:pt x="356" y="536"/>
                  </a:cubicBezTo>
                  <a:cubicBezTo>
                    <a:pt x="356" y="537"/>
                    <a:pt x="356" y="538"/>
                    <a:pt x="356" y="539"/>
                  </a:cubicBezTo>
                  <a:cubicBezTo>
                    <a:pt x="357" y="539"/>
                    <a:pt x="358" y="539"/>
                    <a:pt x="359" y="539"/>
                  </a:cubicBezTo>
                  <a:cubicBezTo>
                    <a:pt x="367" y="530"/>
                    <a:pt x="367" y="530"/>
                    <a:pt x="367" y="530"/>
                  </a:cubicBezTo>
                  <a:cubicBezTo>
                    <a:pt x="373" y="525"/>
                    <a:pt x="373" y="525"/>
                    <a:pt x="373" y="525"/>
                  </a:cubicBezTo>
                  <a:cubicBezTo>
                    <a:pt x="373" y="527"/>
                    <a:pt x="373" y="527"/>
                    <a:pt x="373" y="527"/>
                  </a:cubicBezTo>
                  <a:cubicBezTo>
                    <a:pt x="373" y="528"/>
                    <a:pt x="373" y="529"/>
                    <a:pt x="374" y="529"/>
                  </a:cubicBezTo>
                  <a:cubicBezTo>
                    <a:pt x="375" y="529"/>
                    <a:pt x="375" y="528"/>
                    <a:pt x="375" y="528"/>
                  </a:cubicBezTo>
                  <a:cubicBezTo>
                    <a:pt x="376" y="528"/>
                    <a:pt x="376" y="527"/>
                    <a:pt x="376" y="527"/>
                  </a:cubicBezTo>
                  <a:cubicBezTo>
                    <a:pt x="376" y="525"/>
                    <a:pt x="376" y="525"/>
                    <a:pt x="376" y="525"/>
                  </a:cubicBezTo>
                  <a:cubicBezTo>
                    <a:pt x="381" y="530"/>
                    <a:pt x="381" y="530"/>
                    <a:pt x="381" y="530"/>
                  </a:cubicBezTo>
                  <a:cubicBezTo>
                    <a:pt x="395" y="544"/>
                    <a:pt x="395" y="544"/>
                    <a:pt x="395" y="544"/>
                  </a:cubicBezTo>
                  <a:cubicBezTo>
                    <a:pt x="396" y="545"/>
                    <a:pt x="397" y="545"/>
                    <a:pt x="398" y="544"/>
                  </a:cubicBezTo>
                  <a:cubicBezTo>
                    <a:pt x="398" y="544"/>
                    <a:pt x="398" y="543"/>
                    <a:pt x="398" y="542"/>
                  </a:cubicBezTo>
                  <a:cubicBezTo>
                    <a:pt x="384" y="528"/>
                    <a:pt x="384" y="528"/>
                    <a:pt x="384" y="528"/>
                  </a:cubicBezTo>
                  <a:cubicBezTo>
                    <a:pt x="377" y="521"/>
                    <a:pt x="377" y="521"/>
                    <a:pt x="377" y="521"/>
                  </a:cubicBezTo>
                  <a:cubicBezTo>
                    <a:pt x="384" y="514"/>
                    <a:pt x="384" y="514"/>
                    <a:pt x="384" y="514"/>
                  </a:cubicBezTo>
                  <a:cubicBezTo>
                    <a:pt x="385" y="513"/>
                    <a:pt x="385" y="512"/>
                    <a:pt x="384" y="511"/>
                  </a:cubicBezTo>
                  <a:cubicBezTo>
                    <a:pt x="383" y="511"/>
                    <a:pt x="382" y="511"/>
                    <a:pt x="381" y="511"/>
                  </a:cubicBezTo>
                  <a:cubicBezTo>
                    <a:pt x="376" y="517"/>
                    <a:pt x="376" y="517"/>
                    <a:pt x="376" y="517"/>
                  </a:cubicBezTo>
                  <a:cubicBezTo>
                    <a:pt x="376" y="515"/>
                    <a:pt x="376" y="515"/>
                    <a:pt x="376" y="515"/>
                  </a:cubicBezTo>
                  <a:cubicBezTo>
                    <a:pt x="376" y="514"/>
                    <a:pt x="375" y="513"/>
                    <a:pt x="374" y="513"/>
                  </a:cubicBezTo>
                  <a:cubicBezTo>
                    <a:pt x="373" y="513"/>
                    <a:pt x="373" y="514"/>
                    <a:pt x="373" y="515"/>
                  </a:cubicBezTo>
                  <a:cubicBezTo>
                    <a:pt x="373" y="517"/>
                    <a:pt x="373" y="517"/>
                    <a:pt x="373" y="517"/>
                  </a:cubicBezTo>
                  <a:cubicBezTo>
                    <a:pt x="367" y="511"/>
                    <a:pt x="367" y="511"/>
                    <a:pt x="367" y="511"/>
                  </a:cubicBezTo>
                  <a:cubicBezTo>
                    <a:pt x="359" y="503"/>
                    <a:pt x="359" y="503"/>
                    <a:pt x="359" y="503"/>
                  </a:cubicBezTo>
                  <a:cubicBezTo>
                    <a:pt x="363" y="505"/>
                    <a:pt x="367" y="505"/>
                    <a:pt x="371" y="502"/>
                  </a:cubicBezTo>
                  <a:cubicBezTo>
                    <a:pt x="376" y="497"/>
                    <a:pt x="374" y="491"/>
                    <a:pt x="366" y="483"/>
                  </a:cubicBezTo>
                  <a:cubicBezTo>
                    <a:pt x="359" y="475"/>
                    <a:pt x="352" y="473"/>
                    <a:pt x="347" y="478"/>
                  </a:cubicBezTo>
                  <a:cubicBezTo>
                    <a:pt x="344" y="482"/>
                    <a:pt x="344" y="486"/>
                    <a:pt x="346" y="490"/>
                  </a:cubicBezTo>
                  <a:cubicBezTo>
                    <a:pt x="172" y="317"/>
                    <a:pt x="172" y="317"/>
                    <a:pt x="172" y="317"/>
                  </a:cubicBezTo>
                  <a:cubicBezTo>
                    <a:pt x="196" y="293"/>
                    <a:pt x="196" y="293"/>
                    <a:pt x="196" y="293"/>
                  </a:cubicBezTo>
                  <a:cubicBezTo>
                    <a:pt x="222" y="267"/>
                    <a:pt x="222" y="267"/>
                    <a:pt x="222" y="267"/>
                  </a:cubicBezTo>
                  <a:cubicBezTo>
                    <a:pt x="262" y="283"/>
                    <a:pt x="302" y="299"/>
                    <a:pt x="342" y="315"/>
                  </a:cubicBezTo>
                  <a:cubicBezTo>
                    <a:pt x="397" y="370"/>
                    <a:pt x="397" y="370"/>
                    <a:pt x="397" y="370"/>
                  </a:cubicBezTo>
                  <a:cubicBezTo>
                    <a:pt x="425" y="398"/>
                    <a:pt x="425" y="398"/>
                    <a:pt x="425" y="398"/>
                  </a:cubicBezTo>
                  <a:cubicBezTo>
                    <a:pt x="453" y="426"/>
                    <a:pt x="453" y="426"/>
                    <a:pt x="453" y="426"/>
                  </a:cubicBezTo>
                  <a:cubicBezTo>
                    <a:pt x="454" y="426"/>
                    <a:pt x="454" y="426"/>
                    <a:pt x="454" y="426"/>
                  </a:cubicBezTo>
                  <a:cubicBezTo>
                    <a:pt x="456" y="429"/>
                    <a:pt x="456" y="429"/>
                    <a:pt x="456" y="429"/>
                  </a:cubicBezTo>
                  <a:cubicBezTo>
                    <a:pt x="455" y="431"/>
                    <a:pt x="455" y="434"/>
                    <a:pt x="456" y="437"/>
                  </a:cubicBezTo>
                  <a:cubicBezTo>
                    <a:pt x="453" y="440"/>
                    <a:pt x="453" y="440"/>
                    <a:pt x="453" y="440"/>
                  </a:cubicBezTo>
                  <a:cubicBezTo>
                    <a:pt x="452" y="441"/>
                    <a:pt x="452" y="442"/>
                    <a:pt x="453" y="442"/>
                  </a:cubicBezTo>
                  <a:cubicBezTo>
                    <a:pt x="454" y="443"/>
                    <a:pt x="455" y="443"/>
                    <a:pt x="455" y="442"/>
                  </a:cubicBezTo>
                  <a:cubicBezTo>
                    <a:pt x="458" y="439"/>
                    <a:pt x="458" y="439"/>
                    <a:pt x="458" y="439"/>
                  </a:cubicBezTo>
                  <a:cubicBezTo>
                    <a:pt x="461" y="441"/>
                    <a:pt x="464" y="441"/>
                    <a:pt x="466" y="439"/>
                  </a:cubicBezTo>
                  <a:cubicBezTo>
                    <a:pt x="470" y="442"/>
                    <a:pt x="470" y="442"/>
                    <a:pt x="470" y="442"/>
                  </a:cubicBezTo>
                  <a:cubicBezTo>
                    <a:pt x="482" y="455"/>
                    <a:pt x="482" y="455"/>
                    <a:pt x="482" y="455"/>
                  </a:cubicBezTo>
                  <a:cubicBezTo>
                    <a:pt x="483" y="456"/>
                    <a:pt x="483" y="456"/>
                    <a:pt x="483" y="456"/>
                  </a:cubicBezTo>
                  <a:cubicBezTo>
                    <a:pt x="623" y="596"/>
                    <a:pt x="623" y="596"/>
                    <a:pt x="623" y="596"/>
                  </a:cubicBezTo>
                  <a:cubicBezTo>
                    <a:pt x="624" y="597"/>
                    <a:pt x="625" y="597"/>
                    <a:pt x="625" y="596"/>
                  </a:cubicBezTo>
                  <a:cubicBezTo>
                    <a:pt x="626" y="595"/>
                    <a:pt x="626" y="594"/>
                    <a:pt x="625" y="593"/>
                  </a:cubicBezTo>
                  <a:cubicBezTo>
                    <a:pt x="486" y="454"/>
                    <a:pt x="486" y="454"/>
                    <a:pt x="486" y="454"/>
                  </a:cubicBezTo>
                  <a:cubicBezTo>
                    <a:pt x="484" y="452"/>
                    <a:pt x="484" y="452"/>
                    <a:pt x="484" y="452"/>
                  </a:cubicBezTo>
                  <a:cubicBezTo>
                    <a:pt x="472" y="440"/>
                    <a:pt x="472" y="440"/>
                    <a:pt x="472" y="440"/>
                  </a:cubicBezTo>
                  <a:cubicBezTo>
                    <a:pt x="469" y="437"/>
                    <a:pt x="469" y="437"/>
                    <a:pt x="469" y="437"/>
                  </a:cubicBezTo>
                  <a:cubicBezTo>
                    <a:pt x="470" y="434"/>
                    <a:pt x="470" y="431"/>
                    <a:pt x="469" y="429"/>
                  </a:cubicBezTo>
                  <a:cubicBezTo>
                    <a:pt x="472" y="426"/>
                    <a:pt x="472" y="426"/>
                    <a:pt x="472" y="426"/>
                  </a:cubicBezTo>
                  <a:cubicBezTo>
                    <a:pt x="480" y="417"/>
                    <a:pt x="480" y="417"/>
                    <a:pt x="480" y="417"/>
                  </a:cubicBezTo>
                  <a:cubicBezTo>
                    <a:pt x="481" y="417"/>
                    <a:pt x="481" y="416"/>
                    <a:pt x="480" y="415"/>
                  </a:cubicBezTo>
                  <a:cubicBezTo>
                    <a:pt x="480" y="414"/>
                    <a:pt x="479" y="414"/>
                    <a:pt x="478" y="415"/>
                  </a:cubicBezTo>
                  <a:cubicBezTo>
                    <a:pt x="470" y="423"/>
                    <a:pt x="470" y="423"/>
                    <a:pt x="470" y="423"/>
                  </a:cubicBezTo>
                  <a:cubicBezTo>
                    <a:pt x="466" y="427"/>
                    <a:pt x="466" y="427"/>
                    <a:pt x="466" y="427"/>
                  </a:cubicBezTo>
                  <a:cubicBezTo>
                    <a:pt x="464" y="425"/>
                    <a:pt x="461" y="425"/>
                    <a:pt x="458" y="427"/>
                  </a:cubicBezTo>
                  <a:cubicBezTo>
                    <a:pt x="456" y="424"/>
                    <a:pt x="456" y="424"/>
                    <a:pt x="456" y="424"/>
                  </a:cubicBezTo>
                  <a:cubicBezTo>
                    <a:pt x="455" y="423"/>
                    <a:pt x="455" y="423"/>
                    <a:pt x="455" y="423"/>
                  </a:cubicBezTo>
                  <a:cubicBezTo>
                    <a:pt x="428" y="396"/>
                    <a:pt x="428" y="396"/>
                    <a:pt x="428" y="396"/>
                  </a:cubicBezTo>
                  <a:cubicBezTo>
                    <a:pt x="399" y="367"/>
                    <a:pt x="399" y="367"/>
                    <a:pt x="399" y="367"/>
                  </a:cubicBezTo>
                  <a:cubicBezTo>
                    <a:pt x="350" y="318"/>
                    <a:pt x="350" y="318"/>
                    <a:pt x="350" y="318"/>
                  </a:cubicBezTo>
                  <a:cubicBezTo>
                    <a:pt x="370" y="326"/>
                    <a:pt x="389" y="334"/>
                    <a:pt x="409" y="342"/>
                  </a:cubicBezTo>
                  <a:cubicBezTo>
                    <a:pt x="396" y="355"/>
                    <a:pt x="396" y="355"/>
                    <a:pt x="396" y="355"/>
                  </a:cubicBezTo>
                  <a:cubicBezTo>
                    <a:pt x="396" y="356"/>
                    <a:pt x="396" y="357"/>
                    <a:pt x="396" y="357"/>
                  </a:cubicBezTo>
                  <a:cubicBezTo>
                    <a:pt x="397" y="358"/>
                    <a:pt x="398" y="358"/>
                    <a:pt x="399" y="357"/>
                  </a:cubicBezTo>
                  <a:cubicBezTo>
                    <a:pt x="412" y="344"/>
                    <a:pt x="412" y="344"/>
                    <a:pt x="412" y="344"/>
                  </a:cubicBezTo>
                  <a:cubicBezTo>
                    <a:pt x="478" y="371"/>
                    <a:pt x="543" y="398"/>
                    <a:pt x="608" y="427"/>
                  </a:cubicBezTo>
                  <a:cubicBezTo>
                    <a:pt x="608" y="427"/>
                    <a:pt x="608" y="427"/>
                    <a:pt x="608" y="427"/>
                  </a:cubicBezTo>
                  <a:cubicBezTo>
                    <a:pt x="618" y="431"/>
                    <a:pt x="618" y="431"/>
                    <a:pt x="618" y="431"/>
                  </a:cubicBezTo>
                  <a:cubicBezTo>
                    <a:pt x="656" y="448"/>
                    <a:pt x="694" y="465"/>
                    <a:pt x="732" y="483"/>
                  </a:cubicBezTo>
                  <a:cubicBezTo>
                    <a:pt x="698" y="517"/>
                    <a:pt x="698" y="517"/>
                    <a:pt x="698" y="517"/>
                  </a:cubicBezTo>
                  <a:cubicBezTo>
                    <a:pt x="698" y="517"/>
                    <a:pt x="698" y="518"/>
                    <a:pt x="698" y="519"/>
                  </a:cubicBezTo>
                  <a:cubicBezTo>
                    <a:pt x="699" y="520"/>
                    <a:pt x="700" y="520"/>
                    <a:pt x="701" y="519"/>
                  </a:cubicBezTo>
                  <a:cubicBezTo>
                    <a:pt x="735" y="484"/>
                    <a:pt x="735" y="484"/>
                    <a:pt x="735" y="484"/>
                  </a:cubicBezTo>
                  <a:cubicBezTo>
                    <a:pt x="764" y="498"/>
                    <a:pt x="793" y="511"/>
                    <a:pt x="821" y="524"/>
                  </a:cubicBezTo>
                  <a:cubicBezTo>
                    <a:pt x="822" y="525"/>
                    <a:pt x="822" y="525"/>
                    <a:pt x="822" y="525"/>
                  </a:cubicBezTo>
                  <a:cubicBezTo>
                    <a:pt x="829" y="528"/>
                    <a:pt x="829" y="528"/>
                    <a:pt x="829" y="528"/>
                  </a:cubicBezTo>
                  <a:cubicBezTo>
                    <a:pt x="945" y="583"/>
                    <a:pt x="1059" y="640"/>
                    <a:pt x="1172" y="700"/>
                  </a:cubicBezTo>
                  <a:cubicBezTo>
                    <a:pt x="1291" y="819"/>
                    <a:pt x="1291" y="819"/>
                    <a:pt x="1291" y="819"/>
                  </a:cubicBezTo>
                  <a:cubicBezTo>
                    <a:pt x="1297" y="825"/>
                    <a:pt x="1297" y="825"/>
                    <a:pt x="1297" y="825"/>
                  </a:cubicBezTo>
                  <a:cubicBezTo>
                    <a:pt x="1305" y="833"/>
                    <a:pt x="1305" y="833"/>
                    <a:pt x="1305" y="833"/>
                  </a:cubicBezTo>
                  <a:cubicBezTo>
                    <a:pt x="1308" y="836"/>
                    <a:pt x="1308" y="836"/>
                    <a:pt x="1308" y="836"/>
                  </a:cubicBezTo>
                  <a:cubicBezTo>
                    <a:pt x="1306" y="838"/>
                    <a:pt x="1306" y="841"/>
                    <a:pt x="1308" y="844"/>
                  </a:cubicBezTo>
                  <a:cubicBezTo>
                    <a:pt x="1305" y="847"/>
                    <a:pt x="1305" y="847"/>
                    <a:pt x="1305" y="847"/>
                  </a:cubicBezTo>
                  <a:cubicBezTo>
                    <a:pt x="1296" y="855"/>
                    <a:pt x="1296" y="855"/>
                    <a:pt x="1296" y="855"/>
                  </a:cubicBezTo>
                  <a:cubicBezTo>
                    <a:pt x="1296" y="856"/>
                    <a:pt x="1296" y="857"/>
                    <a:pt x="1296" y="858"/>
                  </a:cubicBezTo>
                  <a:cubicBezTo>
                    <a:pt x="1297" y="858"/>
                    <a:pt x="1298" y="858"/>
                    <a:pt x="1299" y="858"/>
                  </a:cubicBezTo>
                  <a:cubicBezTo>
                    <a:pt x="1307" y="849"/>
                    <a:pt x="1307" y="849"/>
                    <a:pt x="1307" y="849"/>
                  </a:cubicBezTo>
                  <a:cubicBezTo>
                    <a:pt x="1310" y="846"/>
                    <a:pt x="1310" y="846"/>
                    <a:pt x="1310" y="846"/>
                  </a:cubicBezTo>
                  <a:cubicBezTo>
                    <a:pt x="1313" y="848"/>
                    <a:pt x="1316" y="848"/>
                    <a:pt x="1318" y="846"/>
                  </a:cubicBezTo>
                  <a:cubicBezTo>
                    <a:pt x="1321" y="849"/>
                    <a:pt x="1321" y="849"/>
                    <a:pt x="1321" y="849"/>
                  </a:cubicBezTo>
                  <a:cubicBezTo>
                    <a:pt x="1325" y="854"/>
                    <a:pt x="1325" y="854"/>
                    <a:pt x="1325" y="854"/>
                  </a:cubicBezTo>
                  <a:cubicBezTo>
                    <a:pt x="1336" y="864"/>
                    <a:pt x="1336" y="864"/>
                    <a:pt x="1336" y="864"/>
                  </a:cubicBezTo>
                  <a:cubicBezTo>
                    <a:pt x="1345" y="874"/>
                    <a:pt x="1345" y="874"/>
                    <a:pt x="1345" y="874"/>
                  </a:cubicBezTo>
                  <a:cubicBezTo>
                    <a:pt x="1324" y="895"/>
                    <a:pt x="1324" y="895"/>
                    <a:pt x="1324" y="895"/>
                  </a:cubicBezTo>
                  <a:cubicBezTo>
                    <a:pt x="1324" y="895"/>
                    <a:pt x="1324" y="896"/>
                    <a:pt x="1324" y="897"/>
                  </a:cubicBezTo>
                  <a:cubicBezTo>
                    <a:pt x="1345" y="918"/>
                    <a:pt x="1345" y="918"/>
                    <a:pt x="1345" y="918"/>
                  </a:cubicBezTo>
                  <a:cubicBezTo>
                    <a:pt x="1337" y="926"/>
                    <a:pt x="1337" y="926"/>
                    <a:pt x="1337" y="926"/>
                  </a:cubicBezTo>
                  <a:cubicBezTo>
                    <a:pt x="1337" y="927"/>
                    <a:pt x="1337" y="928"/>
                    <a:pt x="1337" y="929"/>
                  </a:cubicBezTo>
                  <a:cubicBezTo>
                    <a:pt x="1338" y="929"/>
                    <a:pt x="1339" y="929"/>
                    <a:pt x="1340" y="929"/>
                  </a:cubicBezTo>
                  <a:cubicBezTo>
                    <a:pt x="1348" y="920"/>
                    <a:pt x="1348" y="920"/>
                    <a:pt x="1348" y="920"/>
                  </a:cubicBezTo>
                  <a:cubicBezTo>
                    <a:pt x="1369" y="941"/>
                    <a:pt x="1369" y="941"/>
                    <a:pt x="1369" y="941"/>
                  </a:cubicBezTo>
                  <a:cubicBezTo>
                    <a:pt x="1386" y="958"/>
                    <a:pt x="1386" y="958"/>
                    <a:pt x="1386" y="958"/>
                  </a:cubicBezTo>
                  <a:cubicBezTo>
                    <a:pt x="1397" y="969"/>
                    <a:pt x="1397" y="969"/>
                    <a:pt x="1397" y="969"/>
                  </a:cubicBezTo>
                  <a:cubicBezTo>
                    <a:pt x="1564" y="1136"/>
                    <a:pt x="1564" y="1136"/>
                    <a:pt x="1564" y="1136"/>
                  </a:cubicBezTo>
                  <a:cubicBezTo>
                    <a:pt x="1575" y="1147"/>
                    <a:pt x="1575" y="1147"/>
                    <a:pt x="1575" y="1147"/>
                  </a:cubicBezTo>
                  <a:cubicBezTo>
                    <a:pt x="1730" y="1303"/>
                    <a:pt x="1730" y="1303"/>
                    <a:pt x="1730" y="1303"/>
                  </a:cubicBezTo>
                  <a:cubicBezTo>
                    <a:pt x="1741" y="1314"/>
                    <a:pt x="1741" y="1314"/>
                    <a:pt x="1741" y="1314"/>
                  </a:cubicBezTo>
                  <a:cubicBezTo>
                    <a:pt x="1753" y="1325"/>
                    <a:pt x="1753" y="1325"/>
                    <a:pt x="1753" y="1325"/>
                  </a:cubicBezTo>
                  <a:cubicBezTo>
                    <a:pt x="1769" y="1342"/>
                    <a:pt x="1769" y="1342"/>
                    <a:pt x="1769" y="1342"/>
                  </a:cubicBezTo>
                  <a:cubicBezTo>
                    <a:pt x="1790" y="1363"/>
                    <a:pt x="1790" y="1363"/>
                    <a:pt x="1790" y="1363"/>
                  </a:cubicBezTo>
                  <a:cubicBezTo>
                    <a:pt x="1782" y="1371"/>
                    <a:pt x="1782" y="1371"/>
                    <a:pt x="1782" y="1371"/>
                  </a:cubicBezTo>
                  <a:cubicBezTo>
                    <a:pt x="1754" y="1399"/>
                    <a:pt x="1754" y="1399"/>
                    <a:pt x="1754" y="1399"/>
                  </a:cubicBezTo>
                  <a:cubicBezTo>
                    <a:pt x="1613" y="1540"/>
                    <a:pt x="1613" y="1540"/>
                    <a:pt x="1613" y="1540"/>
                  </a:cubicBezTo>
                  <a:cubicBezTo>
                    <a:pt x="1584" y="1569"/>
                    <a:pt x="1584" y="1569"/>
                    <a:pt x="1584" y="1569"/>
                  </a:cubicBezTo>
                  <a:cubicBezTo>
                    <a:pt x="1556" y="1597"/>
                    <a:pt x="1556" y="1597"/>
                    <a:pt x="1556" y="1597"/>
                  </a:cubicBezTo>
                  <a:cubicBezTo>
                    <a:pt x="1528" y="1625"/>
                    <a:pt x="1528" y="1625"/>
                    <a:pt x="1528" y="1625"/>
                  </a:cubicBezTo>
                  <a:cubicBezTo>
                    <a:pt x="1387" y="1766"/>
                    <a:pt x="1387" y="1766"/>
                    <a:pt x="1387" y="1766"/>
                  </a:cubicBezTo>
                  <a:cubicBezTo>
                    <a:pt x="1358" y="1795"/>
                    <a:pt x="1358" y="1795"/>
                    <a:pt x="1358" y="1795"/>
                  </a:cubicBezTo>
                  <a:cubicBezTo>
                    <a:pt x="1330" y="1823"/>
                    <a:pt x="1330" y="1823"/>
                    <a:pt x="1330" y="1823"/>
                  </a:cubicBezTo>
                  <a:cubicBezTo>
                    <a:pt x="1302" y="1851"/>
                    <a:pt x="1302" y="1851"/>
                    <a:pt x="1302" y="1851"/>
                  </a:cubicBezTo>
                  <a:cubicBezTo>
                    <a:pt x="1169" y="1984"/>
                    <a:pt x="1169" y="1984"/>
                    <a:pt x="1169" y="1984"/>
                  </a:cubicBezTo>
                  <a:cubicBezTo>
                    <a:pt x="1178" y="1984"/>
                    <a:pt x="1178" y="1984"/>
                    <a:pt x="1178" y="1984"/>
                  </a:cubicBezTo>
                  <a:cubicBezTo>
                    <a:pt x="1180" y="1982"/>
                    <a:pt x="1180" y="1982"/>
                    <a:pt x="1180" y="1982"/>
                  </a:cubicBezTo>
                  <a:cubicBezTo>
                    <a:pt x="1180" y="1984"/>
                    <a:pt x="1180" y="1984"/>
                    <a:pt x="1180" y="1984"/>
                  </a:cubicBezTo>
                  <a:cubicBezTo>
                    <a:pt x="1184" y="1984"/>
                    <a:pt x="1184" y="1984"/>
                    <a:pt x="1184" y="1984"/>
                  </a:cubicBezTo>
                  <a:cubicBezTo>
                    <a:pt x="1184" y="1979"/>
                    <a:pt x="1184" y="1979"/>
                    <a:pt x="1184" y="1979"/>
                  </a:cubicBezTo>
                  <a:cubicBezTo>
                    <a:pt x="1188" y="1974"/>
                    <a:pt x="1188" y="1974"/>
                    <a:pt x="1188" y="1974"/>
                  </a:cubicBezTo>
                  <a:cubicBezTo>
                    <a:pt x="1188" y="1984"/>
                    <a:pt x="1188" y="1984"/>
                    <a:pt x="1188" y="1984"/>
                  </a:cubicBezTo>
                  <a:cubicBezTo>
                    <a:pt x="1192" y="1984"/>
                    <a:pt x="1192" y="1984"/>
                    <a:pt x="1192" y="1984"/>
                  </a:cubicBezTo>
                  <a:cubicBezTo>
                    <a:pt x="1192" y="1971"/>
                    <a:pt x="1192" y="1971"/>
                    <a:pt x="1192" y="1971"/>
                  </a:cubicBezTo>
                  <a:cubicBezTo>
                    <a:pt x="1196" y="1966"/>
                    <a:pt x="1196" y="1966"/>
                    <a:pt x="1196" y="1966"/>
                  </a:cubicBezTo>
                  <a:cubicBezTo>
                    <a:pt x="1196" y="1984"/>
                    <a:pt x="1196" y="1984"/>
                    <a:pt x="1196" y="1984"/>
                  </a:cubicBezTo>
                  <a:cubicBezTo>
                    <a:pt x="1199" y="1984"/>
                    <a:pt x="1199" y="1984"/>
                    <a:pt x="1199" y="1984"/>
                  </a:cubicBezTo>
                  <a:cubicBezTo>
                    <a:pt x="1199" y="1963"/>
                    <a:pt x="1199" y="1963"/>
                    <a:pt x="1199" y="1963"/>
                  </a:cubicBezTo>
                  <a:cubicBezTo>
                    <a:pt x="1204" y="1958"/>
                    <a:pt x="1204" y="1958"/>
                    <a:pt x="1204" y="1958"/>
                  </a:cubicBezTo>
                  <a:cubicBezTo>
                    <a:pt x="1204" y="1984"/>
                    <a:pt x="1204" y="1984"/>
                    <a:pt x="1204" y="1984"/>
                  </a:cubicBezTo>
                  <a:cubicBezTo>
                    <a:pt x="1207" y="1984"/>
                    <a:pt x="1207" y="1984"/>
                    <a:pt x="1207" y="1984"/>
                  </a:cubicBezTo>
                  <a:cubicBezTo>
                    <a:pt x="1207" y="1955"/>
                    <a:pt x="1207" y="1955"/>
                    <a:pt x="1207" y="1955"/>
                  </a:cubicBezTo>
                  <a:cubicBezTo>
                    <a:pt x="1212" y="1950"/>
                    <a:pt x="1212" y="1950"/>
                    <a:pt x="1212" y="1950"/>
                  </a:cubicBezTo>
                  <a:cubicBezTo>
                    <a:pt x="1212" y="1981"/>
                    <a:pt x="1212" y="1981"/>
                    <a:pt x="1212" y="1981"/>
                  </a:cubicBezTo>
                  <a:cubicBezTo>
                    <a:pt x="1209" y="1984"/>
                    <a:pt x="1209" y="1984"/>
                    <a:pt x="1209" y="1984"/>
                  </a:cubicBezTo>
                  <a:cubicBezTo>
                    <a:pt x="1218" y="1984"/>
                    <a:pt x="1218" y="1984"/>
                    <a:pt x="1218" y="1984"/>
                  </a:cubicBezTo>
                  <a:cubicBezTo>
                    <a:pt x="1615" y="1588"/>
                    <a:pt x="1615" y="1588"/>
                    <a:pt x="1615" y="1588"/>
                  </a:cubicBezTo>
                  <a:cubicBezTo>
                    <a:pt x="1753" y="1726"/>
                    <a:pt x="1753" y="1726"/>
                    <a:pt x="1753" y="1726"/>
                  </a:cubicBezTo>
                  <a:cubicBezTo>
                    <a:pt x="1753" y="1726"/>
                    <a:pt x="1754" y="1726"/>
                    <a:pt x="1755" y="1726"/>
                  </a:cubicBezTo>
                  <a:cubicBezTo>
                    <a:pt x="1756" y="1725"/>
                    <a:pt x="1756" y="1724"/>
                    <a:pt x="1755" y="1723"/>
                  </a:cubicBezTo>
                  <a:cubicBezTo>
                    <a:pt x="1617" y="1585"/>
                    <a:pt x="1617" y="1585"/>
                    <a:pt x="1617" y="1585"/>
                  </a:cubicBezTo>
                  <a:cubicBezTo>
                    <a:pt x="1816" y="1386"/>
                    <a:pt x="1816" y="1386"/>
                    <a:pt x="1816" y="1386"/>
                  </a:cubicBezTo>
                  <a:cubicBezTo>
                    <a:pt x="1837" y="1365"/>
                    <a:pt x="1837" y="1365"/>
                    <a:pt x="1837" y="1365"/>
                  </a:cubicBezTo>
                  <a:cubicBezTo>
                    <a:pt x="1969" y="1497"/>
                    <a:pt x="1969" y="1497"/>
                    <a:pt x="1969" y="1497"/>
                  </a:cubicBezTo>
                  <a:cubicBezTo>
                    <a:pt x="1975" y="1503"/>
                    <a:pt x="1975" y="1503"/>
                    <a:pt x="1975" y="1503"/>
                  </a:cubicBezTo>
                  <a:cubicBezTo>
                    <a:pt x="1992" y="1520"/>
                    <a:pt x="1992" y="1520"/>
                    <a:pt x="1992" y="1520"/>
                  </a:cubicBezTo>
                  <a:cubicBezTo>
                    <a:pt x="2003" y="1531"/>
                    <a:pt x="2003" y="1531"/>
                    <a:pt x="2003" y="1531"/>
                  </a:cubicBezTo>
                  <a:cubicBezTo>
                    <a:pt x="2003" y="1531"/>
                    <a:pt x="2003" y="1531"/>
                    <a:pt x="2003" y="1531"/>
                  </a:cubicBezTo>
                  <a:cubicBezTo>
                    <a:pt x="2014" y="1542"/>
                    <a:pt x="2014" y="1542"/>
                    <a:pt x="2014" y="1542"/>
                  </a:cubicBezTo>
                  <a:cubicBezTo>
                    <a:pt x="2032" y="1560"/>
                    <a:pt x="2032" y="1560"/>
                    <a:pt x="2032" y="1560"/>
                  </a:cubicBezTo>
                  <a:cubicBezTo>
                    <a:pt x="2060" y="1588"/>
                    <a:pt x="2060" y="1588"/>
                    <a:pt x="2060" y="1588"/>
                  </a:cubicBezTo>
                  <a:cubicBezTo>
                    <a:pt x="2171" y="1699"/>
                    <a:pt x="2171" y="1699"/>
                    <a:pt x="2171" y="1699"/>
                  </a:cubicBezTo>
                  <a:cubicBezTo>
                    <a:pt x="2182" y="1710"/>
                    <a:pt x="2182" y="1710"/>
                    <a:pt x="2182" y="1710"/>
                  </a:cubicBezTo>
                  <a:cubicBezTo>
                    <a:pt x="2201" y="1729"/>
                    <a:pt x="2201" y="1729"/>
                    <a:pt x="2201" y="1729"/>
                  </a:cubicBezTo>
                  <a:cubicBezTo>
                    <a:pt x="2229" y="1757"/>
                    <a:pt x="2229" y="1757"/>
                    <a:pt x="2229" y="1757"/>
                  </a:cubicBezTo>
                  <a:cubicBezTo>
                    <a:pt x="2258" y="1786"/>
                    <a:pt x="2258" y="1786"/>
                    <a:pt x="2258" y="1786"/>
                  </a:cubicBezTo>
                  <a:cubicBezTo>
                    <a:pt x="2286" y="1814"/>
                    <a:pt x="2286" y="1814"/>
                    <a:pt x="2286" y="1814"/>
                  </a:cubicBezTo>
                  <a:cubicBezTo>
                    <a:pt x="2349" y="1877"/>
                    <a:pt x="2349" y="1877"/>
                    <a:pt x="2349" y="1877"/>
                  </a:cubicBezTo>
                  <a:cubicBezTo>
                    <a:pt x="2359" y="1887"/>
                    <a:pt x="2359" y="1887"/>
                    <a:pt x="2359" y="1887"/>
                  </a:cubicBezTo>
                  <a:cubicBezTo>
                    <a:pt x="2381" y="1909"/>
                    <a:pt x="2381" y="1909"/>
                    <a:pt x="2381" y="1909"/>
                  </a:cubicBezTo>
                  <a:cubicBezTo>
                    <a:pt x="2427" y="1955"/>
                    <a:pt x="2427" y="1955"/>
                    <a:pt x="2427" y="1955"/>
                  </a:cubicBezTo>
                  <a:cubicBezTo>
                    <a:pt x="2435" y="1963"/>
                    <a:pt x="2435" y="1963"/>
                    <a:pt x="2435" y="1963"/>
                  </a:cubicBezTo>
                  <a:cubicBezTo>
                    <a:pt x="2413" y="1984"/>
                    <a:pt x="2413" y="1984"/>
                    <a:pt x="2413" y="1984"/>
                  </a:cubicBezTo>
                  <a:cubicBezTo>
                    <a:pt x="2418" y="1984"/>
                    <a:pt x="2418" y="1984"/>
                    <a:pt x="2418" y="1984"/>
                  </a:cubicBezTo>
                  <a:cubicBezTo>
                    <a:pt x="2437" y="1965"/>
                    <a:pt x="2437" y="1965"/>
                    <a:pt x="2437" y="1965"/>
                  </a:cubicBezTo>
                  <a:cubicBezTo>
                    <a:pt x="2455" y="1983"/>
                    <a:pt x="2455" y="1983"/>
                    <a:pt x="2455" y="1983"/>
                  </a:cubicBezTo>
                  <a:cubicBezTo>
                    <a:pt x="2456" y="1984"/>
                    <a:pt x="2456" y="1984"/>
                    <a:pt x="2456" y="1984"/>
                  </a:cubicBezTo>
                  <a:cubicBezTo>
                    <a:pt x="2465" y="1984"/>
                    <a:pt x="2465" y="1984"/>
                    <a:pt x="2465" y="1984"/>
                  </a:cubicBezTo>
                  <a:cubicBezTo>
                    <a:pt x="2464" y="1983"/>
                    <a:pt x="2464" y="1983"/>
                    <a:pt x="2464" y="1983"/>
                  </a:cubicBezTo>
                  <a:cubicBezTo>
                    <a:pt x="2464" y="1952"/>
                    <a:pt x="2464" y="1952"/>
                    <a:pt x="2464" y="1952"/>
                  </a:cubicBezTo>
                  <a:cubicBezTo>
                    <a:pt x="2468" y="1956"/>
                    <a:pt x="2468" y="1956"/>
                    <a:pt x="2468" y="1956"/>
                  </a:cubicBezTo>
                  <a:cubicBezTo>
                    <a:pt x="2468" y="1984"/>
                    <a:pt x="2468" y="1984"/>
                    <a:pt x="2468" y="1984"/>
                  </a:cubicBezTo>
                  <a:cubicBezTo>
                    <a:pt x="2472" y="1984"/>
                    <a:pt x="2472" y="1984"/>
                    <a:pt x="2472" y="1984"/>
                  </a:cubicBezTo>
                  <a:cubicBezTo>
                    <a:pt x="2472" y="1960"/>
                    <a:pt x="2472" y="1960"/>
                    <a:pt x="2472" y="1960"/>
                  </a:cubicBezTo>
                  <a:cubicBezTo>
                    <a:pt x="2476" y="1964"/>
                    <a:pt x="2476" y="1964"/>
                    <a:pt x="2476" y="1964"/>
                  </a:cubicBezTo>
                  <a:cubicBezTo>
                    <a:pt x="2476" y="1984"/>
                    <a:pt x="2476" y="1984"/>
                    <a:pt x="2476" y="1984"/>
                  </a:cubicBezTo>
                  <a:cubicBezTo>
                    <a:pt x="2480" y="1984"/>
                    <a:pt x="2480" y="1984"/>
                    <a:pt x="2480" y="1984"/>
                  </a:cubicBezTo>
                  <a:cubicBezTo>
                    <a:pt x="2480" y="1968"/>
                    <a:pt x="2480" y="1968"/>
                    <a:pt x="2480" y="1968"/>
                  </a:cubicBezTo>
                  <a:cubicBezTo>
                    <a:pt x="2484" y="1972"/>
                    <a:pt x="2484" y="1972"/>
                    <a:pt x="2484" y="1972"/>
                  </a:cubicBezTo>
                  <a:cubicBezTo>
                    <a:pt x="2484" y="1984"/>
                    <a:pt x="2484" y="1984"/>
                    <a:pt x="2484" y="1984"/>
                  </a:cubicBezTo>
                  <a:cubicBezTo>
                    <a:pt x="2487" y="1984"/>
                    <a:pt x="2487" y="1984"/>
                    <a:pt x="2487" y="1984"/>
                  </a:cubicBezTo>
                  <a:cubicBezTo>
                    <a:pt x="2487" y="1975"/>
                    <a:pt x="2487" y="1975"/>
                    <a:pt x="2487" y="1975"/>
                  </a:cubicBezTo>
                  <a:cubicBezTo>
                    <a:pt x="2492" y="1980"/>
                    <a:pt x="2492" y="1980"/>
                    <a:pt x="2492" y="1980"/>
                  </a:cubicBezTo>
                  <a:cubicBezTo>
                    <a:pt x="2492" y="1984"/>
                    <a:pt x="2492" y="1984"/>
                    <a:pt x="2492" y="1984"/>
                  </a:cubicBezTo>
                  <a:cubicBezTo>
                    <a:pt x="2495" y="1984"/>
                    <a:pt x="2495" y="1984"/>
                    <a:pt x="2495" y="1984"/>
                  </a:cubicBezTo>
                  <a:cubicBezTo>
                    <a:pt x="2495" y="1983"/>
                    <a:pt x="2495" y="1983"/>
                    <a:pt x="2495" y="1983"/>
                  </a:cubicBezTo>
                  <a:cubicBezTo>
                    <a:pt x="2496" y="1984"/>
                    <a:pt x="2496" y="1984"/>
                    <a:pt x="2496" y="1984"/>
                  </a:cubicBezTo>
                  <a:cubicBezTo>
                    <a:pt x="2505" y="1984"/>
                    <a:pt x="2505" y="1984"/>
                    <a:pt x="2505" y="1984"/>
                  </a:cubicBezTo>
                  <a:cubicBezTo>
                    <a:pt x="2462" y="1940"/>
                    <a:pt x="2462" y="1940"/>
                    <a:pt x="2462" y="1940"/>
                  </a:cubicBezTo>
                  <a:cubicBezTo>
                    <a:pt x="2504" y="1898"/>
                    <a:pt x="2504" y="1898"/>
                    <a:pt x="2504" y="1898"/>
                  </a:cubicBezTo>
                  <a:cubicBezTo>
                    <a:pt x="2504" y="1898"/>
                    <a:pt x="2504" y="1897"/>
                    <a:pt x="2504" y="1896"/>
                  </a:cubicBezTo>
                  <a:cubicBezTo>
                    <a:pt x="2503" y="1895"/>
                    <a:pt x="2502" y="1895"/>
                    <a:pt x="2501" y="1896"/>
                  </a:cubicBezTo>
                  <a:cubicBezTo>
                    <a:pt x="2459" y="1938"/>
                    <a:pt x="2459" y="1938"/>
                    <a:pt x="2459" y="1938"/>
                  </a:cubicBezTo>
                  <a:cubicBezTo>
                    <a:pt x="2405" y="1884"/>
                    <a:pt x="2405" y="1884"/>
                    <a:pt x="2405" y="1884"/>
                  </a:cubicBezTo>
                  <a:cubicBezTo>
                    <a:pt x="2383" y="1862"/>
                    <a:pt x="2383" y="1862"/>
                    <a:pt x="2383" y="1862"/>
                  </a:cubicBezTo>
                  <a:cubicBezTo>
                    <a:pt x="2374" y="1852"/>
                    <a:pt x="2374" y="1852"/>
                    <a:pt x="2374" y="1852"/>
                  </a:cubicBezTo>
                  <a:cubicBezTo>
                    <a:pt x="2362" y="1841"/>
                    <a:pt x="2362" y="1841"/>
                    <a:pt x="2362" y="1841"/>
                  </a:cubicBezTo>
                  <a:cubicBezTo>
                    <a:pt x="2207" y="1685"/>
                    <a:pt x="2207" y="1685"/>
                    <a:pt x="2207" y="1685"/>
                  </a:cubicBezTo>
                  <a:cubicBezTo>
                    <a:pt x="2196" y="1674"/>
                    <a:pt x="2196" y="1674"/>
                    <a:pt x="2196" y="1674"/>
                  </a:cubicBezTo>
                  <a:cubicBezTo>
                    <a:pt x="2027" y="1506"/>
                    <a:pt x="2027" y="1506"/>
                    <a:pt x="2027" y="1506"/>
                  </a:cubicBezTo>
                  <a:cubicBezTo>
                    <a:pt x="2016" y="1495"/>
                    <a:pt x="2016" y="1495"/>
                    <a:pt x="2016" y="1495"/>
                  </a:cubicBezTo>
                  <a:cubicBezTo>
                    <a:pt x="1994" y="1473"/>
                    <a:pt x="1994" y="1473"/>
                    <a:pt x="1994" y="1473"/>
                  </a:cubicBezTo>
                  <a:cubicBezTo>
                    <a:pt x="1861" y="1339"/>
                    <a:pt x="1861" y="1339"/>
                    <a:pt x="1861" y="1339"/>
                  </a:cubicBezTo>
                  <a:cubicBezTo>
                    <a:pt x="1816" y="1295"/>
                    <a:pt x="1816" y="1295"/>
                    <a:pt x="1816" y="1295"/>
                  </a:cubicBezTo>
                  <a:cubicBezTo>
                    <a:pt x="1799" y="1278"/>
                    <a:pt x="1799" y="1278"/>
                    <a:pt x="1799" y="1278"/>
                  </a:cubicBezTo>
                  <a:cubicBezTo>
                    <a:pt x="1432" y="911"/>
                    <a:pt x="1432" y="911"/>
                    <a:pt x="1432" y="911"/>
                  </a:cubicBezTo>
                  <a:cubicBezTo>
                    <a:pt x="1416" y="895"/>
                    <a:pt x="1416" y="895"/>
                    <a:pt x="1416" y="895"/>
                  </a:cubicBezTo>
                  <a:cubicBezTo>
                    <a:pt x="1395" y="873"/>
                    <a:pt x="1395" y="873"/>
                    <a:pt x="1395" y="873"/>
                  </a:cubicBezTo>
                  <a:cubicBezTo>
                    <a:pt x="1396" y="872"/>
                    <a:pt x="1396" y="872"/>
                    <a:pt x="1396" y="872"/>
                  </a:cubicBezTo>
                  <a:cubicBezTo>
                    <a:pt x="1428" y="840"/>
                    <a:pt x="1428" y="840"/>
                    <a:pt x="1428" y="840"/>
                  </a:cubicBezTo>
                  <a:cubicBezTo>
                    <a:pt x="1613" y="947"/>
                    <a:pt x="1796" y="1060"/>
                    <a:pt x="1973" y="1180"/>
                  </a:cubicBezTo>
                  <a:cubicBezTo>
                    <a:pt x="1953" y="1200"/>
                    <a:pt x="1953" y="1200"/>
                    <a:pt x="1953" y="1200"/>
                  </a:cubicBezTo>
                  <a:cubicBezTo>
                    <a:pt x="1939" y="1214"/>
                    <a:pt x="1939" y="1214"/>
                    <a:pt x="1939" y="1214"/>
                  </a:cubicBezTo>
                  <a:cubicBezTo>
                    <a:pt x="1936" y="1217"/>
                    <a:pt x="1936" y="1217"/>
                    <a:pt x="1936" y="1217"/>
                  </a:cubicBezTo>
                  <a:cubicBezTo>
                    <a:pt x="1933" y="1216"/>
                    <a:pt x="1930" y="1216"/>
                    <a:pt x="1928" y="1217"/>
                  </a:cubicBezTo>
                  <a:cubicBezTo>
                    <a:pt x="1925" y="1214"/>
                    <a:pt x="1925" y="1214"/>
                    <a:pt x="1925" y="1214"/>
                  </a:cubicBezTo>
                  <a:cubicBezTo>
                    <a:pt x="1924" y="1214"/>
                    <a:pt x="1923" y="1214"/>
                    <a:pt x="1922" y="1214"/>
                  </a:cubicBezTo>
                  <a:cubicBezTo>
                    <a:pt x="1921" y="1215"/>
                    <a:pt x="1921" y="1216"/>
                    <a:pt x="1922" y="1217"/>
                  </a:cubicBezTo>
                  <a:cubicBezTo>
                    <a:pt x="1925" y="1220"/>
                    <a:pt x="1925" y="1220"/>
                    <a:pt x="1925" y="1220"/>
                  </a:cubicBezTo>
                  <a:cubicBezTo>
                    <a:pt x="1924" y="1222"/>
                    <a:pt x="1924" y="1225"/>
                    <a:pt x="1925" y="1228"/>
                  </a:cubicBezTo>
                  <a:cubicBezTo>
                    <a:pt x="1922" y="1231"/>
                    <a:pt x="1922" y="1231"/>
                    <a:pt x="1922" y="1231"/>
                  </a:cubicBezTo>
                  <a:cubicBezTo>
                    <a:pt x="1845" y="1308"/>
                    <a:pt x="1845" y="1308"/>
                    <a:pt x="1845" y="1308"/>
                  </a:cubicBezTo>
                  <a:cubicBezTo>
                    <a:pt x="1839" y="1314"/>
                    <a:pt x="1839" y="1314"/>
                    <a:pt x="1839" y="1314"/>
                  </a:cubicBezTo>
                  <a:cubicBezTo>
                    <a:pt x="1838" y="1315"/>
                    <a:pt x="1838" y="1316"/>
                    <a:pt x="1839" y="1317"/>
                  </a:cubicBezTo>
                  <a:cubicBezTo>
                    <a:pt x="1839" y="1318"/>
                    <a:pt x="1840" y="1318"/>
                    <a:pt x="1841" y="1317"/>
                  </a:cubicBezTo>
                  <a:cubicBezTo>
                    <a:pt x="1847" y="1311"/>
                    <a:pt x="1847" y="1311"/>
                    <a:pt x="1847" y="1311"/>
                  </a:cubicBezTo>
                  <a:cubicBezTo>
                    <a:pt x="1925" y="1233"/>
                    <a:pt x="1925" y="1233"/>
                    <a:pt x="1925" y="1233"/>
                  </a:cubicBezTo>
                  <a:cubicBezTo>
                    <a:pt x="1928" y="1230"/>
                    <a:pt x="1928" y="1230"/>
                    <a:pt x="1928" y="1230"/>
                  </a:cubicBezTo>
                  <a:cubicBezTo>
                    <a:pt x="1930" y="1232"/>
                    <a:pt x="1933" y="1232"/>
                    <a:pt x="1936" y="1230"/>
                  </a:cubicBezTo>
                  <a:cubicBezTo>
                    <a:pt x="1939" y="1233"/>
                    <a:pt x="1939" y="1233"/>
                    <a:pt x="1939" y="1233"/>
                  </a:cubicBezTo>
                  <a:cubicBezTo>
                    <a:pt x="2100" y="1395"/>
                    <a:pt x="2100" y="1395"/>
                    <a:pt x="2100" y="1395"/>
                  </a:cubicBezTo>
                  <a:cubicBezTo>
                    <a:pt x="2106" y="1400"/>
                    <a:pt x="2106" y="1400"/>
                    <a:pt x="2106" y="1400"/>
                  </a:cubicBezTo>
                  <a:cubicBezTo>
                    <a:pt x="2104" y="1400"/>
                    <a:pt x="2104" y="1400"/>
                    <a:pt x="2104" y="1400"/>
                  </a:cubicBezTo>
                  <a:cubicBezTo>
                    <a:pt x="2103" y="1400"/>
                    <a:pt x="2102" y="1401"/>
                    <a:pt x="2102" y="1402"/>
                  </a:cubicBezTo>
                  <a:cubicBezTo>
                    <a:pt x="2102" y="1403"/>
                    <a:pt x="2103" y="1403"/>
                    <a:pt x="2104" y="1403"/>
                  </a:cubicBezTo>
                  <a:cubicBezTo>
                    <a:pt x="2106" y="1403"/>
                    <a:pt x="2106" y="1403"/>
                    <a:pt x="2106" y="1403"/>
                  </a:cubicBezTo>
                  <a:cubicBezTo>
                    <a:pt x="2100" y="1409"/>
                    <a:pt x="2100" y="1409"/>
                    <a:pt x="2100" y="1409"/>
                  </a:cubicBezTo>
                  <a:cubicBezTo>
                    <a:pt x="2025" y="1484"/>
                    <a:pt x="2025" y="1484"/>
                    <a:pt x="2025" y="1484"/>
                  </a:cubicBezTo>
                  <a:cubicBezTo>
                    <a:pt x="2024" y="1485"/>
                    <a:pt x="2024" y="1486"/>
                    <a:pt x="2025" y="1486"/>
                  </a:cubicBezTo>
                  <a:cubicBezTo>
                    <a:pt x="2026" y="1487"/>
                    <a:pt x="2027" y="1487"/>
                    <a:pt x="2027" y="1486"/>
                  </a:cubicBezTo>
                  <a:cubicBezTo>
                    <a:pt x="2102" y="1411"/>
                    <a:pt x="2102" y="1411"/>
                    <a:pt x="2102" y="1411"/>
                  </a:cubicBezTo>
                  <a:cubicBezTo>
                    <a:pt x="2110" y="1404"/>
                    <a:pt x="2110" y="1404"/>
                    <a:pt x="2110" y="1404"/>
                  </a:cubicBezTo>
                  <a:cubicBezTo>
                    <a:pt x="2117" y="1411"/>
                    <a:pt x="2117" y="1411"/>
                    <a:pt x="2117" y="1411"/>
                  </a:cubicBezTo>
                  <a:cubicBezTo>
                    <a:pt x="2117" y="1412"/>
                    <a:pt x="2118" y="1412"/>
                    <a:pt x="2119" y="1411"/>
                  </a:cubicBezTo>
                  <a:cubicBezTo>
                    <a:pt x="2120" y="1411"/>
                    <a:pt x="2120" y="1410"/>
                    <a:pt x="2119" y="1409"/>
                  </a:cubicBezTo>
                  <a:cubicBezTo>
                    <a:pt x="2114" y="1403"/>
                    <a:pt x="2114" y="1403"/>
                    <a:pt x="2114" y="1403"/>
                  </a:cubicBezTo>
                  <a:cubicBezTo>
                    <a:pt x="2115" y="1403"/>
                    <a:pt x="2115" y="1403"/>
                    <a:pt x="2115" y="1403"/>
                  </a:cubicBezTo>
                  <a:cubicBezTo>
                    <a:pt x="2116" y="1403"/>
                    <a:pt x="2116" y="1403"/>
                    <a:pt x="2117" y="1403"/>
                  </a:cubicBezTo>
                  <a:cubicBezTo>
                    <a:pt x="2117" y="1403"/>
                    <a:pt x="2117" y="1402"/>
                    <a:pt x="2117" y="1402"/>
                  </a:cubicBezTo>
                  <a:cubicBezTo>
                    <a:pt x="2117" y="1401"/>
                    <a:pt x="2116" y="1400"/>
                    <a:pt x="2115" y="1400"/>
                  </a:cubicBezTo>
                  <a:cubicBezTo>
                    <a:pt x="2114" y="1400"/>
                    <a:pt x="2114" y="1400"/>
                    <a:pt x="2114" y="1400"/>
                  </a:cubicBezTo>
                  <a:cubicBezTo>
                    <a:pt x="2119" y="1395"/>
                    <a:pt x="2119" y="1395"/>
                    <a:pt x="2119" y="1395"/>
                  </a:cubicBezTo>
                  <a:cubicBezTo>
                    <a:pt x="2133" y="1381"/>
                    <a:pt x="2133" y="1381"/>
                    <a:pt x="2133" y="1381"/>
                  </a:cubicBezTo>
                  <a:cubicBezTo>
                    <a:pt x="2134" y="1380"/>
                    <a:pt x="2134" y="1379"/>
                    <a:pt x="2133" y="1378"/>
                  </a:cubicBezTo>
                  <a:cubicBezTo>
                    <a:pt x="2132" y="1378"/>
                    <a:pt x="2131" y="1378"/>
                    <a:pt x="2131" y="1378"/>
                  </a:cubicBezTo>
                  <a:cubicBezTo>
                    <a:pt x="2117" y="1392"/>
                    <a:pt x="2117" y="1392"/>
                    <a:pt x="2117" y="1392"/>
                  </a:cubicBezTo>
                  <a:cubicBezTo>
                    <a:pt x="2110" y="1399"/>
                    <a:pt x="2110" y="1399"/>
                    <a:pt x="2110" y="1399"/>
                  </a:cubicBezTo>
                  <a:cubicBezTo>
                    <a:pt x="2102" y="1392"/>
                    <a:pt x="2102" y="1392"/>
                    <a:pt x="2102" y="1392"/>
                  </a:cubicBezTo>
                  <a:cubicBezTo>
                    <a:pt x="1941" y="1231"/>
                    <a:pt x="1941" y="1231"/>
                    <a:pt x="1941" y="1231"/>
                  </a:cubicBezTo>
                  <a:cubicBezTo>
                    <a:pt x="1938" y="1228"/>
                    <a:pt x="1938" y="1228"/>
                    <a:pt x="1938" y="1228"/>
                  </a:cubicBezTo>
                  <a:cubicBezTo>
                    <a:pt x="1939" y="1225"/>
                    <a:pt x="1939" y="1222"/>
                    <a:pt x="1938" y="1220"/>
                  </a:cubicBezTo>
                  <a:cubicBezTo>
                    <a:pt x="1941" y="1217"/>
                    <a:pt x="1941" y="1217"/>
                    <a:pt x="1941" y="1217"/>
                  </a:cubicBezTo>
                  <a:cubicBezTo>
                    <a:pt x="1955" y="1203"/>
                    <a:pt x="1955" y="1203"/>
                    <a:pt x="1955" y="1203"/>
                  </a:cubicBezTo>
                  <a:cubicBezTo>
                    <a:pt x="1976" y="1182"/>
                    <a:pt x="1976" y="1182"/>
                    <a:pt x="1976" y="1182"/>
                  </a:cubicBezTo>
                  <a:cubicBezTo>
                    <a:pt x="2221" y="1347"/>
                    <a:pt x="2458" y="1524"/>
                    <a:pt x="2685" y="1712"/>
                  </a:cubicBezTo>
                  <a:cubicBezTo>
                    <a:pt x="2607" y="1790"/>
                    <a:pt x="2607" y="1790"/>
                    <a:pt x="2607" y="1790"/>
                  </a:cubicBezTo>
                  <a:cubicBezTo>
                    <a:pt x="2607" y="1791"/>
                    <a:pt x="2607" y="1792"/>
                    <a:pt x="2607" y="1793"/>
                  </a:cubicBezTo>
                  <a:cubicBezTo>
                    <a:pt x="2608" y="1793"/>
                    <a:pt x="2609" y="1793"/>
                    <a:pt x="2610" y="1793"/>
                  </a:cubicBezTo>
                  <a:cubicBezTo>
                    <a:pt x="2688" y="1714"/>
                    <a:pt x="2688" y="1714"/>
                    <a:pt x="2688" y="1714"/>
                  </a:cubicBezTo>
                  <a:cubicBezTo>
                    <a:pt x="2696" y="1721"/>
                    <a:pt x="2705" y="1729"/>
                    <a:pt x="2713" y="1736"/>
                  </a:cubicBezTo>
                  <a:cubicBezTo>
                    <a:pt x="2714" y="1736"/>
                    <a:pt x="2714" y="1736"/>
                    <a:pt x="2714" y="1736"/>
                  </a:cubicBezTo>
                  <a:cubicBezTo>
                    <a:pt x="2735" y="1755"/>
                    <a:pt x="2735" y="1755"/>
                    <a:pt x="2735" y="1755"/>
                  </a:cubicBezTo>
                  <a:cubicBezTo>
                    <a:pt x="2736" y="1755"/>
                    <a:pt x="2736" y="1755"/>
                    <a:pt x="2737" y="1755"/>
                  </a:cubicBezTo>
                  <a:cubicBezTo>
                    <a:pt x="2756" y="1771"/>
                    <a:pt x="2775" y="1787"/>
                    <a:pt x="2793" y="1803"/>
                  </a:cubicBezTo>
                  <a:cubicBezTo>
                    <a:pt x="2613" y="1984"/>
                    <a:pt x="2613" y="1984"/>
                    <a:pt x="2613" y="1984"/>
                  </a:cubicBezTo>
                  <a:cubicBezTo>
                    <a:pt x="2618" y="1984"/>
                    <a:pt x="2618" y="1984"/>
                    <a:pt x="2618" y="1984"/>
                  </a:cubicBezTo>
                  <a:cubicBezTo>
                    <a:pt x="2796" y="1806"/>
                    <a:pt x="2796" y="1806"/>
                    <a:pt x="2796" y="1806"/>
                  </a:cubicBezTo>
                  <a:cubicBezTo>
                    <a:pt x="2821" y="1827"/>
                    <a:pt x="2846" y="1849"/>
                    <a:pt x="2870" y="1870"/>
                  </a:cubicBezTo>
                  <a:cubicBezTo>
                    <a:pt x="2870" y="1870"/>
                    <a:pt x="2870" y="1870"/>
                    <a:pt x="2870" y="1870"/>
                  </a:cubicBezTo>
                  <a:cubicBezTo>
                    <a:pt x="2894" y="1891"/>
                    <a:pt x="2894" y="1891"/>
                    <a:pt x="2894" y="1891"/>
                  </a:cubicBezTo>
                  <a:cubicBezTo>
                    <a:pt x="2895" y="1891"/>
                    <a:pt x="2895" y="1891"/>
                    <a:pt x="2896" y="1891"/>
                  </a:cubicBezTo>
                  <a:cubicBezTo>
                    <a:pt x="2896" y="1891"/>
                    <a:pt x="2896" y="1891"/>
                    <a:pt x="2896" y="1891"/>
                  </a:cubicBezTo>
                  <a:cubicBezTo>
                    <a:pt x="2959" y="1820"/>
                    <a:pt x="2959" y="1820"/>
                    <a:pt x="2959" y="1820"/>
                  </a:cubicBezTo>
                  <a:cubicBezTo>
                    <a:pt x="2959" y="1820"/>
                    <a:pt x="2959" y="1820"/>
                    <a:pt x="2959" y="1820"/>
                  </a:cubicBezTo>
                  <a:cubicBezTo>
                    <a:pt x="2959" y="1820"/>
                    <a:pt x="2959" y="1819"/>
                    <a:pt x="2959" y="1819"/>
                  </a:cubicBezTo>
                  <a:cubicBezTo>
                    <a:pt x="2959" y="1819"/>
                    <a:pt x="2959" y="1819"/>
                    <a:pt x="2959" y="1819"/>
                  </a:cubicBezTo>
                  <a:cubicBezTo>
                    <a:pt x="2959" y="1819"/>
                    <a:pt x="2959" y="1819"/>
                    <a:pt x="2959" y="1819"/>
                  </a:cubicBezTo>
                  <a:moveTo>
                    <a:pt x="91" y="56"/>
                  </a:moveTo>
                  <a:cubicBezTo>
                    <a:pt x="90" y="58"/>
                    <a:pt x="90" y="58"/>
                    <a:pt x="90" y="58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9" y="56"/>
                    <a:pt x="90" y="56"/>
                    <a:pt x="91" y="56"/>
                  </a:cubicBezTo>
                  <a:moveTo>
                    <a:pt x="86" y="62"/>
                  </a:moveTo>
                  <a:cubicBezTo>
                    <a:pt x="85" y="61"/>
                    <a:pt x="85" y="59"/>
                    <a:pt x="86" y="58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6" y="62"/>
                    <a:pt x="86" y="62"/>
                    <a:pt x="86" y="62"/>
                  </a:cubicBezTo>
                  <a:moveTo>
                    <a:pt x="88" y="64"/>
                  </a:moveTo>
                  <a:cubicBezTo>
                    <a:pt x="90" y="62"/>
                    <a:pt x="90" y="62"/>
                    <a:pt x="90" y="62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0" y="64"/>
                    <a:pt x="89" y="64"/>
                    <a:pt x="88" y="64"/>
                  </a:cubicBezTo>
                  <a:moveTo>
                    <a:pt x="92" y="60"/>
                  </a:moveTo>
                  <a:cubicBezTo>
                    <a:pt x="93" y="59"/>
                    <a:pt x="93" y="59"/>
                    <a:pt x="93" y="59"/>
                  </a:cubicBezTo>
                  <a:cubicBezTo>
                    <a:pt x="94" y="59"/>
                    <a:pt x="94" y="61"/>
                    <a:pt x="94" y="62"/>
                  </a:cubicBezTo>
                  <a:cubicBezTo>
                    <a:pt x="92" y="60"/>
                    <a:pt x="92" y="60"/>
                    <a:pt x="92" y="60"/>
                  </a:cubicBezTo>
                  <a:moveTo>
                    <a:pt x="349" y="481"/>
                  </a:moveTo>
                  <a:cubicBezTo>
                    <a:pt x="353" y="478"/>
                    <a:pt x="357" y="479"/>
                    <a:pt x="363" y="486"/>
                  </a:cubicBezTo>
                  <a:cubicBezTo>
                    <a:pt x="370" y="492"/>
                    <a:pt x="371" y="497"/>
                    <a:pt x="368" y="500"/>
                  </a:cubicBezTo>
                  <a:cubicBezTo>
                    <a:pt x="365" y="503"/>
                    <a:pt x="361" y="501"/>
                    <a:pt x="354" y="495"/>
                  </a:cubicBezTo>
                  <a:cubicBezTo>
                    <a:pt x="351" y="491"/>
                    <a:pt x="349" y="489"/>
                    <a:pt x="348" y="486"/>
                  </a:cubicBezTo>
                  <a:cubicBezTo>
                    <a:pt x="348" y="484"/>
                    <a:pt x="348" y="482"/>
                    <a:pt x="349" y="481"/>
                  </a:cubicBezTo>
                  <a:moveTo>
                    <a:pt x="65" y="384"/>
                  </a:moveTo>
                  <a:cubicBezTo>
                    <a:pt x="69" y="380"/>
                    <a:pt x="69" y="380"/>
                    <a:pt x="69" y="380"/>
                  </a:cubicBezTo>
                  <a:cubicBezTo>
                    <a:pt x="69" y="404"/>
                    <a:pt x="69" y="404"/>
                    <a:pt x="69" y="404"/>
                  </a:cubicBezTo>
                  <a:cubicBezTo>
                    <a:pt x="65" y="400"/>
                    <a:pt x="65" y="400"/>
                    <a:pt x="65" y="400"/>
                  </a:cubicBezTo>
                  <a:cubicBezTo>
                    <a:pt x="65" y="384"/>
                    <a:pt x="65" y="384"/>
                    <a:pt x="65" y="384"/>
                  </a:cubicBezTo>
                  <a:moveTo>
                    <a:pt x="61" y="388"/>
                  </a:moveTo>
                  <a:cubicBezTo>
                    <a:pt x="61" y="396"/>
                    <a:pt x="61" y="396"/>
                    <a:pt x="61" y="396"/>
                  </a:cubicBezTo>
                  <a:cubicBezTo>
                    <a:pt x="57" y="392"/>
                    <a:pt x="57" y="392"/>
                    <a:pt x="57" y="392"/>
                  </a:cubicBezTo>
                  <a:cubicBezTo>
                    <a:pt x="61" y="388"/>
                    <a:pt x="61" y="388"/>
                    <a:pt x="61" y="388"/>
                  </a:cubicBezTo>
                  <a:moveTo>
                    <a:pt x="19" y="443"/>
                  </a:moveTo>
                  <a:cubicBezTo>
                    <a:pt x="10" y="434"/>
                    <a:pt x="10" y="434"/>
                    <a:pt x="10" y="434"/>
                  </a:cubicBezTo>
                  <a:cubicBezTo>
                    <a:pt x="19" y="426"/>
                    <a:pt x="19" y="426"/>
                    <a:pt x="19" y="426"/>
                  </a:cubicBezTo>
                  <a:cubicBezTo>
                    <a:pt x="28" y="434"/>
                    <a:pt x="28" y="434"/>
                    <a:pt x="28" y="434"/>
                  </a:cubicBezTo>
                  <a:cubicBezTo>
                    <a:pt x="19" y="443"/>
                    <a:pt x="19" y="443"/>
                    <a:pt x="19" y="443"/>
                  </a:cubicBezTo>
                  <a:moveTo>
                    <a:pt x="41" y="443"/>
                  </a:moveTo>
                  <a:cubicBezTo>
                    <a:pt x="31" y="433"/>
                    <a:pt x="31" y="433"/>
                    <a:pt x="31" y="433"/>
                  </a:cubicBezTo>
                  <a:cubicBezTo>
                    <a:pt x="22" y="423"/>
                    <a:pt x="22" y="423"/>
                    <a:pt x="22" y="423"/>
                  </a:cubicBezTo>
                  <a:cubicBezTo>
                    <a:pt x="30" y="414"/>
                    <a:pt x="30" y="414"/>
                    <a:pt x="30" y="41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41" y="443"/>
                    <a:pt x="41" y="443"/>
                    <a:pt x="41" y="443"/>
                  </a:cubicBezTo>
                  <a:moveTo>
                    <a:pt x="52" y="432"/>
                  </a:moveTo>
                  <a:cubicBezTo>
                    <a:pt x="33" y="412"/>
                    <a:pt x="33" y="412"/>
                    <a:pt x="33" y="412"/>
                  </a:cubicBezTo>
                  <a:cubicBezTo>
                    <a:pt x="52" y="392"/>
                    <a:pt x="52" y="392"/>
                    <a:pt x="52" y="392"/>
                  </a:cubicBezTo>
                  <a:cubicBezTo>
                    <a:pt x="54" y="393"/>
                    <a:pt x="54" y="393"/>
                    <a:pt x="54" y="393"/>
                  </a:cubicBezTo>
                  <a:cubicBezTo>
                    <a:pt x="71" y="411"/>
                    <a:pt x="71" y="411"/>
                    <a:pt x="71" y="411"/>
                  </a:cubicBezTo>
                  <a:cubicBezTo>
                    <a:pt x="72" y="412"/>
                    <a:pt x="72" y="412"/>
                    <a:pt x="72" y="412"/>
                  </a:cubicBezTo>
                  <a:cubicBezTo>
                    <a:pt x="52" y="432"/>
                    <a:pt x="52" y="432"/>
                    <a:pt x="52" y="432"/>
                  </a:cubicBezTo>
                  <a:moveTo>
                    <a:pt x="77" y="403"/>
                  </a:moveTo>
                  <a:cubicBezTo>
                    <a:pt x="73" y="407"/>
                    <a:pt x="73" y="407"/>
                    <a:pt x="73" y="407"/>
                  </a:cubicBezTo>
                  <a:cubicBezTo>
                    <a:pt x="73" y="376"/>
                    <a:pt x="73" y="376"/>
                    <a:pt x="73" y="376"/>
                  </a:cubicBezTo>
                  <a:cubicBezTo>
                    <a:pt x="77" y="372"/>
                    <a:pt x="77" y="372"/>
                    <a:pt x="77" y="372"/>
                  </a:cubicBezTo>
                  <a:cubicBezTo>
                    <a:pt x="77" y="403"/>
                    <a:pt x="77" y="403"/>
                    <a:pt x="77" y="403"/>
                  </a:cubicBezTo>
                  <a:moveTo>
                    <a:pt x="85" y="395"/>
                  </a:moveTo>
                  <a:cubicBezTo>
                    <a:pt x="81" y="399"/>
                    <a:pt x="81" y="399"/>
                    <a:pt x="81" y="399"/>
                  </a:cubicBezTo>
                  <a:cubicBezTo>
                    <a:pt x="81" y="369"/>
                    <a:pt x="81" y="369"/>
                    <a:pt x="81" y="369"/>
                  </a:cubicBezTo>
                  <a:cubicBezTo>
                    <a:pt x="85" y="364"/>
                    <a:pt x="85" y="364"/>
                    <a:pt x="85" y="364"/>
                  </a:cubicBezTo>
                  <a:cubicBezTo>
                    <a:pt x="85" y="395"/>
                    <a:pt x="85" y="395"/>
                    <a:pt x="85" y="395"/>
                  </a:cubicBezTo>
                  <a:moveTo>
                    <a:pt x="93" y="387"/>
                  </a:moveTo>
                  <a:cubicBezTo>
                    <a:pt x="88" y="392"/>
                    <a:pt x="88" y="392"/>
                    <a:pt x="88" y="392"/>
                  </a:cubicBezTo>
                  <a:cubicBezTo>
                    <a:pt x="88" y="361"/>
                    <a:pt x="88" y="361"/>
                    <a:pt x="88" y="361"/>
                  </a:cubicBezTo>
                  <a:cubicBezTo>
                    <a:pt x="93" y="356"/>
                    <a:pt x="93" y="356"/>
                    <a:pt x="93" y="356"/>
                  </a:cubicBezTo>
                  <a:cubicBezTo>
                    <a:pt x="93" y="387"/>
                    <a:pt x="93" y="387"/>
                    <a:pt x="93" y="387"/>
                  </a:cubicBezTo>
                  <a:moveTo>
                    <a:pt x="101" y="379"/>
                  </a:moveTo>
                  <a:cubicBezTo>
                    <a:pt x="96" y="384"/>
                    <a:pt x="96" y="384"/>
                    <a:pt x="96" y="384"/>
                  </a:cubicBezTo>
                  <a:cubicBezTo>
                    <a:pt x="96" y="353"/>
                    <a:pt x="96" y="353"/>
                    <a:pt x="96" y="353"/>
                  </a:cubicBezTo>
                  <a:cubicBezTo>
                    <a:pt x="101" y="348"/>
                    <a:pt x="101" y="348"/>
                    <a:pt x="101" y="348"/>
                  </a:cubicBezTo>
                  <a:cubicBezTo>
                    <a:pt x="101" y="379"/>
                    <a:pt x="101" y="379"/>
                    <a:pt x="101" y="379"/>
                  </a:cubicBezTo>
                  <a:moveTo>
                    <a:pt x="109" y="371"/>
                  </a:moveTo>
                  <a:cubicBezTo>
                    <a:pt x="104" y="376"/>
                    <a:pt x="104" y="376"/>
                    <a:pt x="104" y="376"/>
                  </a:cubicBezTo>
                  <a:cubicBezTo>
                    <a:pt x="104" y="345"/>
                    <a:pt x="104" y="345"/>
                    <a:pt x="104" y="345"/>
                  </a:cubicBezTo>
                  <a:cubicBezTo>
                    <a:pt x="109" y="340"/>
                    <a:pt x="109" y="340"/>
                    <a:pt x="109" y="340"/>
                  </a:cubicBezTo>
                  <a:cubicBezTo>
                    <a:pt x="109" y="371"/>
                    <a:pt x="109" y="371"/>
                    <a:pt x="109" y="371"/>
                  </a:cubicBezTo>
                  <a:moveTo>
                    <a:pt x="116" y="363"/>
                  </a:moveTo>
                  <a:cubicBezTo>
                    <a:pt x="112" y="368"/>
                    <a:pt x="112" y="368"/>
                    <a:pt x="112" y="368"/>
                  </a:cubicBezTo>
                  <a:cubicBezTo>
                    <a:pt x="112" y="337"/>
                    <a:pt x="112" y="337"/>
                    <a:pt x="112" y="337"/>
                  </a:cubicBezTo>
                  <a:cubicBezTo>
                    <a:pt x="117" y="333"/>
                    <a:pt x="117" y="333"/>
                    <a:pt x="117" y="333"/>
                  </a:cubicBezTo>
                  <a:cubicBezTo>
                    <a:pt x="116" y="363"/>
                    <a:pt x="116" y="363"/>
                    <a:pt x="116" y="363"/>
                  </a:cubicBezTo>
                  <a:moveTo>
                    <a:pt x="124" y="356"/>
                  </a:moveTo>
                  <a:cubicBezTo>
                    <a:pt x="120" y="360"/>
                    <a:pt x="120" y="360"/>
                    <a:pt x="120" y="360"/>
                  </a:cubicBezTo>
                  <a:cubicBezTo>
                    <a:pt x="120" y="329"/>
                    <a:pt x="120" y="329"/>
                    <a:pt x="120" y="329"/>
                  </a:cubicBezTo>
                  <a:cubicBezTo>
                    <a:pt x="124" y="325"/>
                    <a:pt x="124" y="325"/>
                    <a:pt x="124" y="325"/>
                  </a:cubicBezTo>
                  <a:cubicBezTo>
                    <a:pt x="124" y="356"/>
                    <a:pt x="124" y="356"/>
                    <a:pt x="124" y="356"/>
                  </a:cubicBezTo>
                  <a:moveTo>
                    <a:pt x="132" y="348"/>
                  </a:moveTo>
                  <a:cubicBezTo>
                    <a:pt x="128" y="352"/>
                    <a:pt x="128" y="352"/>
                    <a:pt x="128" y="352"/>
                  </a:cubicBezTo>
                  <a:cubicBezTo>
                    <a:pt x="128" y="321"/>
                    <a:pt x="128" y="321"/>
                    <a:pt x="128" y="321"/>
                  </a:cubicBezTo>
                  <a:cubicBezTo>
                    <a:pt x="132" y="317"/>
                    <a:pt x="132" y="317"/>
                    <a:pt x="132" y="317"/>
                  </a:cubicBezTo>
                  <a:cubicBezTo>
                    <a:pt x="132" y="348"/>
                    <a:pt x="132" y="348"/>
                    <a:pt x="132" y="348"/>
                  </a:cubicBezTo>
                  <a:moveTo>
                    <a:pt x="136" y="344"/>
                  </a:moveTo>
                  <a:cubicBezTo>
                    <a:pt x="136" y="314"/>
                    <a:pt x="136" y="314"/>
                    <a:pt x="136" y="314"/>
                  </a:cubicBezTo>
                  <a:cubicBezTo>
                    <a:pt x="140" y="309"/>
                    <a:pt x="140" y="309"/>
                    <a:pt x="140" y="309"/>
                  </a:cubicBezTo>
                  <a:cubicBezTo>
                    <a:pt x="140" y="340"/>
                    <a:pt x="140" y="340"/>
                    <a:pt x="140" y="340"/>
                  </a:cubicBezTo>
                  <a:cubicBezTo>
                    <a:pt x="136" y="344"/>
                    <a:pt x="136" y="344"/>
                    <a:pt x="136" y="344"/>
                  </a:cubicBezTo>
                  <a:moveTo>
                    <a:pt x="148" y="332"/>
                  </a:moveTo>
                  <a:cubicBezTo>
                    <a:pt x="143" y="337"/>
                    <a:pt x="143" y="337"/>
                    <a:pt x="143" y="337"/>
                  </a:cubicBezTo>
                  <a:cubicBezTo>
                    <a:pt x="143" y="306"/>
                    <a:pt x="143" y="306"/>
                    <a:pt x="143" y="306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332"/>
                    <a:pt x="148" y="332"/>
                    <a:pt x="148" y="332"/>
                  </a:cubicBezTo>
                  <a:moveTo>
                    <a:pt x="156" y="324"/>
                  </a:moveTo>
                  <a:cubicBezTo>
                    <a:pt x="151" y="329"/>
                    <a:pt x="151" y="329"/>
                    <a:pt x="151" y="329"/>
                  </a:cubicBezTo>
                  <a:cubicBezTo>
                    <a:pt x="151" y="300"/>
                    <a:pt x="151" y="300"/>
                    <a:pt x="151" y="300"/>
                  </a:cubicBezTo>
                  <a:cubicBezTo>
                    <a:pt x="156" y="305"/>
                    <a:pt x="156" y="305"/>
                    <a:pt x="156" y="305"/>
                  </a:cubicBezTo>
                  <a:cubicBezTo>
                    <a:pt x="156" y="324"/>
                    <a:pt x="156" y="324"/>
                    <a:pt x="156" y="324"/>
                  </a:cubicBezTo>
                  <a:moveTo>
                    <a:pt x="156" y="300"/>
                  </a:moveTo>
                  <a:cubicBezTo>
                    <a:pt x="152" y="297"/>
                    <a:pt x="152" y="297"/>
                    <a:pt x="152" y="297"/>
                  </a:cubicBezTo>
                  <a:cubicBezTo>
                    <a:pt x="156" y="293"/>
                    <a:pt x="156" y="293"/>
                    <a:pt x="156" y="293"/>
                  </a:cubicBezTo>
                  <a:cubicBezTo>
                    <a:pt x="156" y="300"/>
                    <a:pt x="156" y="300"/>
                    <a:pt x="156" y="300"/>
                  </a:cubicBezTo>
                  <a:moveTo>
                    <a:pt x="164" y="316"/>
                  </a:moveTo>
                  <a:cubicBezTo>
                    <a:pt x="159" y="321"/>
                    <a:pt x="159" y="321"/>
                    <a:pt x="159" y="321"/>
                  </a:cubicBezTo>
                  <a:cubicBezTo>
                    <a:pt x="159" y="308"/>
                    <a:pt x="159" y="308"/>
                    <a:pt x="159" y="308"/>
                  </a:cubicBezTo>
                  <a:cubicBezTo>
                    <a:pt x="164" y="313"/>
                    <a:pt x="164" y="313"/>
                    <a:pt x="164" y="313"/>
                  </a:cubicBezTo>
                  <a:cubicBezTo>
                    <a:pt x="164" y="316"/>
                    <a:pt x="164" y="316"/>
                    <a:pt x="164" y="316"/>
                  </a:cubicBezTo>
                  <a:moveTo>
                    <a:pt x="164" y="308"/>
                  </a:moveTo>
                  <a:cubicBezTo>
                    <a:pt x="159" y="303"/>
                    <a:pt x="159" y="303"/>
                    <a:pt x="159" y="303"/>
                  </a:cubicBezTo>
                  <a:cubicBezTo>
                    <a:pt x="159" y="290"/>
                    <a:pt x="159" y="290"/>
                    <a:pt x="159" y="290"/>
                  </a:cubicBezTo>
                  <a:cubicBezTo>
                    <a:pt x="164" y="285"/>
                    <a:pt x="164" y="285"/>
                    <a:pt x="164" y="285"/>
                  </a:cubicBezTo>
                  <a:cubicBezTo>
                    <a:pt x="164" y="308"/>
                    <a:pt x="164" y="308"/>
                    <a:pt x="164" y="308"/>
                  </a:cubicBezTo>
                  <a:moveTo>
                    <a:pt x="172" y="308"/>
                  </a:moveTo>
                  <a:cubicBezTo>
                    <a:pt x="168" y="312"/>
                    <a:pt x="168" y="312"/>
                    <a:pt x="168" y="312"/>
                  </a:cubicBezTo>
                  <a:cubicBezTo>
                    <a:pt x="167" y="311"/>
                    <a:pt x="167" y="311"/>
                    <a:pt x="167" y="311"/>
                  </a:cubicBezTo>
                  <a:cubicBezTo>
                    <a:pt x="167" y="282"/>
                    <a:pt x="167" y="282"/>
                    <a:pt x="167" y="282"/>
                  </a:cubicBezTo>
                  <a:cubicBezTo>
                    <a:pt x="172" y="278"/>
                    <a:pt x="172" y="278"/>
                    <a:pt x="172" y="278"/>
                  </a:cubicBezTo>
                  <a:cubicBezTo>
                    <a:pt x="172" y="308"/>
                    <a:pt x="172" y="308"/>
                    <a:pt x="172" y="308"/>
                  </a:cubicBezTo>
                  <a:moveTo>
                    <a:pt x="466" y="431"/>
                  </a:moveTo>
                  <a:cubicBezTo>
                    <a:pt x="467" y="432"/>
                    <a:pt x="467" y="433"/>
                    <a:pt x="466" y="434"/>
                  </a:cubicBezTo>
                  <a:cubicBezTo>
                    <a:pt x="465" y="433"/>
                    <a:pt x="465" y="433"/>
                    <a:pt x="465" y="433"/>
                  </a:cubicBezTo>
                  <a:cubicBezTo>
                    <a:pt x="466" y="431"/>
                    <a:pt x="466" y="431"/>
                    <a:pt x="466" y="431"/>
                  </a:cubicBezTo>
                  <a:moveTo>
                    <a:pt x="464" y="429"/>
                  </a:moveTo>
                  <a:cubicBezTo>
                    <a:pt x="462" y="430"/>
                    <a:pt x="462" y="430"/>
                    <a:pt x="462" y="430"/>
                  </a:cubicBezTo>
                  <a:cubicBezTo>
                    <a:pt x="461" y="429"/>
                    <a:pt x="461" y="429"/>
                    <a:pt x="461" y="429"/>
                  </a:cubicBezTo>
                  <a:cubicBezTo>
                    <a:pt x="462" y="429"/>
                    <a:pt x="463" y="429"/>
                    <a:pt x="464" y="429"/>
                  </a:cubicBezTo>
                  <a:moveTo>
                    <a:pt x="462" y="435"/>
                  </a:moveTo>
                  <a:cubicBezTo>
                    <a:pt x="464" y="437"/>
                    <a:pt x="464" y="437"/>
                    <a:pt x="464" y="437"/>
                  </a:cubicBezTo>
                  <a:cubicBezTo>
                    <a:pt x="463" y="437"/>
                    <a:pt x="462" y="437"/>
                    <a:pt x="461" y="437"/>
                  </a:cubicBezTo>
                  <a:cubicBezTo>
                    <a:pt x="462" y="435"/>
                    <a:pt x="462" y="435"/>
                    <a:pt x="462" y="435"/>
                  </a:cubicBezTo>
                  <a:moveTo>
                    <a:pt x="458" y="431"/>
                  </a:moveTo>
                  <a:cubicBezTo>
                    <a:pt x="460" y="433"/>
                    <a:pt x="460" y="433"/>
                    <a:pt x="460" y="433"/>
                  </a:cubicBezTo>
                  <a:cubicBezTo>
                    <a:pt x="458" y="434"/>
                    <a:pt x="458" y="434"/>
                    <a:pt x="458" y="434"/>
                  </a:cubicBezTo>
                  <a:cubicBezTo>
                    <a:pt x="458" y="433"/>
                    <a:pt x="458" y="432"/>
                    <a:pt x="458" y="431"/>
                  </a:cubicBezTo>
                  <a:moveTo>
                    <a:pt x="1220" y="1973"/>
                  </a:moveTo>
                  <a:cubicBezTo>
                    <a:pt x="1215" y="1978"/>
                    <a:pt x="1215" y="1978"/>
                    <a:pt x="1215" y="1978"/>
                  </a:cubicBezTo>
                  <a:cubicBezTo>
                    <a:pt x="1215" y="1947"/>
                    <a:pt x="1215" y="1947"/>
                    <a:pt x="1215" y="1947"/>
                  </a:cubicBezTo>
                  <a:cubicBezTo>
                    <a:pt x="1220" y="1943"/>
                    <a:pt x="1220" y="1943"/>
                    <a:pt x="1220" y="1943"/>
                  </a:cubicBezTo>
                  <a:cubicBezTo>
                    <a:pt x="1220" y="1973"/>
                    <a:pt x="1220" y="1973"/>
                    <a:pt x="1220" y="1973"/>
                  </a:cubicBezTo>
                  <a:moveTo>
                    <a:pt x="1228" y="1966"/>
                  </a:moveTo>
                  <a:cubicBezTo>
                    <a:pt x="1223" y="1970"/>
                    <a:pt x="1223" y="1970"/>
                    <a:pt x="1223" y="1970"/>
                  </a:cubicBezTo>
                  <a:cubicBezTo>
                    <a:pt x="1223" y="1939"/>
                    <a:pt x="1223" y="1939"/>
                    <a:pt x="1223" y="1939"/>
                  </a:cubicBezTo>
                  <a:cubicBezTo>
                    <a:pt x="1228" y="1935"/>
                    <a:pt x="1228" y="1935"/>
                    <a:pt x="1228" y="1935"/>
                  </a:cubicBezTo>
                  <a:cubicBezTo>
                    <a:pt x="1228" y="1966"/>
                    <a:pt x="1228" y="1966"/>
                    <a:pt x="1228" y="1966"/>
                  </a:cubicBezTo>
                  <a:moveTo>
                    <a:pt x="1235" y="1958"/>
                  </a:moveTo>
                  <a:cubicBezTo>
                    <a:pt x="1231" y="1962"/>
                    <a:pt x="1231" y="1962"/>
                    <a:pt x="1231" y="1962"/>
                  </a:cubicBezTo>
                  <a:cubicBezTo>
                    <a:pt x="1231" y="1931"/>
                    <a:pt x="1231" y="1931"/>
                    <a:pt x="1231" y="1931"/>
                  </a:cubicBezTo>
                  <a:cubicBezTo>
                    <a:pt x="1235" y="1927"/>
                    <a:pt x="1235" y="1927"/>
                    <a:pt x="1235" y="1927"/>
                  </a:cubicBezTo>
                  <a:cubicBezTo>
                    <a:pt x="1235" y="1958"/>
                    <a:pt x="1235" y="1958"/>
                    <a:pt x="1235" y="1958"/>
                  </a:cubicBezTo>
                  <a:moveTo>
                    <a:pt x="1243" y="1950"/>
                  </a:moveTo>
                  <a:cubicBezTo>
                    <a:pt x="1239" y="1954"/>
                    <a:pt x="1239" y="1954"/>
                    <a:pt x="1239" y="1954"/>
                  </a:cubicBezTo>
                  <a:cubicBezTo>
                    <a:pt x="1239" y="1924"/>
                    <a:pt x="1239" y="1924"/>
                    <a:pt x="1239" y="1924"/>
                  </a:cubicBezTo>
                  <a:cubicBezTo>
                    <a:pt x="1243" y="1919"/>
                    <a:pt x="1243" y="1919"/>
                    <a:pt x="1243" y="1919"/>
                  </a:cubicBezTo>
                  <a:cubicBezTo>
                    <a:pt x="1243" y="1950"/>
                    <a:pt x="1243" y="1950"/>
                    <a:pt x="1243" y="1950"/>
                  </a:cubicBezTo>
                  <a:moveTo>
                    <a:pt x="1247" y="1946"/>
                  </a:moveTo>
                  <a:cubicBezTo>
                    <a:pt x="1247" y="1916"/>
                    <a:pt x="1247" y="1916"/>
                    <a:pt x="1247" y="1916"/>
                  </a:cubicBezTo>
                  <a:cubicBezTo>
                    <a:pt x="1251" y="1911"/>
                    <a:pt x="1251" y="1911"/>
                    <a:pt x="1251" y="1911"/>
                  </a:cubicBezTo>
                  <a:cubicBezTo>
                    <a:pt x="1251" y="1942"/>
                    <a:pt x="1251" y="1942"/>
                    <a:pt x="1251" y="1942"/>
                  </a:cubicBezTo>
                  <a:cubicBezTo>
                    <a:pt x="1247" y="1946"/>
                    <a:pt x="1247" y="1946"/>
                    <a:pt x="1247" y="1946"/>
                  </a:cubicBezTo>
                  <a:moveTo>
                    <a:pt x="1255" y="1939"/>
                  </a:moveTo>
                  <a:cubicBezTo>
                    <a:pt x="1254" y="1908"/>
                    <a:pt x="1254" y="1908"/>
                    <a:pt x="1254" y="1908"/>
                  </a:cubicBezTo>
                  <a:cubicBezTo>
                    <a:pt x="1259" y="1903"/>
                    <a:pt x="1259" y="1903"/>
                    <a:pt x="1259" y="1903"/>
                  </a:cubicBezTo>
                  <a:cubicBezTo>
                    <a:pt x="1259" y="1934"/>
                    <a:pt x="1259" y="1934"/>
                    <a:pt x="1259" y="1934"/>
                  </a:cubicBezTo>
                  <a:cubicBezTo>
                    <a:pt x="1255" y="1939"/>
                    <a:pt x="1255" y="1939"/>
                    <a:pt x="1255" y="1939"/>
                  </a:cubicBezTo>
                  <a:moveTo>
                    <a:pt x="1267" y="1926"/>
                  </a:moveTo>
                  <a:cubicBezTo>
                    <a:pt x="1262" y="1931"/>
                    <a:pt x="1262" y="1931"/>
                    <a:pt x="1262" y="1931"/>
                  </a:cubicBezTo>
                  <a:cubicBezTo>
                    <a:pt x="1262" y="1900"/>
                    <a:pt x="1262" y="1900"/>
                    <a:pt x="1262" y="1900"/>
                  </a:cubicBezTo>
                  <a:cubicBezTo>
                    <a:pt x="1267" y="1895"/>
                    <a:pt x="1267" y="1895"/>
                    <a:pt x="1267" y="1895"/>
                  </a:cubicBezTo>
                  <a:cubicBezTo>
                    <a:pt x="1267" y="1926"/>
                    <a:pt x="1267" y="1926"/>
                    <a:pt x="1267" y="1926"/>
                  </a:cubicBezTo>
                  <a:moveTo>
                    <a:pt x="1275" y="1918"/>
                  </a:moveTo>
                  <a:cubicBezTo>
                    <a:pt x="1270" y="1923"/>
                    <a:pt x="1270" y="1923"/>
                    <a:pt x="1270" y="1923"/>
                  </a:cubicBezTo>
                  <a:cubicBezTo>
                    <a:pt x="1270" y="1892"/>
                    <a:pt x="1270" y="1892"/>
                    <a:pt x="1270" y="1892"/>
                  </a:cubicBezTo>
                  <a:cubicBezTo>
                    <a:pt x="1275" y="1888"/>
                    <a:pt x="1275" y="1888"/>
                    <a:pt x="1275" y="1888"/>
                  </a:cubicBezTo>
                  <a:cubicBezTo>
                    <a:pt x="1275" y="1918"/>
                    <a:pt x="1275" y="1918"/>
                    <a:pt x="1275" y="1918"/>
                  </a:cubicBezTo>
                  <a:moveTo>
                    <a:pt x="1283" y="1911"/>
                  </a:moveTo>
                  <a:cubicBezTo>
                    <a:pt x="1278" y="1915"/>
                    <a:pt x="1278" y="1915"/>
                    <a:pt x="1278" y="1915"/>
                  </a:cubicBezTo>
                  <a:cubicBezTo>
                    <a:pt x="1278" y="1884"/>
                    <a:pt x="1278" y="1884"/>
                    <a:pt x="1278" y="1884"/>
                  </a:cubicBezTo>
                  <a:cubicBezTo>
                    <a:pt x="1283" y="1880"/>
                    <a:pt x="1283" y="1880"/>
                    <a:pt x="1283" y="1880"/>
                  </a:cubicBezTo>
                  <a:cubicBezTo>
                    <a:pt x="1283" y="1911"/>
                    <a:pt x="1283" y="1911"/>
                    <a:pt x="1283" y="1911"/>
                  </a:cubicBezTo>
                  <a:moveTo>
                    <a:pt x="1290" y="1903"/>
                  </a:moveTo>
                  <a:cubicBezTo>
                    <a:pt x="1286" y="1907"/>
                    <a:pt x="1286" y="1907"/>
                    <a:pt x="1286" y="1907"/>
                  </a:cubicBezTo>
                  <a:cubicBezTo>
                    <a:pt x="1286" y="1876"/>
                    <a:pt x="1286" y="1876"/>
                    <a:pt x="1286" y="1876"/>
                  </a:cubicBezTo>
                  <a:cubicBezTo>
                    <a:pt x="1290" y="1872"/>
                    <a:pt x="1290" y="1872"/>
                    <a:pt x="1290" y="1872"/>
                  </a:cubicBezTo>
                  <a:cubicBezTo>
                    <a:pt x="1290" y="1903"/>
                    <a:pt x="1290" y="1903"/>
                    <a:pt x="1290" y="1903"/>
                  </a:cubicBezTo>
                  <a:moveTo>
                    <a:pt x="1298" y="1895"/>
                  </a:moveTo>
                  <a:cubicBezTo>
                    <a:pt x="1294" y="1899"/>
                    <a:pt x="1294" y="1899"/>
                    <a:pt x="1294" y="1899"/>
                  </a:cubicBezTo>
                  <a:cubicBezTo>
                    <a:pt x="1294" y="1868"/>
                    <a:pt x="1294" y="1868"/>
                    <a:pt x="1294" y="1868"/>
                  </a:cubicBezTo>
                  <a:cubicBezTo>
                    <a:pt x="1298" y="1864"/>
                    <a:pt x="1298" y="1864"/>
                    <a:pt x="1298" y="1864"/>
                  </a:cubicBezTo>
                  <a:cubicBezTo>
                    <a:pt x="1298" y="1895"/>
                    <a:pt x="1298" y="1895"/>
                    <a:pt x="1298" y="1895"/>
                  </a:cubicBezTo>
                  <a:moveTo>
                    <a:pt x="1306" y="1887"/>
                  </a:moveTo>
                  <a:cubicBezTo>
                    <a:pt x="1302" y="1891"/>
                    <a:pt x="1302" y="1891"/>
                    <a:pt x="1302" y="1891"/>
                  </a:cubicBezTo>
                  <a:cubicBezTo>
                    <a:pt x="1302" y="1861"/>
                    <a:pt x="1302" y="1861"/>
                    <a:pt x="1302" y="1861"/>
                  </a:cubicBezTo>
                  <a:cubicBezTo>
                    <a:pt x="1306" y="1856"/>
                    <a:pt x="1306" y="1856"/>
                    <a:pt x="1306" y="1856"/>
                  </a:cubicBezTo>
                  <a:cubicBezTo>
                    <a:pt x="1306" y="1887"/>
                    <a:pt x="1306" y="1887"/>
                    <a:pt x="1306" y="1887"/>
                  </a:cubicBezTo>
                  <a:moveTo>
                    <a:pt x="1310" y="1884"/>
                  </a:moveTo>
                  <a:cubicBezTo>
                    <a:pt x="1310" y="1853"/>
                    <a:pt x="1310" y="1853"/>
                    <a:pt x="1310" y="1853"/>
                  </a:cubicBezTo>
                  <a:cubicBezTo>
                    <a:pt x="1314" y="1848"/>
                    <a:pt x="1314" y="1848"/>
                    <a:pt x="1314" y="1848"/>
                  </a:cubicBezTo>
                  <a:cubicBezTo>
                    <a:pt x="1314" y="1879"/>
                    <a:pt x="1314" y="1879"/>
                    <a:pt x="1314" y="1879"/>
                  </a:cubicBezTo>
                  <a:cubicBezTo>
                    <a:pt x="1310" y="1884"/>
                    <a:pt x="1310" y="1884"/>
                    <a:pt x="1310" y="1884"/>
                  </a:cubicBezTo>
                  <a:moveTo>
                    <a:pt x="1322" y="1871"/>
                  </a:moveTo>
                  <a:cubicBezTo>
                    <a:pt x="1317" y="1876"/>
                    <a:pt x="1317" y="1876"/>
                    <a:pt x="1317" y="1876"/>
                  </a:cubicBezTo>
                  <a:cubicBezTo>
                    <a:pt x="1317" y="1845"/>
                    <a:pt x="1317" y="1845"/>
                    <a:pt x="1317" y="1845"/>
                  </a:cubicBezTo>
                  <a:cubicBezTo>
                    <a:pt x="1322" y="1840"/>
                    <a:pt x="1322" y="1840"/>
                    <a:pt x="1322" y="1840"/>
                  </a:cubicBezTo>
                  <a:cubicBezTo>
                    <a:pt x="1322" y="1871"/>
                    <a:pt x="1322" y="1871"/>
                    <a:pt x="1322" y="1871"/>
                  </a:cubicBezTo>
                  <a:moveTo>
                    <a:pt x="1330" y="1863"/>
                  </a:moveTo>
                  <a:cubicBezTo>
                    <a:pt x="1325" y="1868"/>
                    <a:pt x="1325" y="1868"/>
                    <a:pt x="1325" y="1868"/>
                  </a:cubicBezTo>
                  <a:cubicBezTo>
                    <a:pt x="1325" y="1837"/>
                    <a:pt x="1325" y="1837"/>
                    <a:pt x="1325" y="1837"/>
                  </a:cubicBezTo>
                  <a:cubicBezTo>
                    <a:pt x="1330" y="1833"/>
                    <a:pt x="1330" y="1833"/>
                    <a:pt x="1330" y="1833"/>
                  </a:cubicBezTo>
                  <a:cubicBezTo>
                    <a:pt x="1330" y="1863"/>
                    <a:pt x="1330" y="1863"/>
                    <a:pt x="1330" y="1863"/>
                  </a:cubicBezTo>
                  <a:moveTo>
                    <a:pt x="1338" y="1856"/>
                  </a:moveTo>
                  <a:cubicBezTo>
                    <a:pt x="1333" y="1860"/>
                    <a:pt x="1333" y="1860"/>
                    <a:pt x="1333" y="1860"/>
                  </a:cubicBezTo>
                  <a:cubicBezTo>
                    <a:pt x="1333" y="1829"/>
                    <a:pt x="1333" y="1829"/>
                    <a:pt x="1333" y="1829"/>
                  </a:cubicBezTo>
                  <a:cubicBezTo>
                    <a:pt x="1338" y="1825"/>
                    <a:pt x="1338" y="1825"/>
                    <a:pt x="1338" y="1825"/>
                  </a:cubicBezTo>
                  <a:cubicBezTo>
                    <a:pt x="1338" y="1856"/>
                    <a:pt x="1338" y="1856"/>
                    <a:pt x="1338" y="1856"/>
                  </a:cubicBezTo>
                  <a:moveTo>
                    <a:pt x="1345" y="1848"/>
                  </a:moveTo>
                  <a:cubicBezTo>
                    <a:pt x="1341" y="1852"/>
                    <a:pt x="1341" y="1852"/>
                    <a:pt x="1341" y="1852"/>
                  </a:cubicBezTo>
                  <a:cubicBezTo>
                    <a:pt x="1341" y="1821"/>
                    <a:pt x="1341" y="1821"/>
                    <a:pt x="1341" y="1821"/>
                  </a:cubicBezTo>
                  <a:cubicBezTo>
                    <a:pt x="1345" y="1817"/>
                    <a:pt x="1345" y="1817"/>
                    <a:pt x="1345" y="1817"/>
                  </a:cubicBezTo>
                  <a:cubicBezTo>
                    <a:pt x="1345" y="1848"/>
                    <a:pt x="1345" y="1848"/>
                    <a:pt x="1345" y="1848"/>
                  </a:cubicBezTo>
                  <a:moveTo>
                    <a:pt x="1353" y="1840"/>
                  </a:moveTo>
                  <a:cubicBezTo>
                    <a:pt x="1349" y="1844"/>
                    <a:pt x="1349" y="1844"/>
                    <a:pt x="1349" y="1844"/>
                  </a:cubicBezTo>
                  <a:cubicBezTo>
                    <a:pt x="1349" y="1813"/>
                    <a:pt x="1349" y="1813"/>
                    <a:pt x="1349" y="1813"/>
                  </a:cubicBezTo>
                  <a:cubicBezTo>
                    <a:pt x="1353" y="1809"/>
                    <a:pt x="1353" y="1809"/>
                    <a:pt x="1353" y="1809"/>
                  </a:cubicBezTo>
                  <a:cubicBezTo>
                    <a:pt x="1353" y="1840"/>
                    <a:pt x="1353" y="1840"/>
                    <a:pt x="1353" y="1840"/>
                  </a:cubicBezTo>
                  <a:moveTo>
                    <a:pt x="1361" y="1832"/>
                  </a:moveTo>
                  <a:cubicBezTo>
                    <a:pt x="1357" y="1836"/>
                    <a:pt x="1357" y="1836"/>
                    <a:pt x="1357" y="1836"/>
                  </a:cubicBezTo>
                  <a:cubicBezTo>
                    <a:pt x="1357" y="1806"/>
                    <a:pt x="1357" y="1806"/>
                    <a:pt x="1357" y="1806"/>
                  </a:cubicBezTo>
                  <a:cubicBezTo>
                    <a:pt x="1361" y="1801"/>
                    <a:pt x="1361" y="1801"/>
                    <a:pt x="1361" y="1801"/>
                  </a:cubicBezTo>
                  <a:cubicBezTo>
                    <a:pt x="1361" y="1832"/>
                    <a:pt x="1361" y="1832"/>
                    <a:pt x="1361" y="1832"/>
                  </a:cubicBezTo>
                  <a:moveTo>
                    <a:pt x="1369" y="1824"/>
                  </a:moveTo>
                  <a:cubicBezTo>
                    <a:pt x="1365" y="1829"/>
                    <a:pt x="1365" y="1829"/>
                    <a:pt x="1365" y="1829"/>
                  </a:cubicBezTo>
                  <a:cubicBezTo>
                    <a:pt x="1365" y="1798"/>
                    <a:pt x="1365" y="1798"/>
                    <a:pt x="1365" y="1798"/>
                  </a:cubicBezTo>
                  <a:cubicBezTo>
                    <a:pt x="1369" y="1793"/>
                    <a:pt x="1369" y="1793"/>
                    <a:pt x="1369" y="1793"/>
                  </a:cubicBezTo>
                  <a:cubicBezTo>
                    <a:pt x="1369" y="1824"/>
                    <a:pt x="1369" y="1824"/>
                    <a:pt x="1369" y="1824"/>
                  </a:cubicBezTo>
                  <a:moveTo>
                    <a:pt x="1377" y="1816"/>
                  </a:moveTo>
                  <a:cubicBezTo>
                    <a:pt x="1372" y="1821"/>
                    <a:pt x="1372" y="1821"/>
                    <a:pt x="1372" y="1821"/>
                  </a:cubicBezTo>
                  <a:cubicBezTo>
                    <a:pt x="1372" y="1790"/>
                    <a:pt x="1372" y="1790"/>
                    <a:pt x="1372" y="1790"/>
                  </a:cubicBezTo>
                  <a:cubicBezTo>
                    <a:pt x="1377" y="1785"/>
                    <a:pt x="1377" y="1785"/>
                    <a:pt x="1377" y="1785"/>
                  </a:cubicBezTo>
                  <a:cubicBezTo>
                    <a:pt x="1377" y="1816"/>
                    <a:pt x="1377" y="1816"/>
                    <a:pt x="1377" y="1816"/>
                  </a:cubicBezTo>
                  <a:moveTo>
                    <a:pt x="1385" y="1808"/>
                  </a:moveTo>
                  <a:cubicBezTo>
                    <a:pt x="1380" y="1813"/>
                    <a:pt x="1380" y="1813"/>
                    <a:pt x="1380" y="1813"/>
                  </a:cubicBezTo>
                  <a:cubicBezTo>
                    <a:pt x="1380" y="1782"/>
                    <a:pt x="1380" y="1782"/>
                    <a:pt x="1380" y="1782"/>
                  </a:cubicBezTo>
                  <a:cubicBezTo>
                    <a:pt x="1385" y="1777"/>
                    <a:pt x="1385" y="1777"/>
                    <a:pt x="1385" y="1777"/>
                  </a:cubicBezTo>
                  <a:cubicBezTo>
                    <a:pt x="1385" y="1808"/>
                    <a:pt x="1385" y="1808"/>
                    <a:pt x="1385" y="1808"/>
                  </a:cubicBezTo>
                  <a:moveTo>
                    <a:pt x="1393" y="1800"/>
                  </a:moveTo>
                  <a:cubicBezTo>
                    <a:pt x="1388" y="1805"/>
                    <a:pt x="1388" y="1805"/>
                    <a:pt x="1388" y="1805"/>
                  </a:cubicBezTo>
                  <a:cubicBezTo>
                    <a:pt x="1388" y="1774"/>
                    <a:pt x="1388" y="1774"/>
                    <a:pt x="1388" y="1774"/>
                  </a:cubicBezTo>
                  <a:cubicBezTo>
                    <a:pt x="1393" y="1770"/>
                    <a:pt x="1393" y="1770"/>
                    <a:pt x="1393" y="1770"/>
                  </a:cubicBezTo>
                  <a:cubicBezTo>
                    <a:pt x="1393" y="1800"/>
                    <a:pt x="1393" y="1800"/>
                    <a:pt x="1393" y="1800"/>
                  </a:cubicBezTo>
                  <a:moveTo>
                    <a:pt x="1400" y="1793"/>
                  </a:moveTo>
                  <a:cubicBezTo>
                    <a:pt x="1396" y="1797"/>
                    <a:pt x="1396" y="1797"/>
                    <a:pt x="1396" y="1797"/>
                  </a:cubicBezTo>
                  <a:cubicBezTo>
                    <a:pt x="1396" y="1766"/>
                    <a:pt x="1396" y="1766"/>
                    <a:pt x="1396" y="1766"/>
                  </a:cubicBezTo>
                  <a:cubicBezTo>
                    <a:pt x="1400" y="1762"/>
                    <a:pt x="1400" y="1762"/>
                    <a:pt x="1400" y="1762"/>
                  </a:cubicBezTo>
                  <a:cubicBezTo>
                    <a:pt x="1400" y="1793"/>
                    <a:pt x="1400" y="1793"/>
                    <a:pt x="1400" y="1793"/>
                  </a:cubicBezTo>
                  <a:moveTo>
                    <a:pt x="1408" y="1785"/>
                  </a:moveTo>
                  <a:cubicBezTo>
                    <a:pt x="1404" y="1789"/>
                    <a:pt x="1404" y="1789"/>
                    <a:pt x="1404" y="1789"/>
                  </a:cubicBezTo>
                  <a:cubicBezTo>
                    <a:pt x="1404" y="1758"/>
                    <a:pt x="1404" y="1758"/>
                    <a:pt x="1404" y="1758"/>
                  </a:cubicBezTo>
                  <a:cubicBezTo>
                    <a:pt x="1408" y="1754"/>
                    <a:pt x="1408" y="1754"/>
                    <a:pt x="1408" y="1754"/>
                  </a:cubicBezTo>
                  <a:cubicBezTo>
                    <a:pt x="1408" y="1785"/>
                    <a:pt x="1408" y="1785"/>
                    <a:pt x="1408" y="1785"/>
                  </a:cubicBezTo>
                  <a:moveTo>
                    <a:pt x="1416" y="1777"/>
                  </a:moveTo>
                  <a:cubicBezTo>
                    <a:pt x="1412" y="1781"/>
                    <a:pt x="1412" y="1781"/>
                    <a:pt x="1412" y="1781"/>
                  </a:cubicBezTo>
                  <a:cubicBezTo>
                    <a:pt x="1412" y="1751"/>
                    <a:pt x="1412" y="1751"/>
                    <a:pt x="1412" y="1751"/>
                  </a:cubicBezTo>
                  <a:cubicBezTo>
                    <a:pt x="1416" y="1746"/>
                    <a:pt x="1416" y="1746"/>
                    <a:pt x="1416" y="1746"/>
                  </a:cubicBezTo>
                  <a:cubicBezTo>
                    <a:pt x="1416" y="1777"/>
                    <a:pt x="1416" y="1777"/>
                    <a:pt x="1416" y="1777"/>
                  </a:cubicBezTo>
                  <a:moveTo>
                    <a:pt x="1424" y="1769"/>
                  </a:moveTo>
                  <a:cubicBezTo>
                    <a:pt x="1420" y="1774"/>
                    <a:pt x="1420" y="1774"/>
                    <a:pt x="1420" y="1774"/>
                  </a:cubicBezTo>
                  <a:cubicBezTo>
                    <a:pt x="1420" y="1743"/>
                    <a:pt x="1420" y="1743"/>
                    <a:pt x="1420" y="1743"/>
                  </a:cubicBezTo>
                  <a:cubicBezTo>
                    <a:pt x="1424" y="1738"/>
                    <a:pt x="1424" y="1738"/>
                    <a:pt x="1424" y="1738"/>
                  </a:cubicBezTo>
                  <a:cubicBezTo>
                    <a:pt x="1424" y="1769"/>
                    <a:pt x="1424" y="1769"/>
                    <a:pt x="1424" y="1769"/>
                  </a:cubicBezTo>
                  <a:moveTo>
                    <a:pt x="1427" y="1766"/>
                  </a:moveTo>
                  <a:cubicBezTo>
                    <a:pt x="1427" y="1735"/>
                    <a:pt x="1427" y="1735"/>
                    <a:pt x="1427" y="1735"/>
                  </a:cubicBezTo>
                  <a:cubicBezTo>
                    <a:pt x="1432" y="1730"/>
                    <a:pt x="1432" y="1730"/>
                    <a:pt x="1432" y="1730"/>
                  </a:cubicBezTo>
                  <a:cubicBezTo>
                    <a:pt x="1432" y="1761"/>
                    <a:pt x="1432" y="1761"/>
                    <a:pt x="1432" y="1761"/>
                  </a:cubicBezTo>
                  <a:cubicBezTo>
                    <a:pt x="1427" y="1766"/>
                    <a:pt x="1427" y="1766"/>
                    <a:pt x="1427" y="1766"/>
                  </a:cubicBezTo>
                  <a:moveTo>
                    <a:pt x="1440" y="1753"/>
                  </a:moveTo>
                  <a:cubicBezTo>
                    <a:pt x="1435" y="1758"/>
                    <a:pt x="1435" y="1758"/>
                    <a:pt x="1435" y="1758"/>
                  </a:cubicBezTo>
                  <a:cubicBezTo>
                    <a:pt x="1435" y="1727"/>
                    <a:pt x="1435" y="1727"/>
                    <a:pt x="1435" y="1727"/>
                  </a:cubicBezTo>
                  <a:cubicBezTo>
                    <a:pt x="1440" y="1723"/>
                    <a:pt x="1440" y="1723"/>
                    <a:pt x="1440" y="1723"/>
                  </a:cubicBezTo>
                  <a:cubicBezTo>
                    <a:pt x="1440" y="1753"/>
                    <a:pt x="1440" y="1753"/>
                    <a:pt x="1440" y="1753"/>
                  </a:cubicBezTo>
                  <a:moveTo>
                    <a:pt x="1448" y="1745"/>
                  </a:moveTo>
                  <a:cubicBezTo>
                    <a:pt x="1443" y="1750"/>
                    <a:pt x="1443" y="1750"/>
                    <a:pt x="1443" y="1750"/>
                  </a:cubicBezTo>
                  <a:cubicBezTo>
                    <a:pt x="1443" y="1719"/>
                    <a:pt x="1443" y="1719"/>
                    <a:pt x="1443" y="1719"/>
                  </a:cubicBezTo>
                  <a:cubicBezTo>
                    <a:pt x="1448" y="1715"/>
                    <a:pt x="1448" y="1715"/>
                    <a:pt x="1448" y="1715"/>
                  </a:cubicBezTo>
                  <a:cubicBezTo>
                    <a:pt x="1448" y="1745"/>
                    <a:pt x="1448" y="1745"/>
                    <a:pt x="1448" y="1745"/>
                  </a:cubicBezTo>
                  <a:moveTo>
                    <a:pt x="1456" y="1738"/>
                  </a:moveTo>
                  <a:cubicBezTo>
                    <a:pt x="1451" y="1742"/>
                    <a:pt x="1451" y="1742"/>
                    <a:pt x="1451" y="1742"/>
                  </a:cubicBezTo>
                  <a:cubicBezTo>
                    <a:pt x="1451" y="1711"/>
                    <a:pt x="1451" y="1711"/>
                    <a:pt x="1451" y="1711"/>
                  </a:cubicBezTo>
                  <a:cubicBezTo>
                    <a:pt x="1456" y="1707"/>
                    <a:pt x="1456" y="1707"/>
                    <a:pt x="1456" y="1707"/>
                  </a:cubicBezTo>
                  <a:cubicBezTo>
                    <a:pt x="1456" y="1738"/>
                    <a:pt x="1456" y="1738"/>
                    <a:pt x="1456" y="1738"/>
                  </a:cubicBezTo>
                  <a:moveTo>
                    <a:pt x="1463" y="1730"/>
                  </a:moveTo>
                  <a:cubicBezTo>
                    <a:pt x="1459" y="1734"/>
                    <a:pt x="1459" y="1734"/>
                    <a:pt x="1459" y="1734"/>
                  </a:cubicBezTo>
                  <a:cubicBezTo>
                    <a:pt x="1459" y="1703"/>
                    <a:pt x="1459" y="1703"/>
                    <a:pt x="1459" y="1703"/>
                  </a:cubicBezTo>
                  <a:cubicBezTo>
                    <a:pt x="1463" y="1699"/>
                    <a:pt x="1463" y="1699"/>
                    <a:pt x="1463" y="1699"/>
                  </a:cubicBezTo>
                  <a:cubicBezTo>
                    <a:pt x="1463" y="1730"/>
                    <a:pt x="1463" y="1730"/>
                    <a:pt x="1463" y="1730"/>
                  </a:cubicBezTo>
                  <a:moveTo>
                    <a:pt x="1471" y="1722"/>
                  </a:moveTo>
                  <a:cubicBezTo>
                    <a:pt x="1467" y="1726"/>
                    <a:pt x="1467" y="1726"/>
                    <a:pt x="1467" y="1726"/>
                  </a:cubicBezTo>
                  <a:cubicBezTo>
                    <a:pt x="1467" y="1696"/>
                    <a:pt x="1467" y="1696"/>
                    <a:pt x="1467" y="1696"/>
                  </a:cubicBezTo>
                  <a:cubicBezTo>
                    <a:pt x="1471" y="1691"/>
                    <a:pt x="1471" y="1691"/>
                    <a:pt x="1471" y="1691"/>
                  </a:cubicBezTo>
                  <a:cubicBezTo>
                    <a:pt x="1471" y="1722"/>
                    <a:pt x="1471" y="1722"/>
                    <a:pt x="1471" y="1722"/>
                  </a:cubicBezTo>
                  <a:moveTo>
                    <a:pt x="1479" y="1714"/>
                  </a:moveTo>
                  <a:cubicBezTo>
                    <a:pt x="1475" y="1718"/>
                    <a:pt x="1475" y="1718"/>
                    <a:pt x="1475" y="1718"/>
                  </a:cubicBezTo>
                  <a:cubicBezTo>
                    <a:pt x="1475" y="1688"/>
                    <a:pt x="1475" y="1688"/>
                    <a:pt x="1475" y="1688"/>
                  </a:cubicBezTo>
                  <a:cubicBezTo>
                    <a:pt x="1479" y="1683"/>
                    <a:pt x="1479" y="1683"/>
                    <a:pt x="1479" y="1683"/>
                  </a:cubicBezTo>
                  <a:cubicBezTo>
                    <a:pt x="1479" y="1714"/>
                    <a:pt x="1479" y="1714"/>
                    <a:pt x="1479" y="1714"/>
                  </a:cubicBezTo>
                  <a:moveTo>
                    <a:pt x="1487" y="1706"/>
                  </a:moveTo>
                  <a:cubicBezTo>
                    <a:pt x="1482" y="1711"/>
                    <a:pt x="1482" y="1711"/>
                    <a:pt x="1482" y="1711"/>
                  </a:cubicBezTo>
                  <a:cubicBezTo>
                    <a:pt x="1483" y="1680"/>
                    <a:pt x="1483" y="1680"/>
                    <a:pt x="1483" y="1680"/>
                  </a:cubicBezTo>
                  <a:cubicBezTo>
                    <a:pt x="1487" y="1675"/>
                    <a:pt x="1487" y="1675"/>
                    <a:pt x="1487" y="1675"/>
                  </a:cubicBezTo>
                  <a:cubicBezTo>
                    <a:pt x="1487" y="1706"/>
                    <a:pt x="1487" y="1706"/>
                    <a:pt x="1487" y="1706"/>
                  </a:cubicBezTo>
                  <a:moveTo>
                    <a:pt x="1490" y="1703"/>
                  </a:moveTo>
                  <a:cubicBezTo>
                    <a:pt x="1490" y="1672"/>
                    <a:pt x="1490" y="1672"/>
                    <a:pt x="1490" y="1672"/>
                  </a:cubicBezTo>
                  <a:cubicBezTo>
                    <a:pt x="1495" y="1667"/>
                    <a:pt x="1495" y="1667"/>
                    <a:pt x="1495" y="1667"/>
                  </a:cubicBezTo>
                  <a:cubicBezTo>
                    <a:pt x="1495" y="1698"/>
                    <a:pt x="1495" y="1698"/>
                    <a:pt x="1495" y="1698"/>
                  </a:cubicBezTo>
                  <a:cubicBezTo>
                    <a:pt x="1490" y="1703"/>
                    <a:pt x="1490" y="1703"/>
                    <a:pt x="1490" y="1703"/>
                  </a:cubicBezTo>
                  <a:moveTo>
                    <a:pt x="1498" y="1695"/>
                  </a:moveTo>
                  <a:cubicBezTo>
                    <a:pt x="1498" y="1664"/>
                    <a:pt x="1498" y="1664"/>
                    <a:pt x="1498" y="1664"/>
                  </a:cubicBezTo>
                  <a:cubicBezTo>
                    <a:pt x="1503" y="1660"/>
                    <a:pt x="1503" y="1660"/>
                    <a:pt x="1503" y="1660"/>
                  </a:cubicBezTo>
                  <a:cubicBezTo>
                    <a:pt x="1503" y="1690"/>
                    <a:pt x="1503" y="1690"/>
                    <a:pt x="1503" y="1690"/>
                  </a:cubicBezTo>
                  <a:cubicBezTo>
                    <a:pt x="1498" y="1695"/>
                    <a:pt x="1498" y="1695"/>
                    <a:pt x="1498" y="1695"/>
                  </a:cubicBezTo>
                  <a:moveTo>
                    <a:pt x="1506" y="1687"/>
                  </a:moveTo>
                  <a:cubicBezTo>
                    <a:pt x="1506" y="1656"/>
                    <a:pt x="1506" y="1656"/>
                    <a:pt x="1506" y="1656"/>
                  </a:cubicBezTo>
                  <a:cubicBezTo>
                    <a:pt x="1511" y="1652"/>
                    <a:pt x="1511" y="1652"/>
                    <a:pt x="1511" y="1652"/>
                  </a:cubicBezTo>
                  <a:cubicBezTo>
                    <a:pt x="1511" y="1683"/>
                    <a:pt x="1511" y="1683"/>
                    <a:pt x="1511" y="1683"/>
                  </a:cubicBezTo>
                  <a:cubicBezTo>
                    <a:pt x="1506" y="1687"/>
                    <a:pt x="1506" y="1687"/>
                    <a:pt x="1506" y="1687"/>
                  </a:cubicBezTo>
                  <a:moveTo>
                    <a:pt x="1518" y="1675"/>
                  </a:moveTo>
                  <a:cubicBezTo>
                    <a:pt x="1514" y="1679"/>
                    <a:pt x="1514" y="1679"/>
                    <a:pt x="1514" y="1679"/>
                  </a:cubicBezTo>
                  <a:cubicBezTo>
                    <a:pt x="1514" y="1648"/>
                    <a:pt x="1514" y="1648"/>
                    <a:pt x="1514" y="1648"/>
                  </a:cubicBezTo>
                  <a:cubicBezTo>
                    <a:pt x="1518" y="1644"/>
                    <a:pt x="1518" y="1644"/>
                    <a:pt x="1518" y="1644"/>
                  </a:cubicBezTo>
                  <a:cubicBezTo>
                    <a:pt x="1518" y="1675"/>
                    <a:pt x="1518" y="1675"/>
                    <a:pt x="1518" y="1675"/>
                  </a:cubicBezTo>
                  <a:moveTo>
                    <a:pt x="1526" y="1667"/>
                  </a:moveTo>
                  <a:cubicBezTo>
                    <a:pt x="1522" y="1671"/>
                    <a:pt x="1522" y="1671"/>
                    <a:pt x="1522" y="1671"/>
                  </a:cubicBezTo>
                  <a:cubicBezTo>
                    <a:pt x="1522" y="1640"/>
                    <a:pt x="1522" y="1640"/>
                    <a:pt x="1522" y="1640"/>
                  </a:cubicBezTo>
                  <a:cubicBezTo>
                    <a:pt x="1526" y="1636"/>
                    <a:pt x="1526" y="1636"/>
                    <a:pt x="1526" y="1636"/>
                  </a:cubicBezTo>
                  <a:cubicBezTo>
                    <a:pt x="1526" y="1667"/>
                    <a:pt x="1526" y="1667"/>
                    <a:pt x="1526" y="1667"/>
                  </a:cubicBezTo>
                  <a:moveTo>
                    <a:pt x="1534" y="1659"/>
                  </a:moveTo>
                  <a:cubicBezTo>
                    <a:pt x="1530" y="1663"/>
                    <a:pt x="1530" y="1663"/>
                    <a:pt x="1530" y="1663"/>
                  </a:cubicBezTo>
                  <a:cubicBezTo>
                    <a:pt x="1530" y="1633"/>
                    <a:pt x="1530" y="1633"/>
                    <a:pt x="1530" y="1633"/>
                  </a:cubicBezTo>
                  <a:cubicBezTo>
                    <a:pt x="1534" y="1628"/>
                    <a:pt x="1534" y="1628"/>
                    <a:pt x="1534" y="1628"/>
                  </a:cubicBezTo>
                  <a:cubicBezTo>
                    <a:pt x="1534" y="1659"/>
                    <a:pt x="1534" y="1659"/>
                    <a:pt x="1534" y="1659"/>
                  </a:cubicBezTo>
                  <a:moveTo>
                    <a:pt x="1542" y="1651"/>
                  </a:moveTo>
                  <a:cubicBezTo>
                    <a:pt x="1538" y="1656"/>
                    <a:pt x="1538" y="1656"/>
                    <a:pt x="1538" y="1656"/>
                  </a:cubicBezTo>
                  <a:cubicBezTo>
                    <a:pt x="1538" y="1625"/>
                    <a:pt x="1538" y="1625"/>
                    <a:pt x="1538" y="1625"/>
                  </a:cubicBezTo>
                  <a:cubicBezTo>
                    <a:pt x="1542" y="1620"/>
                    <a:pt x="1542" y="1620"/>
                    <a:pt x="1542" y="1620"/>
                  </a:cubicBezTo>
                  <a:cubicBezTo>
                    <a:pt x="1542" y="1651"/>
                    <a:pt x="1542" y="1651"/>
                    <a:pt x="1542" y="1651"/>
                  </a:cubicBezTo>
                  <a:moveTo>
                    <a:pt x="1550" y="1643"/>
                  </a:moveTo>
                  <a:cubicBezTo>
                    <a:pt x="1545" y="1648"/>
                    <a:pt x="1545" y="1648"/>
                    <a:pt x="1545" y="1648"/>
                  </a:cubicBezTo>
                  <a:cubicBezTo>
                    <a:pt x="1545" y="1617"/>
                    <a:pt x="1545" y="1617"/>
                    <a:pt x="1545" y="1617"/>
                  </a:cubicBezTo>
                  <a:cubicBezTo>
                    <a:pt x="1550" y="1612"/>
                    <a:pt x="1550" y="1612"/>
                    <a:pt x="1550" y="1612"/>
                  </a:cubicBezTo>
                  <a:cubicBezTo>
                    <a:pt x="1550" y="1643"/>
                    <a:pt x="1550" y="1643"/>
                    <a:pt x="1550" y="1643"/>
                  </a:cubicBezTo>
                  <a:moveTo>
                    <a:pt x="1553" y="1640"/>
                  </a:moveTo>
                  <a:cubicBezTo>
                    <a:pt x="1553" y="1609"/>
                    <a:pt x="1553" y="1609"/>
                    <a:pt x="1553" y="1609"/>
                  </a:cubicBezTo>
                  <a:cubicBezTo>
                    <a:pt x="1558" y="1605"/>
                    <a:pt x="1558" y="1605"/>
                    <a:pt x="1558" y="1605"/>
                  </a:cubicBezTo>
                  <a:cubicBezTo>
                    <a:pt x="1558" y="1635"/>
                    <a:pt x="1558" y="1635"/>
                    <a:pt x="1558" y="1635"/>
                  </a:cubicBezTo>
                  <a:cubicBezTo>
                    <a:pt x="1553" y="1640"/>
                    <a:pt x="1553" y="1640"/>
                    <a:pt x="1553" y="1640"/>
                  </a:cubicBezTo>
                  <a:moveTo>
                    <a:pt x="1561" y="1632"/>
                  </a:moveTo>
                  <a:cubicBezTo>
                    <a:pt x="1561" y="1601"/>
                    <a:pt x="1561" y="1601"/>
                    <a:pt x="1561" y="1601"/>
                  </a:cubicBezTo>
                  <a:cubicBezTo>
                    <a:pt x="1566" y="1597"/>
                    <a:pt x="1566" y="1597"/>
                    <a:pt x="1566" y="1597"/>
                  </a:cubicBezTo>
                  <a:cubicBezTo>
                    <a:pt x="1566" y="1627"/>
                    <a:pt x="1566" y="1627"/>
                    <a:pt x="1566" y="1627"/>
                  </a:cubicBezTo>
                  <a:cubicBezTo>
                    <a:pt x="1561" y="1632"/>
                    <a:pt x="1561" y="1632"/>
                    <a:pt x="1561" y="1632"/>
                  </a:cubicBezTo>
                  <a:moveTo>
                    <a:pt x="1569" y="1624"/>
                  </a:moveTo>
                  <a:cubicBezTo>
                    <a:pt x="1569" y="1593"/>
                    <a:pt x="1569" y="1593"/>
                    <a:pt x="1569" y="1593"/>
                  </a:cubicBezTo>
                  <a:cubicBezTo>
                    <a:pt x="1573" y="1589"/>
                    <a:pt x="1573" y="1589"/>
                    <a:pt x="1573" y="1589"/>
                  </a:cubicBezTo>
                  <a:cubicBezTo>
                    <a:pt x="1573" y="1620"/>
                    <a:pt x="1573" y="1620"/>
                    <a:pt x="1573" y="1620"/>
                  </a:cubicBezTo>
                  <a:cubicBezTo>
                    <a:pt x="1569" y="1624"/>
                    <a:pt x="1569" y="1624"/>
                    <a:pt x="1569" y="1624"/>
                  </a:cubicBezTo>
                  <a:moveTo>
                    <a:pt x="1581" y="1612"/>
                  </a:moveTo>
                  <a:cubicBezTo>
                    <a:pt x="1577" y="1616"/>
                    <a:pt x="1577" y="1616"/>
                    <a:pt x="1577" y="1616"/>
                  </a:cubicBezTo>
                  <a:cubicBezTo>
                    <a:pt x="1577" y="1585"/>
                    <a:pt x="1577" y="1585"/>
                    <a:pt x="1577" y="1585"/>
                  </a:cubicBezTo>
                  <a:cubicBezTo>
                    <a:pt x="1581" y="1581"/>
                    <a:pt x="1581" y="1581"/>
                    <a:pt x="1581" y="1581"/>
                  </a:cubicBezTo>
                  <a:cubicBezTo>
                    <a:pt x="1581" y="1612"/>
                    <a:pt x="1581" y="1612"/>
                    <a:pt x="1581" y="1612"/>
                  </a:cubicBezTo>
                  <a:moveTo>
                    <a:pt x="1589" y="1604"/>
                  </a:moveTo>
                  <a:cubicBezTo>
                    <a:pt x="1585" y="1608"/>
                    <a:pt x="1585" y="1608"/>
                    <a:pt x="1585" y="1608"/>
                  </a:cubicBezTo>
                  <a:cubicBezTo>
                    <a:pt x="1585" y="1578"/>
                    <a:pt x="1585" y="1578"/>
                    <a:pt x="1585" y="1578"/>
                  </a:cubicBezTo>
                  <a:cubicBezTo>
                    <a:pt x="1589" y="1573"/>
                    <a:pt x="1589" y="1573"/>
                    <a:pt x="1589" y="1573"/>
                  </a:cubicBezTo>
                  <a:cubicBezTo>
                    <a:pt x="1589" y="1604"/>
                    <a:pt x="1589" y="1604"/>
                    <a:pt x="1589" y="1604"/>
                  </a:cubicBezTo>
                  <a:moveTo>
                    <a:pt x="1597" y="1596"/>
                  </a:moveTo>
                  <a:cubicBezTo>
                    <a:pt x="1593" y="1601"/>
                    <a:pt x="1593" y="1601"/>
                    <a:pt x="1593" y="1601"/>
                  </a:cubicBezTo>
                  <a:cubicBezTo>
                    <a:pt x="1593" y="1570"/>
                    <a:pt x="1593" y="1570"/>
                    <a:pt x="1593" y="1570"/>
                  </a:cubicBezTo>
                  <a:cubicBezTo>
                    <a:pt x="1597" y="1565"/>
                    <a:pt x="1597" y="1565"/>
                    <a:pt x="1597" y="1565"/>
                  </a:cubicBezTo>
                  <a:cubicBezTo>
                    <a:pt x="1597" y="1596"/>
                    <a:pt x="1597" y="1596"/>
                    <a:pt x="1597" y="1596"/>
                  </a:cubicBezTo>
                  <a:moveTo>
                    <a:pt x="1605" y="1588"/>
                  </a:moveTo>
                  <a:cubicBezTo>
                    <a:pt x="1600" y="1593"/>
                    <a:pt x="1600" y="1593"/>
                    <a:pt x="1600" y="1593"/>
                  </a:cubicBezTo>
                  <a:cubicBezTo>
                    <a:pt x="1600" y="1562"/>
                    <a:pt x="1600" y="1562"/>
                    <a:pt x="1600" y="1562"/>
                  </a:cubicBezTo>
                  <a:cubicBezTo>
                    <a:pt x="1605" y="1557"/>
                    <a:pt x="1605" y="1557"/>
                    <a:pt x="1605" y="1557"/>
                  </a:cubicBezTo>
                  <a:cubicBezTo>
                    <a:pt x="1605" y="1588"/>
                    <a:pt x="1605" y="1588"/>
                    <a:pt x="1605" y="1588"/>
                  </a:cubicBezTo>
                  <a:moveTo>
                    <a:pt x="1608" y="1585"/>
                  </a:moveTo>
                  <a:cubicBezTo>
                    <a:pt x="1608" y="1554"/>
                    <a:pt x="1608" y="1554"/>
                    <a:pt x="1608" y="1554"/>
                  </a:cubicBezTo>
                  <a:cubicBezTo>
                    <a:pt x="1613" y="1549"/>
                    <a:pt x="1613" y="1549"/>
                    <a:pt x="1613" y="1549"/>
                  </a:cubicBezTo>
                  <a:cubicBezTo>
                    <a:pt x="1613" y="1580"/>
                    <a:pt x="1613" y="1580"/>
                    <a:pt x="1613" y="1580"/>
                  </a:cubicBezTo>
                  <a:cubicBezTo>
                    <a:pt x="1608" y="1585"/>
                    <a:pt x="1608" y="1585"/>
                    <a:pt x="1608" y="1585"/>
                  </a:cubicBezTo>
                  <a:moveTo>
                    <a:pt x="2456" y="1946"/>
                  </a:moveTo>
                  <a:cubicBezTo>
                    <a:pt x="2457" y="1945"/>
                    <a:pt x="2457" y="1945"/>
                    <a:pt x="2457" y="1945"/>
                  </a:cubicBezTo>
                  <a:cubicBezTo>
                    <a:pt x="2460" y="1948"/>
                    <a:pt x="2460" y="1948"/>
                    <a:pt x="2460" y="1948"/>
                  </a:cubicBezTo>
                  <a:cubicBezTo>
                    <a:pt x="2460" y="1979"/>
                    <a:pt x="2460" y="1979"/>
                    <a:pt x="2460" y="1979"/>
                  </a:cubicBezTo>
                  <a:cubicBezTo>
                    <a:pt x="2456" y="1975"/>
                    <a:pt x="2456" y="1975"/>
                    <a:pt x="2456" y="1975"/>
                  </a:cubicBezTo>
                  <a:cubicBezTo>
                    <a:pt x="2456" y="1946"/>
                    <a:pt x="2456" y="1946"/>
                    <a:pt x="2456" y="1946"/>
                  </a:cubicBezTo>
                  <a:moveTo>
                    <a:pt x="2445" y="1963"/>
                  </a:moveTo>
                  <a:cubicBezTo>
                    <a:pt x="2442" y="1961"/>
                    <a:pt x="2442" y="1961"/>
                    <a:pt x="2442" y="1961"/>
                  </a:cubicBezTo>
                  <a:cubicBezTo>
                    <a:pt x="2445" y="1958"/>
                    <a:pt x="2445" y="1958"/>
                    <a:pt x="2445" y="1958"/>
                  </a:cubicBezTo>
                  <a:cubicBezTo>
                    <a:pt x="2445" y="1963"/>
                    <a:pt x="2445" y="1963"/>
                    <a:pt x="2445" y="1963"/>
                  </a:cubicBezTo>
                  <a:moveTo>
                    <a:pt x="2453" y="1941"/>
                  </a:moveTo>
                  <a:cubicBezTo>
                    <a:pt x="2453" y="1945"/>
                    <a:pt x="2453" y="1945"/>
                    <a:pt x="2453" y="1945"/>
                  </a:cubicBezTo>
                  <a:cubicBezTo>
                    <a:pt x="2448" y="1949"/>
                    <a:pt x="2448" y="1949"/>
                    <a:pt x="2448" y="1949"/>
                  </a:cubicBezTo>
                  <a:cubicBezTo>
                    <a:pt x="2448" y="1936"/>
                    <a:pt x="2448" y="1936"/>
                    <a:pt x="2448" y="1936"/>
                  </a:cubicBezTo>
                  <a:cubicBezTo>
                    <a:pt x="2453" y="1941"/>
                    <a:pt x="2453" y="1941"/>
                    <a:pt x="2453" y="1941"/>
                  </a:cubicBezTo>
                  <a:moveTo>
                    <a:pt x="2448" y="1954"/>
                  </a:moveTo>
                  <a:cubicBezTo>
                    <a:pt x="2453" y="1950"/>
                    <a:pt x="2453" y="1950"/>
                    <a:pt x="2453" y="1950"/>
                  </a:cubicBezTo>
                  <a:cubicBezTo>
                    <a:pt x="2453" y="1971"/>
                    <a:pt x="2453" y="1971"/>
                    <a:pt x="2453" y="1971"/>
                  </a:cubicBezTo>
                  <a:cubicBezTo>
                    <a:pt x="2448" y="1967"/>
                    <a:pt x="2448" y="1967"/>
                    <a:pt x="2448" y="1967"/>
                  </a:cubicBezTo>
                  <a:cubicBezTo>
                    <a:pt x="2448" y="1954"/>
                    <a:pt x="2448" y="1954"/>
                    <a:pt x="2448" y="1954"/>
                  </a:cubicBezTo>
                  <a:moveTo>
                    <a:pt x="2440" y="1928"/>
                  </a:moveTo>
                  <a:cubicBezTo>
                    <a:pt x="2445" y="1933"/>
                    <a:pt x="2445" y="1933"/>
                    <a:pt x="2445" y="1933"/>
                  </a:cubicBezTo>
                  <a:cubicBezTo>
                    <a:pt x="2445" y="1953"/>
                    <a:pt x="2445" y="1953"/>
                    <a:pt x="2445" y="1953"/>
                  </a:cubicBezTo>
                  <a:cubicBezTo>
                    <a:pt x="2440" y="1957"/>
                    <a:pt x="2440" y="1957"/>
                    <a:pt x="2440" y="1957"/>
                  </a:cubicBezTo>
                  <a:cubicBezTo>
                    <a:pt x="2440" y="1928"/>
                    <a:pt x="2440" y="1928"/>
                    <a:pt x="2440" y="1928"/>
                  </a:cubicBezTo>
                  <a:moveTo>
                    <a:pt x="2432" y="1920"/>
                  </a:moveTo>
                  <a:cubicBezTo>
                    <a:pt x="2437" y="1925"/>
                    <a:pt x="2437" y="1925"/>
                    <a:pt x="2437" y="1925"/>
                  </a:cubicBezTo>
                  <a:cubicBezTo>
                    <a:pt x="2437" y="1956"/>
                    <a:pt x="2437" y="1956"/>
                    <a:pt x="2437" y="1956"/>
                  </a:cubicBezTo>
                  <a:cubicBezTo>
                    <a:pt x="2432" y="1951"/>
                    <a:pt x="2432" y="1951"/>
                    <a:pt x="2432" y="1951"/>
                  </a:cubicBezTo>
                  <a:cubicBezTo>
                    <a:pt x="2432" y="1920"/>
                    <a:pt x="2432" y="1920"/>
                    <a:pt x="2432" y="1920"/>
                  </a:cubicBezTo>
                  <a:moveTo>
                    <a:pt x="2424" y="1912"/>
                  </a:moveTo>
                  <a:cubicBezTo>
                    <a:pt x="2429" y="1917"/>
                    <a:pt x="2429" y="1917"/>
                    <a:pt x="2429" y="1917"/>
                  </a:cubicBezTo>
                  <a:cubicBezTo>
                    <a:pt x="2429" y="1948"/>
                    <a:pt x="2429" y="1948"/>
                    <a:pt x="2429" y="1948"/>
                  </a:cubicBezTo>
                  <a:cubicBezTo>
                    <a:pt x="2424" y="1943"/>
                    <a:pt x="2424" y="1943"/>
                    <a:pt x="2424" y="1943"/>
                  </a:cubicBezTo>
                  <a:cubicBezTo>
                    <a:pt x="2424" y="1912"/>
                    <a:pt x="2424" y="1912"/>
                    <a:pt x="2424" y="1912"/>
                  </a:cubicBezTo>
                  <a:moveTo>
                    <a:pt x="2417" y="1905"/>
                  </a:moveTo>
                  <a:cubicBezTo>
                    <a:pt x="2421" y="1909"/>
                    <a:pt x="2421" y="1909"/>
                    <a:pt x="2421" y="1909"/>
                  </a:cubicBezTo>
                  <a:cubicBezTo>
                    <a:pt x="2421" y="1940"/>
                    <a:pt x="2421" y="1940"/>
                    <a:pt x="2421" y="1940"/>
                  </a:cubicBezTo>
                  <a:cubicBezTo>
                    <a:pt x="2417" y="1935"/>
                    <a:pt x="2417" y="1935"/>
                    <a:pt x="2417" y="1935"/>
                  </a:cubicBezTo>
                  <a:cubicBezTo>
                    <a:pt x="2417" y="1905"/>
                    <a:pt x="2417" y="1905"/>
                    <a:pt x="2417" y="1905"/>
                  </a:cubicBezTo>
                  <a:moveTo>
                    <a:pt x="2409" y="1897"/>
                  </a:moveTo>
                  <a:cubicBezTo>
                    <a:pt x="2413" y="1901"/>
                    <a:pt x="2413" y="1901"/>
                    <a:pt x="2413" y="1901"/>
                  </a:cubicBezTo>
                  <a:cubicBezTo>
                    <a:pt x="2413" y="1932"/>
                    <a:pt x="2413" y="1932"/>
                    <a:pt x="2413" y="1932"/>
                  </a:cubicBezTo>
                  <a:cubicBezTo>
                    <a:pt x="2409" y="1928"/>
                    <a:pt x="2409" y="1928"/>
                    <a:pt x="2409" y="1928"/>
                  </a:cubicBezTo>
                  <a:cubicBezTo>
                    <a:pt x="2409" y="1897"/>
                    <a:pt x="2409" y="1897"/>
                    <a:pt x="2409" y="1897"/>
                  </a:cubicBezTo>
                  <a:moveTo>
                    <a:pt x="1928" y="1225"/>
                  </a:moveTo>
                  <a:cubicBezTo>
                    <a:pt x="1927" y="1224"/>
                    <a:pt x="1927" y="1223"/>
                    <a:pt x="1928" y="1222"/>
                  </a:cubicBezTo>
                  <a:cubicBezTo>
                    <a:pt x="1929" y="1224"/>
                    <a:pt x="1929" y="1224"/>
                    <a:pt x="1929" y="1224"/>
                  </a:cubicBezTo>
                  <a:cubicBezTo>
                    <a:pt x="1928" y="1225"/>
                    <a:pt x="1928" y="1225"/>
                    <a:pt x="1928" y="1225"/>
                  </a:cubicBezTo>
                  <a:moveTo>
                    <a:pt x="1930" y="1228"/>
                  </a:moveTo>
                  <a:cubicBezTo>
                    <a:pt x="1932" y="1226"/>
                    <a:pt x="1932" y="1226"/>
                    <a:pt x="1932" y="1226"/>
                  </a:cubicBezTo>
                  <a:cubicBezTo>
                    <a:pt x="1933" y="1228"/>
                    <a:pt x="1933" y="1228"/>
                    <a:pt x="1933" y="1228"/>
                  </a:cubicBezTo>
                  <a:cubicBezTo>
                    <a:pt x="1932" y="1228"/>
                    <a:pt x="1931" y="1228"/>
                    <a:pt x="1930" y="1228"/>
                  </a:cubicBezTo>
                  <a:moveTo>
                    <a:pt x="1932" y="1221"/>
                  </a:moveTo>
                  <a:cubicBezTo>
                    <a:pt x="1930" y="1220"/>
                    <a:pt x="1930" y="1220"/>
                    <a:pt x="1930" y="1220"/>
                  </a:cubicBezTo>
                  <a:cubicBezTo>
                    <a:pt x="1931" y="1219"/>
                    <a:pt x="1932" y="1219"/>
                    <a:pt x="1933" y="1220"/>
                  </a:cubicBezTo>
                  <a:cubicBezTo>
                    <a:pt x="1932" y="1221"/>
                    <a:pt x="1932" y="1221"/>
                    <a:pt x="1932" y="1221"/>
                  </a:cubicBezTo>
                  <a:moveTo>
                    <a:pt x="1936" y="1225"/>
                  </a:moveTo>
                  <a:cubicBezTo>
                    <a:pt x="1934" y="1224"/>
                    <a:pt x="1934" y="1224"/>
                    <a:pt x="1934" y="1224"/>
                  </a:cubicBezTo>
                  <a:cubicBezTo>
                    <a:pt x="1936" y="1222"/>
                    <a:pt x="1936" y="1222"/>
                    <a:pt x="1936" y="1222"/>
                  </a:cubicBezTo>
                  <a:cubicBezTo>
                    <a:pt x="1936" y="1223"/>
                    <a:pt x="1936" y="1224"/>
                    <a:pt x="1936" y="1225"/>
                  </a:cubicBezTo>
                  <a:moveTo>
                    <a:pt x="2929" y="1800"/>
                  </a:moveTo>
                  <a:cubicBezTo>
                    <a:pt x="2929" y="1801"/>
                    <a:pt x="2929" y="1801"/>
                    <a:pt x="2929" y="1801"/>
                  </a:cubicBezTo>
                  <a:cubicBezTo>
                    <a:pt x="2929" y="1801"/>
                    <a:pt x="2929" y="1801"/>
                    <a:pt x="2929" y="1801"/>
                  </a:cubicBezTo>
                  <a:cubicBezTo>
                    <a:pt x="2929" y="1800"/>
                    <a:pt x="2929" y="1800"/>
                    <a:pt x="2929" y="1800"/>
                  </a:cubicBezTo>
                  <a:moveTo>
                    <a:pt x="2921" y="1794"/>
                  </a:moveTo>
                  <a:cubicBezTo>
                    <a:pt x="2923" y="1795"/>
                    <a:pt x="2924" y="1796"/>
                    <a:pt x="2926" y="1798"/>
                  </a:cubicBezTo>
                  <a:cubicBezTo>
                    <a:pt x="2926" y="1805"/>
                    <a:pt x="2926" y="1805"/>
                    <a:pt x="2926" y="1805"/>
                  </a:cubicBezTo>
                  <a:cubicBezTo>
                    <a:pt x="2921" y="1810"/>
                    <a:pt x="2921" y="1810"/>
                    <a:pt x="2921" y="1810"/>
                  </a:cubicBezTo>
                  <a:cubicBezTo>
                    <a:pt x="2921" y="1794"/>
                    <a:pt x="2921" y="1794"/>
                    <a:pt x="2921" y="1794"/>
                  </a:cubicBezTo>
                  <a:moveTo>
                    <a:pt x="2913" y="1787"/>
                  </a:moveTo>
                  <a:cubicBezTo>
                    <a:pt x="2915" y="1788"/>
                    <a:pt x="2916" y="1789"/>
                    <a:pt x="2918" y="1791"/>
                  </a:cubicBezTo>
                  <a:cubicBezTo>
                    <a:pt x="2918" y="1814"/>
                    <a:pt x="2918" y="1814"/>
                    <a:pt x="2918" y="1814"/>
                  </a:cubicBezTo>
                  <a:cubicBezTo>
                    <a:pt x="2915" y="1817"/>
                    <a:pt x="2915" y="1817"/>
                    <a:pt x="2915" y="1817"/>
                  </a:cubicBezTo>
                  <a:cubicBezTo>
                    <a:pt x="2914" y="1817"/>
                    <a:pt x="2914" y="1816"/>
                    <a:pt x="2913" y="1816"/>
                  </a:cubicBezTo>
                  <a:cubicBezTo>
                    <a:pt x="2913" y="1787"/>
                    <a:pt x="2913" y="1787"/>
                    <a:pt x="2913" y="1787"/>
                  </a:cubicBezTo>
                  <a:moveTo>
                    <a:pt x="2906" y="1780"/>
                  </a:moveTo>
                  <a:cubicBezTo>
                    <a:pt x="2907" y="1781"/>
                    <a:pt x="2909" y="1783"/>
                    <a:pt x="2910" y="1784"/>
                  </a:cubicBezTo>
                  <a:cubicBezTo>
                    <a:pt x="2910" y="1813"/>
                    <a:pt x="2910" y="1813"/>
                    <a:pt x="2910" y="1813"/>
                  </a:cubicBezTo>
                  <a:cubicBezTo>
                    <a:pt x="2909" y="1811"/>
                    <a:pt x="2907" y="1810"/>
                    <a:pt x="2906" y="1809"/>
                  </a:cubicBezTo>
                  <a:cubicBezTo>
                    <a:pt x="2906" y="1780"/>
                    <a:pt x="2906" y="1780"/>
                    <a:pt x="2906" y="1780"/>
                  </a:cubicBezTo>
                  <a:moveTo>
                    <a:pt x="2898" y="1773"/>
                  </a:moveTo>
                  <a:cubicBezTo>
                    <a:pt x="2899" y="1774"/>
                    <a:pt x="2901" y="1776"/>
                    <a:pt x="2902" y="1777"/>
                  </a:cubicBezTo>
                  <a:cubicBezTo>
                    <a:pt x="2902" y="1806"/>
                    <a:pt x="2902" y="1806"/>
                    <a:pt x="2902" y="1806"/>
                  </a:cubicBezTo>
                  <a:cubicBezTo>
                    <a:pt x="2901" y="1805"/>
                    <a:pt x="2899" y="1803"/>
                    <a:pt x="2898" y="1802"/>
                  </a:cubicBezTo>
                  <a:cubicBezTo>
                    <a:pt x="2898" y="1773"/>
                    <a:pt x="2898" y="1773"/>
                    <a:pt x="2898" y="1773"/>
                  </a:cubicBezTo>
                  <a:moveTo>
                    <a:pt x="2890" y="1766"/>
                  </a:moveTo>
                  <a:cubicBezTo>
                    <a:pt x="2891" y="1768"/>
                    <a:pt x="2893" y="1769"/>
                    <a:pt x="2894" y="1770"/>
                  </a:cubicBezTo>
                  <a:cubicBezTo>
                    <a:pt x="2894" y="1799"/>
                    <a:pt x="2894" y="1799"/>
                    <a:pt x="2894" y="1799"/>
                  </a:cubicBezTo>
                  <a:cubicBezTo>
                    <a:pt x="2893" y="1798"/>
                    <a:pt x="2891" y="1796"/>
                    <a:pt x="2890" y="1795"/>
                  </a:cubicBezTo>
                  <a:cubicBezTo>
                    <a:pt x="2890" y="1766"/>
                    <a:pt x="2890" y="1766"/>
                    <a:pt x="2890" y="1766"/>
                  </a:cubicBezTo>
                  <a:moveTo>
                    <a:pt x="2882" y="1759"/>
                  </a:moveTo>
                  <a:cubicBezTo>
                    <a:pt x="2883" y="1761"/>
                    <a:pt x="2885" y="1762"/>
                    <a:pt x="2886" y="1763"/>
                  </a:cubicBezTo>
                  <a:cubicBezTo>
                    <a:pt x="2886" y="1792"/>
                    <a:pt x="2886" y="1792"/>
                    <a:pt x="2886" y="1792"/>
                  </a:cubicBezTo>
                  <a:cubicBezTo>
                    <a:pt x="2885" y="1791"/>
                    <a:pt x="2883" y="1790"/>
                    <a:pt x="2882" y="1788"/>
                  </a:cubicBezTo>
                  <a:cubicBezTo>
                    <a:pt x="2882" y="1759"/>
                    <a:pt x="2882" y="1759"/>
                    <a:pt x="2882" y="1759"/>
                  </a:cubicBezTo>
                  <a:moveTo>
                    <a:pt x="2874" y="1753"/>
                  </a:moveTo>
                  <a:cubicBezTo>
                    <a:pt x="2876" y="1754"/>
                    <a:pt x="2877" y="1755"/>
                    <a:pt x="2879" y="1756"/>
                  </a:cubicBezTo>
                  <a:cubicBezTo>
                    <a:pt x="2879" y="1785"/>
                    <a:pt x="2879" y="1785"/>
                    <a:pt x="2879" y="1785"/>
                  </a:cubicBezTo>
                  <a:cubicBezTo>
                    <a:pt x="2877" y="1784"/>
                    <a:pt x="2876" y="1783"/>
                    <a:pt x="2874" y="1781"/>
                  </a:cubicBezTo>
                  <a:cubicBezTo>
                    <a:pt x="2874" y="1753"/>
                    <a:pt x="2874" y="1753"/>
                    <a:pt x="2874" y="1753"/>
                  </a:cubicBezTo>
                  <a:moveTo>
                    <a:pt x="2866" y="1746"/>
                  </a:moveTo>
                  <a:cubicBezTo>
                    <a:pt x="2868" y="1747"/>
                    <a:pt x="2869" y="1748"/>
                    <a:pt x="2871" y="1750"/>
                  </a:cubicBezTo>
                  <a:cubicBezTo>
                    <a:pt x="2871" y="1779"/>
                    <a:pt x="2871" y="1779"/>
                    <a:pt x="2871" y="1779"/>
                  </a:cubicBezTo>
                  <a:cubicBezTo>
                    <a:pt x="2869" y="1777"/>
                    <a:pt x="2868" y="1776"/>
                    <a:pt x="2866" y="1775"/>
                  </a:cubicBezTo>
                  <a:cubicBezTo>
                    <a:pt x="2866" y="1746"/>
                    <a:pt x="2866" y="1746"/>
                    <a:pt x="2866" y="1746"/>
                  </a:cubicBezTo>
                  <a:moveTo>
                    <a:pt x="2858" y="1739"/>
                  </a:moveTo>
                  <a:cubicBezTo>
                    <a:pt x="2860" y="1740"/>
                    <a:pt x="2861" y="1742"/>
                    <a:pt x="2863" y="1743"/>
                  </a:cubicBezTo>
                  <a:cubicBezTo>
                    <a:pt x="2863" y="1772"/>
                    <a:pt x="2863" y="1772"/>
                    <a:pt x="2863" y="1772"/>
                  </a:cubicBezTo>
                  <a:cubicBezTo>
                    <a:pt x="2861" y="1770"/>
                    <a:pt x="2860" y="1769"/>
                    <a:pt x="2858" y="1768"/>
                  </a:cubicBezTo>
                  <a:cubicBezTo>
                    <a:pt x="2858" y="1739"/>
                    <a:pt x="2858" y="1739"/>
                    <a:pt x="2858" y="1739"/>
                  </a:cubicBezTo>
                  <a:moveTo>
                    <a:pt x="2851" y="1732"/>
                  </a:moveTo>
                  <a:cubicBezTo>
                    <a:pt x="2852" y="1734"/>
                    <a:pt x="2853" y="1735"/>
                    <a:pt x="2855" y="1736"/>
                  </a:cubicBezTo>
                  <a:cubicBezTo>
                    <a:pt x="2855" y="1765"/>
                    <a:pt x="2855" y="1765"/>
                    <a:pt x="2855" y="1765"/>
                  </a:cubicBezTo>
                  <a:cubicBezTo>
                    <a:pt x="2854" y="1764"/>
                    <a:pt x="2852" y="1762"/>
                    <a:pt x="2851" y="1761"/>
                  </a:cubicBezTo>
                  <a:cubicBezTo>
                    <a:pt x="2851" y="1732"/>
                    <a:pt x="2851" y="1732"/>
                    <a:pt x="2851" y="1732"/>
                  </a:cubicBezTo>
                  <a:moveTo>
                    <a:pt x="2843" y="1726"/>
                  </a:moveTo>
                  <a:cubicBezTo>
                    <a:pt x="2844" y="1727"/>
                    <a:pt x="2846" y="1728"/>
                    <a:pt x="2847" y="1729"/>
                  </a:cubicBezTo>
                  <a:cubicBezTo>
                    <a:pt x="2847" y="1758"/>
                    <a:pt x="2847" y="1758"/>
                    <a:pt x="2847" y="1758"/>
                  </a:cubicBezTo>
                  <a:cubicBezTo>
                    <a:pt x="2846" y="1757"/>
                    <a:pt x="2844" y="1755"/>
                    <a:pt x="2843" y="1754"/>
                  </a:cubicBezTo>
                  <a:cubicBezTo>
                    <a:pt x="2843" y="1726"/>
                    <a:pt x="2843" y="1726"/>
                    <a:pt x="2843" y="1726"/>
                  </a:cubicBezTo>
                  <a:moveTo>
                    <a:pt x="2835" y="1719"/>
                  </a:moveTo>
                  <a:cubicBezTo>
                    <a:pt x="2836" y="1720"/>
                    <a:pt x="2838" y="1721"/>
                    <a:pt x="2839" y="1723"/>
                  </a:cubicBezTo>
                  <a:cubicBezTo>
                    <a:pt x="2839" y="1751"/>
                    <a:pt x="2839" y="1751"/>
                    <a:pt x="2839" y="1751"/>
                  </a:cubicBezTo>
                  <a:cubicBezTo>
                    <a:pt x="2838" y="1750"/>
                    <a:pt x="2836" y="1749"/>
                    <a:pt x="2835" y="1747"/>
                  </a:cubicBezTo>
                  <a:cubicBezTo>
                    <a:pt x="2835" y="1719"/>
                    <a:pt x="2835" y="1719"/>
                    <a:pt x="2835" y="1719"/>
                  </a:cubicBezTo>
                  <a:moveTo>
                    <a:pt x="2827" y="1712"/>
                  </a:moveTo>
                  <a:cubicBezTo>
                    <a:pt x="2828" y="1713"/>
                    <a:pt x="2830" y="1715"/>
                    <a:pt x="2831" y="1716"/>
                  </a:cubicBezTo>
                  <a:cubicBezTo>
                    <a:pt x="2831" y="1745"/>
                    <a:pt x="2831" y="1745"/>
                    <a:pt x="2831" y="1745"/>
                  </a:cubicBezTo>
                  <a:cubicBezTo>
                    <a:pt x="2830" y="1743"/>
                    <a:pt x="2828" y="1742"/>
                    <a:pt x="2827" y="1741"/>
                  </a:cubicBezTo>
                  <a:cubicBezTo>
                    <a:pt x="2827" y="1712"/>
                    <a:pt x="2827" y="1712"/>
                    <a:pt x="2827" y="1712"/>
                  </a:cubicBezTo>
                  <a:moveTo>
                    <a:pt x="2819" y="1705"/>
                  </a:moveTo>
                  <a:cubicBezTo>
                    <a:pt x="2821" y="1707"/>
                    <a:pt x="2822" y="1708"/>
                    <a:pt x="2824" y="1709"/>
                  </a:cubicBezTo>
                  <a:cubicBezTo>
                    <a:pt x="2824" y="1738"/>
                    <a:pt x="2824" y="1738"/>
                    <a:pt x="2824" y="1738"/>
                  </a:cubicBezTo>
                  <a:cubicBezTo>
                    <a:pt x="2822" y="1737"/>
                    <a:pt x="2821" y="1735"/>
                    <a:pt x="2819" y="1734"/>
                  </a:cubicBezTo>
                  <a:cubicBezTo>
                    <a:pt x="2819" y="1705"/>
                    <a:pt x="2819" y="1705"/>
                    <a:pt x="2819" y="1705"/>
                  </a:cubicBezTo>
                  <a:moveTo>
                    <a:pt x="2811" y="1699"/>
                  </a:moveTo>
                  <a:cubicBezTo>
                    <a:pt x="2813" y="1700"/>
                    <a:pt x="2814" y="1701"/>
                    <a:pt x="2816" y="1703"/>
                  </a:cubicBezTo>
                  <a:cubicBezTo>
                    <a:pt x="2816" y="1731"/>
                    <a:pt x="2816" y="1731"/>
                    <a:pt x="2816" y="1731"/>
                  </a:cubicBezTo>
                  <a:cubicBezTo>
                    <a:pt x="2814" y="1730"/>
                    <a:pt x="2813" y="1729"/>
                    <a:pt x="2811" y="1727"/>
                  </a:cubicBezTo>
                  <a:cubicBezTo>
                    <a:pt x="2811" y="1699"/>
                    <a:pt x="2811" y="1699"/>
                    <a:pt x="2811" y="1699"/>
                  </a:cubicBezTo>
                  <a:moveTo>
                    <a:pt x="2803" y="1692"/>
                  </a:moveTo>
                  <a:cubicBezTo>
                    <a:pt x="2805" y="1693"/>
                    <a:pt x="2806" y="1695"/>
                    <a:pt x="2808" y="1696"/>
                  </a:cubicBezTo>
                  <a:cubicBezTo>
                    <a:pt x="2808" y="1725"/>
                    <a:pt x="2808" y="1725"/>
                    <a:pt x="2808" y="1725"/>
                  </a:cubicBezTo>
                  <a:cubicBezTo>
                    <a:pt x="2806" y="1723"/>
                    <a:pt x="2805" y="1722"/>
                    <a:pt x="2803" y="1721"/>
                  </a:cubicBezTo>
                  <a:cubicBezTo>
                    <a:pt x="2803" y="1692"/>
                    <a:pt x="2803" y="1692"/>
                    <a:pt x="2803" y="1692"/>
                  </a:cubicBezTo>
                  <a:moveTo>
                    <a:pt x="2800" y="1689"/>
                  </a:moveTo>
                  <a:cubicBezTo>
                    <a:pt x="2800" y="1718"/>
                    <a:pt x="2800" y="1718"/>
                    <a:pt x="2800" y="1718"/>
                  </a:cubicBezTo>
                  <a:cubicBezTo>
                    <a:pt x="2799" y="1717"/>
                    <a:pt x="2797" y="1715"/>
                    <a:pt x="2795" y="1714"/>
                  </a:cubicBezTo>
                  <a:cubicBezTo>
                    <a:pt x="2795" y="1689"/>
                    <a:pt x="2795" y="1689"/>
                    <a:pt x="2795" y="1689"/>
                  </a:cubicBezTo>
                  <a:cubicBezTo>
                    <a:pt x="2797" y="1687"/>
                    <a:pt x="2797" y="1687"/>
                    <a:pt x="2797" y="1687"/>
                  </a:cubicBezTo>
                  <a:cubicBezTo>
                    <a:pt x="2798" y="1688"/>
                    <a:pt x="2799" y="1688"/>
                    <a:pt x="2800" y="1689"/>
                  </a:cubicBezTo>
                  <a:moveTo>
                    <a:pt x="2755" y="1647"/>
                  </a:moveTo>
                  <a:cubicBezTo>
                    <a:pt x="2761" y="1652"/>
                    <a:pt x="2767" y="1657"/>
                    <a:pt x="2773" y="1662"/>
                  </a:cubicBezTo>
                  <a:cubicBezTo>
                    <a:pt x="2733" y="1707"/>
                    <a:pt x="2733" y="1707"/>
                    <a:pt x="2733" y="1707"/>
                  </a:cubicBezTo>
                  <a:cubicBezTo>
                    <a:pt x="2733" y="1707"/>
                    <a:pt x="2733" y="1707"/>
                    <a:pt x="2733" y="1707"/>
                  </a:cubicBezTo>
                  <a:cubicBezTo>
                    <a:pt x="2724" y="1699"/>
                    <a:pt x="2724" y="1699"/>
                    <a:pt x="2724" y="1699"/>
                  </a:cubicBezTo>
                  <a:cubicBezTo>
                    <a:pt x="2724" y="1699"/>
                    <a:pt x="2724" y="1699"/>
                    <a:pt x="2724" y="1699"/>
                  </a:cubicBezTo>
                  <a:cubicBezTo>
                    <a:pt x="2720" y="1696"/>
                    <a:pt x="2716" y="1693"/>
                    <a:pt x="2713" y="1690"/>
                  </a:cubicBezTo>
                  <a:cubicBezTo>
                    <a:pt x="2755" y="1647"/>
                    <a:pt x="2755" y="1647"/>
                    <a:pt x="2755" y="1647"/>
                  </a:cubicBezTo>
                  <a:moveTo>
                    <a:pt x="1497" y="772"/>
                  </a:moveTo>
                  <a:cubicBezTo>
                    <a:pt x="1939" y="1026"/>
                    <a:pt x="2360" y="1319"/>
                    <a:pt x="2752" y="1645"/>
                  </a:cubicBezTo>
                  <a:cubicBezTo>
                    <a:pt x="2710" y="1687"/>
                    <a:pt x="2710" y="1687"/>
                    <a:pt x="2710" y="1687"/>
                  </a:cubicBezTo>
                  <a:cubicBezTo>
                    <a:pt x="2646" y="1634"/>
                    <a:pt x="2581" y="1582"/>
                    <a:pt x="2516" y="1531"/>
                  </a:cubicBezTo>
                  <a:cubicBezTo>
                    <a:pt x="2515" y="1530"/>
                    <a:pt x="2515" y="1530"/>
                    <a:pt x="2515" y="1530"/>
                  </a:cubicBezTo>
                  <a:cubicBezTo>
                    <a:pt x="2515" y="1529"/>
                    <a:pt x="2514" y="1529"/>
                    <a:pt x="2514" y="1529"/>
                  </a:cubicBezTo>
                  <a:cubicBezTo>
                    <a:pt x="2486" y="1507"/>
                    <a:pt x="2457" y="1485"/>
                    <a:pt x="2429" y="1463"/>
                  </a:cubicBezTo>
                  <a:cubicBezTo>
                    <a:pt x="2429" y="1463"/>
                    <a:pt x="2429" y="1463"/>
                    <a:pt x="2429" y="1463"/>
                  </a:cubicBezTo>
                  <a:cubicBezTo>
                    <a:pt x="2416" y="1454"/>
                    <a:pt x="2416" y="1454"/>
                    <a:pt x="2416" y="1454"/>
                  </a:cubicBezTo>
                  <a:cubicBezTo>
                    <a:pt x="2416" y="1454"/>
                    <a:pt x="2416" y="1454"/>
                    <a:pt x="2416" y="1454"/>
                  </a:cubicBezTo>
                  <a:cubicBezTo>
                    <a:pt x="2316" y="1378"/>
                    <a:pt x="2215" y="1304"/>
                    <a:pt x="2112" y="1232"/>
                  </a:cubicBezTo>
                  <a:cubicBezTo>
                    <a:pt x="2112" y="1232"/>
                    <a:pt x="2112" y="1232"/>
                    <a:pt x="2112" y="1232"/>
                  </a:cubicBezTo>
                  <a:cubicBezTo>
                    <a:pt x="2099" y="1223"/>
                    <a:pt x="2099" y="1223"/>
                    <a:pt x="2099" y="1223"/>
                  </a:cubicBezTo>
                  <a:cubicBezTo>
                    <a:pt x="2099" y="1223"/>
                    <a:pt x="2099" y="1223"/>
                    <a:pt x="2099" y="1223"/>
                  </a:cubicBezTo>
                  <a:cubicBezTo>
                    <a:pt x="1997" y="1152"/>
                    <a:pt x="1893" y="1083"/>
                    <a:pt x="1787" y="1016"/>
                  </a:cubicBezTo>
                  <a:cubicBezTo>
                    <a:pt x="1787" y="1016"/>
                    <a:pt x="1787" y="1016"/>
                    <a:pt x="1787" y="1016"/>
                  </a:cubicBezTo>
                  <a:cubicBezTo>
                    <a:pt x="1787" y="1016"/>
                    <a:pt x="1787" y="1016"/>
                    <a:pt x="1787" y="1016"/>
                  </a:cubicBezTo>
                  <a:cubicBezTo>
                    <a:pt x="1774" y="1008"/>
                    <a:pt x="1774" y="1008"/>
                    <a:pt x="1774" y="1008"/>
                  </a:cubicBezTo>
                  <a:cubicBezTo>
                    <a:pt x="1774" y="1008"/>
                    <a:pt x="1774" y="1008"/>
                    <a:pt x="1774" y="1008"/>
                  </a:cubicBezTo>
                  <a:cubicBezTo>
                    <a:pt x="1674" y="945"/>
                    <a:pt x="1574" y="885"/>
                    <a:pt x="1473" y="826"/>
                  </a:cubicBezTo>
                  <a:cubicBezTo>
                    <a:pt x="1473" y="826"/>
                    <a:pt x="1473" y="826"/>
                    <a:pt x="1473" y="826"/>
                  </a:cubicBezTo>
                  <a:cubicBezTo>
                    <a:pt x="1459" y="818"/>
                    <a:pt x="1459" y="818"/>
                    <a:pt x="1459" y="818"/>
                  </a:cubicBezTo>
                  <a:cubicBezTo>
                    <a:pt x="1459" y="818"/>
                    <a:pt x="1459" y="818"/>
                    <a:pt x="1459" y="818"/>
                  </a:cubicBezTo>
                  <a:cubicBezTo>
                    <a:pt x="1453" y="815"/>
                    <a:pt x="1453" y="815"/>
                    <a:pt x="1453" y="815"/>
                  </a:cubicBezTo>
                  <a:cubicBezTo>
                    <a:pt x="1497" y="772"/>
                    <a:pt x="1497" y="772"/>
                    <a:pt x="1497" y="772"/>
                  </a:cubicBezTo>
                  <a:moveTo>
                    <a:pt x="1494" y="770"/>
                  </a:moveTo>
                  <a:cubicBezTo>
                    <a:pt x="1450" y="813"/>
                    <a:pt x="1450" y="813"/>
                    <a:pt x="1450" y="813"/>
                  </a:cubicBezTo>
                  <a:cubicBezTo>
                    <a:pt x="1444" y="810"/>
                    <a:pt x="1438" y="806"/>
                    <a:pt x="1432" y="803"/>
                  </a:cubicBezTo>
                  <a:cubicBezTo>
                    <a:pt x="1432" y="803"/>
                    <a:pt x="1432" y="803"/>
                    <a:pt x="1432" y="803"/>
                  </a:cubicBezTo>
                  <a:cubicBezTo>
                    <a:pt x="1423" y="798"/>
                    <a:pt x="1423" y="798"/>
                    <a:pt x="1423" y="798"/>
                  </a:cubicBezTo>
                  <a:cubicBezTo>
                    <a:pt x="1409" y="790"/>
                    <a:pt x="1395" y="782"/>
                    <a:pt x="1380" y="774"/>
                  </a:cubicBezTo>
                  <a:cubicBezTo>
                    <a:pt x="1380" y="774"/>
                    <a:pt x="1380" y="774"/>
                    <a:pt x="1380" y="774"/>
                  </a:cubicBezTo>
                  <a:cubicBezTo>
                    <a:pt x="1380" y="774"/>
                    <a:pt x="1380" y="774"/>
                    <a:pt x="1380" y="774"/>
                  </a:cubicBezTo>
                  <a:cubicBezTo>
                    <a:pt x="1336" y="749"/>
                    <a:pt x="1291" y="724"/>
                    <a:pt x="1246" y="700"/>
                  </a:cubicBezTo>
                  <a:cubicBezTo>
                    <a:pt x="1274" y="648"/>
                    <a:pt x="1274" y="648"/>
                    <a:pt x="1274" y="648"/>
                  </a:cubicBezTo>
                  <a:cubicBezTo>
                    <a:pt x="1348" y="687"/>
                    <a:pt x="1421" y="728"/>
                    <a:pt x="1494" y="770"/>
                  </a:cubicBezTo>
                  <a:moveTo>
                    <a:pt x="1416" y="801"/>
                  </a:moveTo>
                  <a:cubicBezTo>
                    <a:pt x="1416" y="803"/>
                    <a:pt x="1416" y="803"/>
                    <a:pt x="1416" y="803"/>
                  </a:cubicBezTo>
                  <a:cubicBezTo>
                    <a:pt x="1412" y="807"/>
                    <a:pt x="1412" y="807"/>
                    <a:pt x="1412" y="807"/>
                  </a:cubicBezTo>
                  <a:cubicBezTo>
                    <a:pt x="1412" y="799"/>
                    <a:pt x="1412" y="799"/>
                    <a:pt x="1412" y="799"/>
                  </a:cubicBezTo>
                  <a:cubicBezTo>
                    <a:pt x="1413" y="800"/>
                    <a:pt x="1415" y="800"/>
                    <a:pt x="1416" y="801"/>
                  </a:cubicBezTo>
                  <a:moveTo>
                    <a:pt x="1408" y="811"/>
                  </a:moveTo>
                  <a:cubicBezTo>
                    <a:pt x="1404" y="815"/>
                    <a:pt x="1404" y="815"/>
                    <a:pt x="1404" y="815"/>
                  </a:cubicBezTo>
                  <a:cubicBezTo>
                    <a:pt x="1404" y="794"/>
                    <a:pt x="1404" y="794"/>
                    <a:pt x="1404" y="794"/>
                  </a:cubicBezTo>
                  <a:cubicBezTo>
                    <a:pt x="1405" y="795"/>
                    <a:pt x="1407" y="796"/>
                    <a:pt x="1408" y="797"/>
                  </a:cubicBezTo>
                  <a:cubicBezTo>
                    <a:pt x="1408" y="811"/>
                    <a:pt x="1408" y="811"/>
                    <a:pt x="1408" y="811"/>
                  </a:cubicBezTo>
                  <a:moveTo>
                    <a:pt x="1400" y="793"/>
                  </a:moveTo>
                  <a:cubicBezTo>
                    <a:pt x="1400" y="817"/>
                    <a:pt x="1400" y="817"/>
                    <a:pt x="1400" y="817"/>
                  </a:cubicBezTo>
                  <a:cubicBezTo>
                    <a:pt x="1399" y="817"/>
                    <a:pt x="1397" y="816"/>
                    <a:pt x="1396" y="815"/>
                  </a:cubicBezTo>
                  <a:cubicBezTo>
                    <a:pt x="1396" y="790"/>
                    <a:pt x="1396" y="790"/>
                    <a:pt x="1396" y="790"/>
                  </a:cubicBezTo>
                  <a:cubicBezTo>
                    <a:pt x="1397" y="791"/>
                    <a:pt x="1399" y="792"/>
                    <a:pt x="1400" y="793"/>
                  </a:cubicBezTo>
                  <a:moveTo>
                    <a:pt x="1393" y="788"/>
                  </a:moveTo>
                  <a:cubicBezTo>
                    <a:pt x="1393" y="813"/>
                    <a:pt x="1393" y="813"/>
                    <a:pt x="1393" y="813"/>
                  </a:cubicBezTo>
                  <a:cubicBezTo>
                    <a:pt x="1391" y="812"/>
                    <a:pt x="1390" y="811"/>
                    <a:pt x="1388" y="811"/>
                  </a:cubicBezTo>
                  <a:cubicBezTo>
                    <a:pt x="1388" y="786"/>
                    <a:pt x="1388" y="786"/>
                    <a:pt x="1388" y="786"/>
                  </a:cubicBezTo>
                  <a:cubicBezTo>
                    <a:pt x="1390" y="786"/>
                    <a:pt x="1391" y="787"/>
                    <a:pt x="1393" y="788"/>
                  </a:cubicBezTo>
                  <a:moveTo>
                    <a:pt x="1385" y="784"/>
                  </a:moveTo>
                  <a:cubicBezTo>
                    <a:pt x="1385" y="809"/>
                    <a:pt x="1385" y="809"/>
                    <a:pt x="1385" y="809"/>
                  </a:cubicBezTo>
                  <a:cubicBezTo>
                    <a:pt x="1383" y="808"/>
                    <a:pt x="1382" y="807"/>
                    <a:pt x="1380" y="806"/>
                  </a:cubicBezTo>
                  <a:cubicBezTo>
                    <a:pt x="1380" y="781"/>
                    <a:pt x="1380" y="781"/>
                    <a:pt x="1380" y="781"/>
                  </a:cubicBezTo>
                  <a:cubicBezTo>
                    <a:pt x="1382" y="782"/>
                    <a:pt x="1383" y="783"/>
                    <a:pt x="1385" y="784"/>
                  </a:cubicBezTo>
                  <a:moveTo>
                    <a:pt x="1377" y="780"/>
                  </a:moveTo>
                  <a:cubicBezTo>
                    <a:pt x="1377" y="804"/>
                    <a:pt x="1377" y="804"/>
                    <a:pt x="1377" y="804"/>
                  </a:cubicBezTo>
                  <a:cubicBezTo>
                    <a:pt x="1372" y="799"/>
                    <a:pt x="1372" y="799"/>
                    <a:pt x="1372" y="799"/>
                  </a:cubicBezTo>
                  <a:cubicBezTo>
                    <a:pt x="1372" y="784"/>
                    <a:pt x="1372" y="784"/>
                    <a:pt x="1372" y="784"/>
                  </a:cubicBezTo>
                  <a:cubicBezTo>
                    <a:pt x="1377" y="780"/>
                    <a:pt x="1377" y="780"/>
                    <a:pt x="1377" y="780"/>
                  </a:cubicBezTo>
                  <a:moveTo>
                    <a:pt x="1372" y="779"/>
                  </a:moveTo>
                  <a:cubicBezTo>
                    <a:pt x="1372" y="777"/>
                    <a:pt x="1372" y="777"/>
                    <a:pt x="1372" y="777"/>
                  </a:cubicBezTo>
                  <a:cubicBezTo>
                    <a:pt x="1373" y="777"/>
                    <a:pt x="1374" y="777"/>
                    <a:pt x="1374" y="778"/>
                  </a:cubicBezTo>
                  <a:cubicBezTo>
                    <a:pt x="1372" y="779"/>
                    <a:pt x="1372" y="779"/>
                    <a:pt x="1372" y="779"/>
                  </a:cubicBezTo>
                  <a:moveTo>
                    <a:pt x="1365" y="792"/>
                  </a:moveTo>
                  <a:cubicBezTo>
                    <a:pt x="1369" y="788"/>
                    <a:pt x="1369" y="788"/>
                    <a:pt x="1369" y="788"/>
                  </a:cubicBezTo>
                  <a:cubicBezTo>
                    <a:pt x="1369" y="796"/>
                    <a:pt x="1369" y="796"/>
                    <a:pt x="1369" y="796"/>
                  </a:cubicBezTo>
                  <a:cubicBezTo>
                    <a:pt x="1365" y="792"/>
                    <a:pt x="1365" y="792"/>
                    <a:pt x="1365" y="792"/>
                  </a:cubicBezTo>
                  <a:moveTo>
                    <a:pt x="1368" y="799"/>
                  </a:moveTo>
                  <a:cubicBezTo>
                    <a:pt x="1367" y="799"/>
                    <a:pt x="1366" y="798"/>
                    <a:pt x="1365" y="797"/>
                  </a:cubicBezTo>
                  <a:cubicBezTo>
                    <a:pt x="1365" y="796"/>
                    <a:pt x="1365" y="796"/>
                    <a:pt x="1365" y="796"/>
                  </a:cubicBezTo>
                  <a:cubicBezTo>
                    <a:pt x="1368" y="799"/>
                    <a:pt x="1368" y="799"/>
                    <a:pt x="1368" y="799"/>
                  </a:cubicBezTo>
                  <a:moveTo>
                    <a:pt x="1365" y="787"/>
                  </a:moveTo>
                  <a:cubicBezTo>
                    <a:pt x="1365" y="772"/>
                    <a:pt x="1365" y="772"/>
                    <a:pt x="1365" y="772"/>
                  </a:cubicBezTo>
                  <a:cubicBezTo>
                    <a:pt x="1366" y="773"/>
                    <a:pt x="1368" y="774"/>
                    <a:pt x="1369" y="775"/>
                  </a:cubicBezTo>
                  <a:cubicBezTo>
                    <a:pt x="1369" y="783"/>
                    <a:pt x="1369" y="783"/>
                    <a:pt x="1369" y="783"/>
                  </a:cubicBezTo>
                  <a:cubicBezTo>
                    <a:pt x="1365" y="787"/>
                    <a:pt x="1365" y="787"/>
                    <a:pt x="1365" y="787"/>
                  </a:cubicBezTo>
                  <a:moveTo>
                    <a:pt x="1357" y="783"/>
                  </a:moveTo>
                  <a:cubicBezTo>
                    <a:pt x="1357" y="768"/>
                    <a:pt x="1357" y="768"/>
                    <a:pt x="1357" y="768"/>
                  </a:cubicBezTo>
                  <a:cubicBezTo>
                    <a:pt x="1358" y="769"/>
                    <a:pt x="1360" y="770"/>
                    <a:pt x="1361" y="770"/>
                  </a:cubicBezTo>
                  <a:cubicBezTo>
                    <a:pt x="1361" y="785"/>
                    <a:pt x="1361" y="785"/>
                    <a:pt x="1361" y="785"/>
                  </a:cubicBezTo>
                  <a:cubicBezTo>
                    <a:pt x="1361" y="786"/>
                    <a:pt x="1361" y="786"/>
                    <a:pt x="1361" y="786"/>
                  </a:cubicBezTo>
                  <a:cubicBezTo>
                    <a:pt x="1361" y="788"/>
                    <a:pt x="1361" y="788"/>
                    <a:pt x="1361" y="788"/>
                  </a:cubicBezTo>
                  <a:cubicBezTo>
                    <a:pt x="1357" y="783"/>
                    <a:pt x="1357" y="783"/>
                    <a:pt x="1357" y="783"/>
                  </a:cubicBezTo>
                  <a:moveTo>
                    <a:pt x="1360" y="792"/>
                  </a:moveTo>
                  <a:cubicBezTo>
                    <a:pt x="1358" y="794"/>
                    <a:pt x="1358" y="794"/>
                    <a:pt x="1358" y="794"/>
                  </a:cubicBezTo>
                  <a:cubicBezTo>
                    <a:pt x="1358" y="793"/>
                    <a:pt x="1357" y="793"/>
                    <a:pt x="1357" y="793"/>
                  </a:cubicBezTo>
                  <a:cubicBezTo>
                    <a:pt x="1357" y="788"/>
                    <a:pt x="1357" y="788"/>
                    <a:pt x="1357" y="788"/>
                  </a:cubicBezTo>
                  <a:cubicBezTo>
                    <a:pt x="1360" y="792"/>
                    <a:pt x="1360" y="792"/>
                    <a:pt x="1360" y="792"/>
                  </a:cubicBezTo>
                  <a:moveTo>
                    <a:pt x="1353" y="780"/>
                  </a:moveTo>
                  <a:cubicBezTo>
                    <a:pt x="1349" y="775"/>
                    <a:pt x="1349" y="775"/>
                    <a:pt x="1349" y="775"/>
                  </a:cubicBezTo>
                  <a:cubicBezTo>
                    <a:pt x="1349" y="764"/>
                    <a:pt x="1349" y="764"/>
                    <a:pt x="1349" y="764"/>
                  </a:cubicBezTo>
                  <a:cubicBezTo>
                    <a:pt x="1350" y="764"/>
                    <a:pt x="1352" y="765"/>
                    <a:pt x="1353" y="766"/>
                  </a:cubicBezTo>
                  <a:cubicBezTo>
                    <a:pt x="1353" y="780"/>
                    <a:pt x="1353" y="780"/>
                    <a:pt x="1353" y="780"/>
                  </a:cubicBezTo>
                  <a:moveTo>
                    <a:pt x="1353" y="785"/>
                  </a:moveTo>
                  <a:cubicBezTo>
                    <a:pt x="1353" y="791"/>
                    <a:pt x="1353" y="791"/>
                    <a:pt x="1353" y="791"/>
                  </a:cubicBezTo>
                  <a:cubicBezTo>
                    <a:pt x="1352" y="790"/>
                    <a:pt x="1350" y="789"/>
                    <a:pt x="1349" y="789"/>
                  </a:cubicBezTo>
                  <a:cubicBezTo>
                    <a:pt x="1349" y="780"/>
                    <a:pt x="1349" y="780"/>
                    <a:pt x="1349" y="780"/>
                  </a:cubicBezTo>
                  <a:cubicBezTo>
                    <a:pt x="1353" y="784"/>
                    <a:pt x="1353" y="784"/>
                    <a:pt x="1353" y="784"/>
                  </a:cubicBezTo>
                  <a:cubicBezTo>
                    <a:pt x="1353" y="785"/>
                    <a:pt x="1353" y="785"/>
                    <a:pt x="1353" y="785"/>
                  </a:cubicBezTo>
                  <a:moveTo>
                    <a:pt x="1341" y="772"/>
                  </a:moveTo>
                  <a:cubicBezTo>
                    <a:pt x="1345" y="777"/>
                    <a:pt x="1345" y="777"/>
                    <a:pt x="1345" y="777"/>
                  </a:cubicBezTo>
                  <a:cubicBezTo>
                    <a:pt x="1345" y="787"/>
                    <a:pt x="1345" y="787"/>
                    <a:pt x="1345" y="787"/>
                  </a:cubicBezTo>
                  <a:cubicBezTo>
                    <a:pt x="1344" y="786"/>
                    <a:pt x="1342" y="785"/>
                    <a:pt x="1341" y="784"/>
                  </a:cubicBezTo>
                  <a:cubicBezTo>
                    <a:pt x="1341" y="772"/>
                    <a:pt x="1341" y="772"/>
                    <a:pt x="1341" y="772"/>
                  </a:cubicBezTo>
                  <a:moveTo>
                    <a:pt x="1341" y="768"/>
                  </a:moveTo>
                  <a:cubicBezTo>
                    <a:pt x="1341" y="759"/>
                    <a:pt x="1341" y="759"/>
                    <a:pt x="1341" y="759"/>
                  </a:cubicBezTo>
                  <a:cubicBezTo>
                    <a:pt x="1342" y="760"/>
                    <a:pt x="1344" y="761"/>
                    <a:pt x="1345" y="762"/>
                  </a:cubicBezTo>
                  <a:cubicBezTo>
                    <a:pt x="1345" y="772"/>
                    <a:pt x="1345" y="772"/>
                    <a:pt x="1345" y="772"/>
                  </a:cubicBezTo>
                  <a:cubicBezTo>
                    <a:pt x="1342" y="768"/>
                    <a:pt x="1342" y="768"/>
                    <a:pt x="1342" y="768"/>
                  </a:cubicBezTo>
                  <a:cubicBezTo>
                    <a:pt x="1341" y="768"/>
                    <a:pt x="1341" y="768"/>
                    <a:pt x="1341" y="768"/>
                  </a:cubicBezTo>
                  <a:moveTo>
                    <a:pt x="1328" y="788"/>
                  </a:moveTo>
                  <a:cubicBezTo>
                    <a:pt x="1329" y="787"/>
                    <a:pt x="1329" y="786"/>
                    <a:pt x="1329" y="785"/>
                  </a:cubicBezTo>
                  <a:cubicBezTo>
                    <a:pt x="1331" y="786"/>
                    <a:pt x="1334" y="788"/>
                    <a:pt x="1336" y="789"/>
                  </a:cubicBezTo>
                  <a:cubicBezTo>
                    <a:pt x="1328" y="797"/>
                    <a:pt x="1328" y="797"/>
                    <a:pt x="1328" y="797"/>
                  </a:cubicBezTo>
                  <a:cubicBezTo>
                    <a:pt x="1328" y="795"/>
                    <a:pt x="1328" y="794"/>
                    <a:pt x="1328" y="792"/>
                  </a:cubicBezTo>
                  <a:cubicBezTo>
                    <a:pt x="1328" y="788"/>
                    <a:pt x="1328" y="788"/>
                    <a:pt x="1328" y="788"/>
                  </a:cubicBezTo>
                  <a:moveTo>
                    <a:pt x="1326" y="771"/>
                  </a:moveTo>
                  <a:cubicBezTo>
                    <a:pt x="1325" y="771"/>
                    <a:pt x="1325" y="771"/>
                    <a:pt x="1325" y="771"/>
                  </a:cubicBezTo>
                  <a:cubicBezTo>
                    <a:pt x="1325" y="750"/>
                    <a:pt x="1325" y="750"/>
                    <a:pt x="1325" y="750"/>
                  </a:cubicBezTo>
                  <a:cubicBezTo>
                    <a:pt x="1327" y="751"/>
                    <a:pt x="1328" y="752"/>
                    <a:pt x="1330" y="753"/>
                  </a:cubicBezTo>
                  <a:cubicBezTo>
                    <a:pt x="1330" y="778"/>
                    <a:pt x="1330" y="778"/>
                    <a:pt x="1330" y="778"/>
                  </a:cubicBezTo>
                  <a:cubicBezTo>
                    <a:pt x="1329" y="778"/>
                    <a:pt x="1329" y="777"/>
                    <a:pt x="1328" y="777"/>
                  </a:cubicBezTo>
                  <a:cubicBezTo>
                    <a:pt x="1328" y="777"/>
                    <a:pt x="1328" y="776"/>
                    <a:pt x="1328" y="776"/>
                  </a:cubicBezTo>
                  <a:cubicBezTo>
                    <a:pt x="1328" y="774"/>
                    <a:pt x="1327" y="773"/>
                    <a:pt x="1326" y="771"/>
                  </a:cubicBezTo>
                  <a:moveTo>
                    <a:pt x="1333" y="780"/>
                  </a:moveTo>
                  <a:cubicBezTo>
                    <a:pt x="1333" y="755"/>
                    <a:pt x="1333" y="755"/>
                    <a:pt x="1333" y="755"/>
                  </a:cubicBezTo>
                  <a:cubicBezTo>
                    <a:pt x="1335" y="756"/>
                    <a:pt x="1336" y="756"/>
                    <a:pt x="1338" y="757"/>
                  </a:cubicBezTo>
                  <a:cubicBezTo>
                    <a:pt x="1338" y="782"/>
                    <a:pt x="1338" y="782"/>
                    <a:pt x="1338" y="782"/>
                  </a:cubicBezTo>
                  <a:cubicBezTo>
                    <a:pt x="1336" y="781"/>
                    <a:pt x="1335" y="781"/>
                    <a:pt x="1333" y="780"/>
                  </a:cubicBezTo>
                  <a:moveTo>
                    <a:pt x="1322" y="749"/>
                  </a:moveTo>
                  <a:cubicBezTo>
                    <a:pt x="1322" y="769"/>
                    <a:pt x="1322" y="769"/>
                    <a:pt x="1322" y="769"/>
                  </a:cubicBezTo>
                  <a:cubicBezTo>
                    <a:pt x="1321" y="769"/>
                    <a:pt x="1320" y="769"/>
                    <a:pt x="1319" y="769"/>
                  </a:cubicBezTo>
                  <a:cubicBezTo>
                    <a:pt x="1318" y="769"/>
                    <a:pt x="1318" y="769"/>
                    <a:pt x="1317" y="769"/>
                  </a:cubicBezTo>
                  <a:cubicBezTo>
                    <a:pt x="1317" y="746"/>
                    <a:pt x="1317" y="746"/>
                    <a:pt x="1317" y="746"/>
                  </a:cubicBezTo>
                  <a:cubicBezTo>
                    <a:pt x="1319" y="747"/>
                    <a:pt x="1320" y="748"/>
                    <a:pt x="1322" y="749"/>
                  </a:cubicBezTo>
                  <a:moveTo>
                    <a:pt x="1314" y="744"/>
                  </a:moveTo>
                  <a:cubicBezTo>
                    <a:pt x="1314" y="769"/>
                    <a:pt x="1314" y="769"/>
                    <a:pt x="1314" y="769"/>
                  </a:cubicBezTo>
                  <a:cubicBezTo>
                    <a:pt x="1312" y="768"/>
                    <a:pt x="1311" y="767"/>
                    <a:pt x="1310" y="767"/>
                  </a:cubicBezTo>
                  <a:cubicBezTo>
                    <a:pt x="1310" y="742"/>
                    <a:pt x="1310" y="742"/>
                    <a:pt x="1310" y="742"/>
                  </a:cubicBezTo>
                  <a:cubicBezTo>
                    <a:pt x="1311" y="743"/>
                    <a:pt x="1312" y="743"/>
                    <a:pt x="1314" y="744"/>
                  </a:cubicBezTo>
                  <a:moveTo>
                    <a:pt x="1306" y="740"/>
                  </a:moveTo>
                  <a:cubicBezTo>
                    <a:pt x="1306" y="765"/>
                    <a:pt x="1306" y="765"/>
                    <a:pt x="1306" y="765"/>
                  </a:cubicBezTo>
                  <a:cubicBezTo>
                    <a:pt x="1305" y="764"/>
                    <a:pt x="1303" y="763"/>
                    <a:pt x="1302" y="762"/>
                  </a:cubicBezTo>
                  <a:cubicBezTo>
                    <a:pt x="1302" y="738"/>
                    <a:pt x="1302" y="738"/>
                    <a:pt x="1302" y="738"/>
                  </a:cubicBezTo>
                  <a:cubicBezTo>
                    <a:pt x="1303" y="738"/>
                    <a:pt x="1305" y="739"/>
                    <a:pt x="1306" y="740"/>
                  </a:cubicBezTo>
                  <a:moveTo>
                    <a:pt x="1298" y="761"/>
                  </a:moveTo>
                  <a:cubicBezTo>
                    <a:pt x="1297" y="760"/>
                    <a:pt x="1295" y="759"/>
                    <a:pt x="1294" y="758"/>
                  </a:cubicBezTo>
                  <a:cubicBezTo>
                    <a:pt x="1294" y="733"/>
                    <a:pt x="1294" y="733"/>
                    <a:pt x="1294" y="733"/>
                  </a:cubicBezTo>
                  <a:cubicBezTo>
                    <a:pt x="1295" y="734"/>
                    <a:pt x="1297" y="735"/>
                    <a:pt x="1298" y="736"/>
                  </a:cubicBezTo>
                  <a:cubicBezTo>
                    <a:pt x="1298" y="761"/>
                    <a:pt x="1298" y="761"/>
                    <a:pt x="1298" y="761"/>
                  </a:cubicBezTo>
                  <a:moveTo>
                    <a:pt x="1290" y="731"/>
                  </a:moveTo>
                  <a:cubicBezTo>
                    <a:pt x="1290" y="756"/>
                    <a:pt x="1290" y="756"/>
                    <a:pt x="1290" y="756"/>
                  </a:cubicBezTo>
                  <a:cubicBezTo>
                    <a:pt x="1289" y="755"/>
                    <a:pt x="1287" y="755"/>
                    <a:pt x="1286" y="754"/>
                  </a:cubicBezTo>
                  <a:cubicBezTo>
                    <a:pt x="1286" y="729"/>
                    <a:pt x="1286" y="729"/>
                    <a:pt x="1286" y="729"/>
                  </a:cubicBezTo>
                  <a:cubicBezTo>
                    <a:pt x="1287" y="730"/>
                    <a:pt x="1289" y="731"/>
                    <a:pt x="1290" y="731"/>
                  </a:cubicBezTo>
                  <a:moveTo>
                    <a:pt x="1283" y="727"/>
                  </a:moveTo>
                  <a:cubicBezTo>
                    <a:pt x="1283" y="752"/>
                    <a:pt x="1283" y="752"/>
                    <a:pt x="1283" y="752"/>
                  </a:cubicBezTo>
                  <a:cubicBezTo>
                    <a:pt x="1281" y="751"/>
                    <a:pt x="1280" y="750"/>
                    <a:pt x="1278" y="749"/>
                  </a:cubicBezTo>
                  <a:cubicBezTo>
                    <a:pt x="1278" y="725"/>
                    <a:pt x="1278" y="725"/>
                    <a:pt x="1278" y="725"/>
                  </a:cubicBezTo>
                  <a:cubicBezTo>
                    <a:pt x="1280" y="726"/>
                    <a:pt x="1281" y="726"/>
                    <a:pt x="1283" y="727"/>
                  </a:cubicBezTo>
                  <a:moveTo>
                    <a:pt x="1275" y="723"/>
                  </a:moveTo>
                  <a:cubicBezTo>
                    <a:pt x="1275" y="748"/>
                    <a:pt x="1275" y="748"/>
                    <a:pt x="1275" y="748"/>
                  </a:cubicBezTo>
                  <a:cubicBezTo>
                    <a:pt x="1273" y="747"/>
                    <a:pt x="1272" y="746"/>
                    <a:pt x="1270" y="745"/>
                  </a:cubicBezTo>
                  <a:cubicBezTo>
                    <a:pt x="1270" y="720"/>
                    <a:pt x="1270" y="720"/>
                    <a:pt x="1270" y="720"/>
                  </a:cubicBezTo>
                  <a:cubicBezTo>
                    <a:pt x="1272" y="721"/>
                    <a:pt x="1273" y="722"/>
                    <a:pt x="1275" y="723"/>
                  </a:cubicBezTo>
                  <a:moveTo>
                    <a:pt x="1267" y="719"/>
                  </a:moveTo>
                  <a:cubicBezTo>
                    <a:pt x="1267" y="743"/>
                    <a:pt x="1267" y="743"/>
                    <a:pt x="1267" y="743"/>
                  </a:cubicBezTo>
                  <a:cubicBezTo>
                    <a:pt x="1265" y="743"/>
                    <a:pt x="1264" y="742"/>
                    <a:pt x="1262" y="741"/>
                  </a:cubicBezTo>
                  <a:cubicBezTo>
                    <a:pt x="1262" y="716"/>
                    <a:pt x="1262" y="716"/>
                    <a:pt x="1262" y="716"/>
                  </a:cubicBezTo>
                  <a:cubicBezTo>
                    <a:pt x="1264" y="717"/>
                    <a:pt x="1265" y="718"/>
                    <a:pt x="1267" y="719"/>
                  </a:cubicBezTo>
                  <a:moveTo>
                    <a:pt x="1259" y="739"/>
                  </a:moveTo>
                  <a:cubicBezTo>
                    <a:pt x="1257" y="738"/>
                    <a:pt x="1256" y="737"/>
                    <a:pt x="1254" y="737"/>
                  </a:cubicBezTo>
                  <a:cubicBezTo>
                    <a:pt x="1254" y="712"/>
                    <a:pt x="1254" y="712"/>
                    <a:pt x="1254" y="712"/>
                  </a:cubicBezTo>
                  <a:cubicBezTo>
                    <a:pt x="1256" y="713"/>
                    <a:pt x="1257" y="713"/>
                    <a:pt x="1259" y="714"/>
                  </a:cubicBezTo>
                  <a:cubicBezTo>
                    <a:pt x="1259" y="739"/>
                    <a:pt x="1259" y="739"/>
                    <a:pt x="1259" y="739"/>
                  </a:cubicBezTo>
                  <a:moveTo>
                    <a:pt x="1251" y="710"/>
                  </a:moveTo>
                  <a:cubicBezTo>
                    <a:pt x="1251" y="735"/>
                    <a:pt x="1251" y="735"/>
                    <a:pt x="1251" y="735"/>
                  </a:cubicBezTo>
                  <a:cubicBezTo>
                    <a:pt x="1250" y="734"/>
                    <a:pt x="1248" y="733"/>
                    <a:pt x="1247" y="732"/>
                  </a:cubicBezTo>
                  <a:cubicBezTo>
                    <a:pt x="1247" y="708"/>
                    <a:pt x="1247" y="708"/>
                    <a:pt x="1247" y="708"/>
                  </a:cubicBezTo>
                  <a:cubicBezTo>
                    <a:pt x="1248" y="708"/>
                    <a:pt x="1250" y="709"/>
                    <a:pt x="1251" y="710"/>
                  </a:cubicBezTo>
                  <a:moveTo>
                    <a:pt x="1271" y="646"/>
                  </a:moveTo>
                  <a:cubicBezTo>
                    <a:pt x="1228" y="726"/>
                    <a:pt x="1228" y="726"/>
                    <a:pt x="1228" y="726"/>
                  </a:cubicBezTo>
                  <a:cubicBezTo>
                    <a:pt x="1204" y="712"/>
                    <a:pt x="1204" y="712"/>
                    <a:pt x="1204" y="712"/>
                  </a:cubicBezTo>
                  <a:cubicBezTo>
                    <a:pt x="1246" y="633"/>
                    <a:pt x="1246" y="633"/>
                    <a:pt x="1246" y="633"/>
                  </a:cubicBezTo>
                  <a:cubicBezTo>
                    <a:pt x="1254" y="637"/>
                    <a:pt x="1263" y="642"/>
                    <a:pt x="1271" y="646"/>
                  </a:cubicBezTo>
                  <a:moveTo>
                    <a:pt x="1243" y="706"/>
                  </a:moveTo>
                  <a:cubicBezTo>
                    <a:pt x="1243" y="731"/>
                    <a:pt x="1243" y="731"/>
                    <a:pt x="1243" y="731"/>
                  </a:cubicBezTo>
                  <a:cubicBezTo>
                    <a:pt x="1242" y="730"/>
                    <a:pt x="1240" y="729"/>
                    <a:pt x="1239" y="728"/>
                  </a:cubicBezTo>
                  <a:cubicBezTo>
                    <a:pt x="1239" y="713"/>
                    <a:pt x="1239" y="713"/>
                    <a:pt x="1239" y="713"/>
                  </a:cubicBezTo>
                  <a:cubicBezTo>
                    <a:pt x="1243" y="706"/>
                    <a:pt x="1243" y="706"/>
                    <a:pt x="1243" y="706"/>
                  </a:cubicBezTo>
                  <a:cubicBezTo>
                    <a:pt x="1243" y="706"/>
                    <a:pt x="1243" y="706"/>
                    <a:pt x="1243" y="706"/>
                  </a:cubicBezTo>
                  <a:moveTo>
                    <a:pt x="1235" y="720"/>
                  </a:moveTo>
                  <a:cubicBezTo>
                    <a:pt x="1235" y="726"/>
                    <a:pt x="1235" y="726"/>
                    <a:pt x="1235" y="726"/>
                  </a:cubicBezTo>
                  <a:cubicBezTo>
                    <a:pt x="1234" y="726"/>
                    <a:pt x="1234" y="725"/>
                    <a:pt x="1233" y="725"/>
                  </a:cubicBezTo>
                  <a:cubicBezTo>
                    <a:pt x="1235" y="720"/>
                    <a:pt x="1235" y="720"/>
                    <a:pt x="1235" y="720"/>
                  </a:cubicBezTo>
                  <a:moveTo>
                    <a:pt x="1130" y="653"/>
                  </a:moveTo>
                  <a:cubicBezTo>
                    <a:pt x="1123" y="646"/>
                    <a:pt x="1123" y="646"/>
                    <a:pt x="1123" y="646"/>
                  </a:cubicBezTo>
                  <a:cubicBezTo>
                    <a:pt x="1217" y="617"/>
                    <a:pt x="1217" y="617"/>
                    <a:pt x="1217" y="617"/>
                  </a:cubicBezTo>
                  <a:cubicBezTo>
                    <a:pt x="1221" y="619"/>
                    <a:pt x="1225" y="621"/>
                    <a:pt x="1229" y="623"/>
                  </a:cubicBezTo>
                  <a:cubicBezTo>
                    <a:pt x="1201" y="677"/>
                    <a:pt x="1201" y="677"/>
                    <a:pt x="1201" y="677"/>
                  </a:cubicBezTo>
                  <a:cubicBezTo>
                    <a:pt x="1200" y="677"/>
                    <a:pt x="1200" y="677"/>
                    <a:pt x="1200" y="677"/>
                  </a:cubicBezTo>
                  <a:cubicBezTo>
                    <a:pt x="1194" y="690"/>
                    <a:pt x="1194" y="690"/>
                    <a:pt x="1194" y="690"/>
                  </a:cubicBezTo>
                  <a:cubicBezTo>
                    <a:pt x="1129" y="656"/>
                    <a:pt x="1129" y="656"/>
                    <a:pt x="1129" y="656"/>
                  </a:cubicBezTo>
                  <a:cubicBezTo>
                    <a:pt x="1130" y="656"/>
                    <a:pt x="1130" y="656"/>
                    <a:pt x="1130" y="656"/>
                  </a:cubicBezTo>
                  <a:cubicBezTo>
                    <a:pt x="1131" y="655"/>
                    <a:pt x="1131" y="654"/>
                    <a:pt x="1130" y="653"/>
                  </a:cubicBezTo>
                  <a:moveTo>
                    <a:pt x="1117" y="645"/>
                  </a:moveTo>
                  <a:cubicBezTo>
                    <a:pt x="1112" y="646"/>
                    <a:pt x="1112" y="646"/>
                    <a:pt x="1112" y="646"/>
                  </a:cubicBezTo>
                  <a:cubicBezTo>
                    <a:pt x="1109" y="637"/>
                    <a:pt x="1109" y="637"/>
                    <a:pt x="1109" y="637"/>
                  </a:cubicBezTo>
                  <a:cubicBezTo>
                    <a:pt x="1117" y="645"/>
                    <a:pt x="1117" y="645"/>
                    <a:pt x="1117" y="645"/>
                  </a:cubicBezTo>
                  <a:moveTo>
                    <a:pt x="1107" y="630"/>
                  </a:moveTo>
                  <a:cubicBezTo>
                    <a:pt x="1080" y="546"/>
                    <a:pt x="1080" y="546"/>
                    <a:pt x="1080" y="546"/>
                  </a:cubicBezTo>
                  <a:cubicBezTo>
                    <a:pt x="1124" y="569"/>
                    <a:pt x="1169" y="592"/>
                    <a:pt x="1213" y="615"/>
                  </a:cubicBezTo>
                  <a:cubicBezTo>
                    <a:pt x="1120" y="644"/>
                    <a:pt x="1120" y="644"/>
                    <a:pt x="1120" y="644"/>
                  </a:cubicBezTo>
                  <a:cubicBezTo>
                    <a:pt x="1107" y="630"/>
                    <a:pt x="1107" y="630"/>
                    <a:pt x="1107" y="630"/>
                  </a:cubicBezTo>
                  <a:moveTo>
                    <a:pt x="1119" y="648"/>
                  </a:moveTo>
                  <a:cubicBezTo>
                    <a:pt x="1127" y="655"/>
                    <a:pt x="1127" y="655"/>
                    <a:pt x="1127" y="655"/>
                  </a:cubicBezTo>
                  <a:cubicBezTo>
                    <a:pt x="1115" y="649"/>
                    <a:pt x="1115" y="649"/>
                    <a:pt x="1115" y="649"/>
                  </a:cubicBezTo>
                  <a:cubicBezTo>
                    <a:pt x="1119" y="648"/>
                    <a:pt x="1119" y="648"/>
                    <a:pt x="1119" y="648"/>
                  </a:cubicBezTo>
                  <a:moveTo>
                    <a:pt x="1203" y="680"/>
                  </a:moveTo>
                  <a:cubicBezTo>
                    <a:pt x="1214" y="686"/>
                    <a:pt x="1214" y="686"/>
                    <a:pt x="1214" y="686"/>
                  </a:cubicBezTo>
                  <a:cubicBezTo>
                    <a:pt x="1201" y="711"/>
                    <a:pt x="1201" y="711"/>
                    <a:pt x="1201" y="711"/>
                  </a:cubicBezTo>
                  <a:cubicBezTo>
                    <a:pt x="1190" y="705"/>
                    <a:pt x="1190" y="705"/>
                    <a:pt x="1190" y="705"/>
                  </a:cubicBezTo>
                  <a:cubicBezTo>
                    <a:pt x="1203" y="680"/>
                    <a:pt x="1203" y="680"/>
                    <a:pt x="1203" y="680"/>
                  </a:cubicBezTo>
                  <a:moveTo>
                    <a:pt x="1243" y="631"/>
                  </a:moveTo>
                  <a:cubicBezTo>
                    <a:pt x="1215" y="683"/>
                    <a:pt x="1215" y="683"/>
                    <a:pt x="1215" y="683"/>
                  </a:cubicBezTo>
                  <a:cubicBezTo>
                    <a:pt x="1205" y="677"/>
                    <a:pt x="1205" y="677"/>
                    <a:pt x="1205" y="677"/>
                  </a:cubicBezTo>
                  <a:cubicBezTo>
                    <a:pt x="1232" y="625"/>
                    <a:pt x="1232" y="625"/>
                    <a:pt x="1232" y="625"/>
                  </a:cubicBezTo>
                  <a:cubicBezTo>
                    <a:pt x="1236" y="627"/>
                    <a:pt x="1240" y="629"/>
                    <a:pt x="1243" y="631"/>
                  </a:cubicBezTo>
                  <a:moveTo>
                    <a:pt x="1231" y="620"/>
                  </a:moveTo>
                  <a:cubicBezTo>
                    <a:pt x="1228" y="619"/>
                    <a:pt x="1225" y="617"/>
                    <a:pt x="1222" y="616"/>
                  </a:cubicBezTo>
                  <a:cubicBezTo>
                    <a:pt x="1236" y="611"/>
                    <a:pt x="1236" y="611"/>
                    <a:pt x="1236" y="611"/>
                  </a:cubicBezTo>
                  <a:cubicBezTo>
                    <a:pt x="1231" y="620"/>
                    <a:pt x="1231" y="620"/>
                    <a:pt x="1231" y="620"/>
                  </a:cubicBezTo>
                  <a:moveTo>
                    <a:pt x="1235" y="608"/>
                  </a:moveTo>
                  <a:cubicBezTo>
                    <a:pt x="1218" y="613"/>
                    <a:pt x="1218" y="613"/>
                    <a:pt x="1218" y="613"/>
                  </a:cubicBezTo>
                  <a:cubicBezTo>
                    <a:pt x="1172" y="589"/>
                    <a:pt x="1125" y="565"/>
                    <a:pt x="1078" y="541"/>
                  </a:cubicBezTo>
                  <a:cubicBezTo>
                    <a:pt x="1073" y="524"/>
                    <a:pt x="1073" y="524"/>
                    <a:pt x="1073" y="524"/>
                  </a:cubicBezTo>
                  <a:cubicBezTo>
                    <a:pt x="1235" y="608"/>
                    <a:pt x="1235" y="608"/>
                    <a:pt x="1235" y="608"/>
                  </a:cubicBezTo>
                  <a:moveTo>
                    <a:pt x="1070" y="526"/>
                  </a:moveTo>
                  <a:cubicBezTo>
                    <a:pt x="1074" y="539"/>
                    <a:pt x="1074" y="539"/>
                    <a:pt x="1074" y="539"/>
                  </a:cubicBezTo>
                  <a:cubicBezTo>
                    <a:pt x="1071" y="538"/>
                    <a:pt x="1068" y="536"/>
                    <a:pt x="1065" y="535"/>
                  </a:cubicBezTo>
                  <a:cubicBezTo>
                    <a:pt x="1070" y="526"/>
                    <a:pt x="1070" y="526"/>
                    <a:pt x="1070" y="526"/>
                  </a:cubicBezTo>
                  <a:moveTo>
                    <a:pt x="1064" y="538"/>
                  </a:moveTo>
                  <a:cubicBezTo>
                    <a:pt x="1067" y="540"/>
                    <a:pt x="1072" y="542"/>
                    <a:pt x="1075" y="544"/>
                  </a:cubicBezTo>
                  <a:cubicBezTo>
                    <a:pt x="1102" y="625"/>
                    <a:pt x="1102" y="625"/>
                    <a:pt x="1102" y="625"/>
                  </a:cubicBezTo>
                  <a:cubicBezTo>
                    <a:pt x="1101" y="625"/>
                    <a:pt x="1100" y="625"/>
                    <a:pt x="1100" y="625"/>
                  </a:cubicBezTo>
                  <a:cubicBezTo>
                    <a:pt x="1099" y="626"/>
                    <a:pt x="1099" y="627"/>
                    <a:pt x="1100" y="628"/>
                  </a:cubicBezTo>
                  <a:cubicBezTo>
                    <a:pt x="1104" y="632"/>
                    <a:pt x="1104" y="632"/>
                    <a:pt x="1104" y="632"/>
                  </a:cubicBezTo>
                  <a:cubicBezTo>
                    <a:pt x="1108" y="645"/>
                    <a:pt x="1108" y="645"/>
                    <a:pt x="1108" y="645"/>
                  </a:cubicBezTo>
                  <a:cubicBezTo>
                    <a:pt x="1030" y="605"/>
                    <a:pt x="1030" y="605"/>
                    <a:pt x="1030" y="605"/>
                  </a:cubicBezTo>
                  <a:cubicBezTo>
                    <a:pt x="1036" y="592"/>
                    <a:pt x="1036" y="592"/>
                    <a:pt x="1036" y="592"/>
                  </a:cubicBezTo>
                  <a:cubicBezTo>
                    <a:pt x="1036" y="592"/>
                    <a:pt x="1036" y="592"/>
                    <a:pt x="1036" y="592"/>
                  </a:cubicBezTo>
                  <a:cubicBezTo>
                    <a:pt x="1045" y="573"/>
                    <a:pt x="1045" y="573"/>
                    <a:pt x="1045" y="573"/>
                  </a:cubicBezTo>
                  <a:cubicBezTo>
                    <a:pt x="1071" y="599"/>
                    <a:pt x="1071" y="599"/>
                    <a:pt x="1071" y="599"/>
                  </a:cubicBezTo>
                  <a:cubicBezTo>
                    <a:pt x="1072" y="600"/>
                    <a:pt x="1073" y="600"/>
                    <a:pt x="1074" y="599"/>
                  </a:cubicBezTo>
                  <a:cubicBezTo>
                    <a:pt x="1074" y="599"/>
                    <a:pt x="1074" y="598"/>
                    <a:pt x="1074" y="597"/>
                  </a:cubicBezTo>
                  <a:cubicBezTo>
                    <a:pt x="1047" y="570"/>
                    <a:pt x="1047" y="570"/>
                    <a:pt x="1047" y="570"/>
                  </a:cubicBezTo>
                  <a:cubicBezTo>
                    <a:pt x="1064" y="538"/>
                    <a:pt x="1064" y="538"/>
                    <a:pt x="1064" y="538"/>
                  </a:cubicBezTo>
                  <a:moveTo>
                    <a:pt x="1006" y="529"/>
                  </a:moveTo>
                  <a:cubicBezTo>
                    <a:pt x="966" y="489"/>
                    <a:pt x="966" y="489"/>
                    <a:pt x="966" y="489"/>
                  </a:cubicBezTo>
                  <a:cubicBezTo>
                    <a:pt x="987" y="500"/>
                    <a:pt x="1009" y="510"/>
                    <a:pt x="1030" y="521"/>
                  </a:cubicBezTo>
                  <a:cubicBezTo>
                    <a:pt x="1006" y="529"/>
                    <a:pt x="1006" y="529"/>
                    <a:pt x="1006" y="529"/>
                  </a:cubicBezTo>
                  <a:moveTo>
                    <a:pt x="1034" y="523"/>
                  </a:moveTo>
                  <a:cubicBezTo>
                    <a:pt x="1038" y="525"/>
                    <a:pt x="1042" y="527"/>
                    <a:pt x="1046" y="529"/>
                  </a:cubicBezTo>
                  <a:cubicBezTo>
                    <a:pt x="1033" y="556"/>
                    <a:pt x="1033" y="556"/>
                    <a:pt x="1033" y="556"/>
                  </a:cubicBezTo>
                  <a:cubicBezTo>
                    <a:pt x="1008" y="532"/>
                    <a:pt x="1008" y="532"/>
                    <a:pt x="1008" y="532"/>
                  </a:cubicBezTo>
                  <a:cubicBezTo>
                    <a:pt x="1034" y="523"/>
                    <a:pt x="1034" y="523"/>
                    <a:pt x="1034" y="523"/>
                  </a:cubicBezTo>
                  <a:moveTo>
                    <a:pt x="1002" y="530"/>
                  </a:moveTo>
                  <a:cubicBezTo>
                    <a:pt x="929" y="554"/>
                    <a:pt x="929" y="554"/>
                    <a:pt x="929" y="554"/>
                  </a:cubicBezTo>
                  <a:cubicBezTo>
                    <a:pt x="891" y="453"/>
                    <a:pt x="891" y="453"/>
                    <a:pt x="891" y="453"/>
                  </a:cubicBezTo>
                  <a:cubicBezTo>
                    <a:pt x="913" y="463"/>
                    <a:pt x="935" y="474"/>
                    <a:pt x="957" y="485"/>
                  </a:cubicBezTo>
                  <a:cubicBezTo>
                    <a:pt x="1002" y="530"/>
                    <a:pt x="1002" y="530"/>
                    <a:pt x="1002" y="530"/>
                  </a:cubicBezTo>
                  <a:moveTo>
                    <a:pt x="1005" y="533"/>
                  </a:moveTo>
                  <a:cubicBezTo>
                    <a:pt x="1031" y="559"/>
                    <a:pt x="1031" y="559"/>
                    <a:pt x="1031" y="559"/>
                  </a:cubicBezTo>
                  <a:cubicBezTo>
                    <a:pt x="1013" y="596"/>
                    <a:pt x="1013" y="596"/>
                    <a:pt x="1013" y="596"/>
                  </a:cubicBezTo>
                  <a:cubicBezTo>
                    <a:pt x="932" y="557"/>
                    <a:pt x="932" y="557"/>
                    <a:pt x="932" y="557"/>
                  </a:cubicBezTo>
                  <a:cubicBezTo>
                    <a:pt x="1005" y="533"/>
                    <a:pt x="1005" y="533"/>
                    <a:pt x="1005" y="533"/>
                  </a:cubicBezTo>
                  <a:moveTo>
                    <a:pt x="1034" y="562"/>
                  </a:moveTo>
                  <a:cubicBezTo>
                    <a:pt x="1043" y="571"/>
                    <a:pt x="1043" y="571"/>
                    <a:pt x="1043" y="571"/>
                  </a:cubicBezTo>
                  <a:cubicBezTo>
                    <a:pt x="1034" y="589"/>
                    <a:pt x="1034" y="589"/>
                    <a:pt x="1034" y="589"/>
                  </a:cubicBezTo>
                  <a:cubicBezTo>
                    <a:pt x="1023" y="584"/>
                    <a:pt x="1023" y="584"/>
                    <a:pt x="1023" y="584"/>
                  </a:cubicBezTo>
                  <a:cubicBezTo>
                    <a:pt x="1034" y="562"/>
                    <a:pt x="1034" y="562"/>
                    <a:pt x="1034" y="562"/>
                  </a:cubicBezTo>
                  <a:moveTo>
                    <a:pt x="1060" y="536"/>
                  </a:moveTo>
                  <a:cubicBezTo>
                    <a:pt x="1045" y="568"/>
                    <a:pt x="1045" y="568"/>
                    <a:pt x="1045" y="568"/>
                  </a:cubicBezTo>
                  <a:cubicBezTo>
                    <a:pt x="1035" y="559"/>
                    <a:pt x="1035" y="559"/>
                    <a:pt x="1035" y="559"/>
                  </a:cubicBezTo>
                  <a:cubicBezTo>
                    <a:pt x="1049" y="531"/>
                    <a:pt x="1049" y="531"/>
                    <a:pt x="1049" y="531"/>
                  </a:cubicBezTo>
                  <a:cubicBezTo>
                    <a:pt x="1053" y="532"/>
                    <a:pt x="1057" y="534"/>
                    <a:pt x="1060" y="536"/>
                  </a:cubicBezTo>
                  <a:moveTo>
                    <a:pt x="1048" y="526"/>
                  </a:moveTo>
                  <a:cubicBezTo>
                    <a:pt x="1045" y="525"/>
                    <a:pt x="1042" y="523"/>
                    <a:pt x="1039" y="521"/>
                  </a:cubicBezTo>
                  <a:cubicBezTo>
                    <a:pt x="1053" y="517"/>
                    <a:pt x="1053" y="517"/>
                    <a:pt x="1053" y="517"/>
                  </a:cubicBezTo>
                  <a:cubicBezTo>
                    <a:pt x="1048" y="526"/>
                    <a:pt x="1048" y="526"/>
                    <a:pt x="1048" y="526"/>
                  </a:cubicBezTo>
                  <a:moveTo>
                    <a:pt x="1051" y="514"/>
                  </a:moveTo>
                  <a:cubicBezTo>
                    <a:pt x="1034" y="519"/>
                    <a:pt x="1034" y="519"/>
                    <a:pt x="1034" y="519"/>
                  </a:cubicBezTo>
                  <a:cubicBezTo>
                    <a:pt x="1009" y="507"/>
                    <a:pt x="984" y="494"/>
                    <a:pt x="959" y="482"/>
                  </a:cubicBezTo>
                  <a:cubicBezTo>
                    <a:pt x="932" y="456"/>
                    <a:pt x="932" y="456"/>
                    <a:pt x="932" y="456"/>
                  </a:cubicBezTo>
                  <a:cubicBezTo>
                    <a:pt x="932" y="455"/>
                    <a:pt x="931" y="455"/>
                    <a:pt x="930" y="456"/>
                  </a:cubicBezTo>
                  <a:cubicBezTo>
                    <a:pt x="929" y="456"/>
                    <a:pt x="929" y="458"/>
                    <a:pt x="930" y="458"/>
                  </a:cubicBezTo>
                  <a:cubicBezTo>
                    <a:pt x="949" y="477"/>
                    <a:pt x="949" y="477"/>
                    <a:pt x="949" y="477"/>
                  </a:cubicBezTo>
                  <a:cubicBezTo>
                    <a:pt x="929" y="468"/>
                    <a:pt x="909" y="458"/>
                    <a:pt x="889" y="448"/>
                  </a:cubicBezTo>
                  <a:cubicBezTo>
                    <a:pt x="882" y="431"/>
                    <a:pt x="882" y="431"/>
                    <a:pt x="882" y="431"/>
                  </a:cubicBezTo>
                  <a:cubicBezTo>
                    <a:pt x="1051" y="514"/>
                    <a:pt x="1051" y="514"/>
                    <a:pt x="1051" y="514"/>
                  </a:cubicBezTo>
                  <a:moveTo>
                    <a:pt x="879" y="433"/>
                  </a:moveTo>
                  <a:cubicBezTo>
                    <a:pt x="884" y="446"/>
                    <a:pt x="884" y="446"/>
                    <a:pt x="884" y="446"/>
                  </a:cubicBezTo>
                  <a:cubicBezTo>
                    <a:pt x="882" y="445"/>
                    <a:pt x="879" y="443"/>
                    <a:pt x="875" y="442"/>
                  </a:cubicBezTo>
                  <a:cubicBezTo>
                    <a:pt x="879" y="433"/>
                    <a:pt x="879" y="433"/>
                    <a:pt x="879" y="433"/>
                  </a:cubicBezTo>
                  <a:moveTo>
                    <a:pt x="874" y="445"/>
                  </a:moveTo>
                  <a:cubicBezTo>
                    <a:pt x="878" y="447"/>
                    <a:pt x="882" y="449"/>
                    <a:pt x="886" y="451"/>
                  </a:cubicBezTo>
                  <a:cubicBezTo>
                    <a:pt x="925" y="553"/>
                    <a:pt x="925" y="553"/>
                    <a:pt x="925" y="553"/>
                  </a:cubicBezTo>
                  <a:cubicBezTo>
                    <a:pt x="845" y="514"/>
                    <a:pt x="845" y="514"/>
                    <a:pt x="845" y="514"/>
                  </a:cubicBezTo>
                  <a:cubicBezTo>
                    <a:pt x="874" y="445"/>
                    <a:pt x="874" y="445"/>
                    <a:pt x="874" y="445"/>
                  </a:cubicBezTo>
                  <a:moveTo>
                    <a:pt x="871" y="444"/>
                  </a:moveTo>
                  <a:cubicBezTo>
                    <a:pt x="848" y="498"/>
                    <a:pt x="848" y="498"/>
                    <a:pt x="848" y="498"/>
                  </a:cubicBezTo>
                  <a:cubicBezTo>
                    <a:pt x="837" y="494"/>
                    <a:pt x="837" y="494"/>
                    <a:pt x="837" y="494"/>
                  </a:cubicBezTo>
                  <a:cubicBezTo>
                    <a:pt x="860" y="438"/>
                    <a:pt x="860" y="438"/>
                    <a:pt x="860" y="438"/>
                  </a:cubicBezTo>
                  <a:cubicBezTo>
                    <a:pt x="864" y="440"/>
                    <a:pt x="867" y="442"/>
                    <a:pt x="871" y="444"/>
                  </a:cubicBezTo>
                  <a:moveTo>
                    <a:pt x="750" y="465"/>
                  </a:moveTo>
                  <a:cubicBezTo>
                    <a:pt x="744" y="467"/>
                    <a:pt x="744" y="467"/>
                    <a:pt x="744" y="467"/>
                  </a:cubicBezTo>
                  <a:cubicBezTo>
                    <a:pt x="707" y="368"/>
                    <a:pt x="707" y="368"/>
                    <a:pt x="707" y="368"/>
                  </a:cubicBezTo>
                  <a:cubicBezTo>
                    <a:pt x="739" y="382"/>
                    <a:pt x="771" y="397"/>
                    <a:pt x="803" y="412"/>
                  </a:cubicBezTo>
                  <a:cubicBezTo>
                    <a:pt x="750" y="465"/>
                    <a:pt x="750" y="465"/>
                    <a:pt x="750" y="465"/>
                  </a:cubicBezTo>
                  <a:moveTo>
                    <a:pt x="807" y="413"/>
                  </a:moveTo>
                  <a:cubicBezTo>
                    <a:pt x="818" y="419"/>
                    <a:pt x="830" y="424"/>
                    <a:pt x="841" y="429"/>
                  </a:cubicBezTo>
                  <a:cubicBezTo>
                    <a:pt x="758" y="462"/>
                    <a:pt x="758" y="462"/>
                    <a:pt x="758" y="462"/>
                  </a:cubicBezTo>
                  <a:cubicBezTo>
                    <a:pt x="807" y="413"/>
                    <a:pt x="807" y="413"/>
                    <a:pt x="807" y="413"/>
                  </a:cubicBezTo>
                  <a:moveTo>
                    <a:pt x="752" y="468"/>
                  </a:moveTo>
                  <a:cubicBezTo>
                    <a:pt x="845" y="431"/>
                    <a:pt x="845" y="431"/>
                    <a:pt x="845" y="431"/>
                  </a:cubicBezTo>
                  <a:cubicBezTo>
                    <a:pt x="849" y="433"/>
                    <a:pt x="853" y="435"/>
                    <a:pt x="857" y="437"/>
                  </a:cubicBezTo>
                  <a:cubicBezTo>
                    <a:pt x="833" y="494"/>
                    <a:pt x="833" y="494"/>
                    <a:pt x="833" y="494"/>
                  </a:cubicBezTo>
                  <a:cubicBezTo>
                    <a:pt x="828" y="507"/>
                    <a:pt x="828" y="507"/>
                    <a:pt x="828" y="507"/>
                  </a:cubicBezTo>
                  <a:cubicBezTo>
                    <a:pt x="749" y="470"/>
                    <a:pt x="749" y="470"/>
                    <a:pt x="749" y="470"/>
                  </a:cubicBezTo>
                  <a:cubicBezTo>
                    <a:pt x="752" y="468"/>
                    <a:pt x="752" y="468"/>
                    <a:pt x="752" y="468"/>
                  </a:cubicBezTo>
                  <a:moveTo>
                    <a:pt x="858" y="434"/>
                  </a:moveTo>
                  <a:cubicBezTo>
                    <a:pt x="855" y="432"/>
                    <a:pt x="852" y="431"/>
                    <a:pt x="850" y="430"/>
                  </a:cubicBezTo>
                  <a:cubicBezTo>
                    <a:pt x="862" y="425"/>
                    <a:pt x="862" y="425"/>
                    <a:pt x="862" y="425"/>
                  </a:cubicBezTo>
                  <a:cubicBezTo>
                    <a:pt x="858" y="434"/>
                    <a:pt x="858" y="434"/>
                    <a:pt x="858" y="434"/>
                  </a:cubicBezTo>
                  <a:moveTo>
                    <a:pt x="818" y="402"/>
                  </a:moveTo>
                  <a:cubicBezTo>
                    <a:pt x="861" y="422"/>
                    <a:pt x="861" y="422"/>
                    <a:pt x="861" y="422"/>
                  </a:cubicBezTo>
                  <a:cubicBezTo>
                    <a:pt x="845" y="428"/>
                    <a:pt x="845" y="428"/>
                    <a:pt x="845" y="428"/>
                  </a:cubicBezTo>
                  <a:cubicBezTo>
                    <a:pt x="833" y="422"/>
                    <a:pt x="821" y="416"/>
                    <a:pt x="809" y="411"/>
                  </a:cubicBezTo>
                  <a:cubicBezTo>
                    <a:pt x="818" y="402"/>
                    <a:pt x="818" y="402"/>
                    <a:pt x="818" y="402"/>
                  </a:cubicBezTo>
                  <a:moveTo>
                    <a:pt x="815" y="400"/>
                  </a:moveTo>
                  <a:cubicBezTo>
                    <a:pt x="806" y="409"/>
                    <a:pt x="806" y="409"/>
                    <a:pt x="806" y="409"/>
                  </a:cubicBezTo>
                  <a:cubicBezTo>
                    <a:pt x="773" y="394"/>
                    <a:pt x="739" y="378"/>
                    <a:pt x="706" y="363"/>
                  </a:cubicBezTo>
                  <a:cubicBezTo>
                    <a:pt x="700" y="347"/>
                    <a:pt x="700" y="347"/>
                    <a:pt x="700" y="347"/>
                  </a:cubicBezTo>
                  <a:cubicBezTo>
                    <a:pt x="815" y="400"/>
                    <a:pt x="815" y="400"/>
                    <a:pt x="815" y="400"/>
                  </a:cubicBezTo>
                  <a:moveTo>
                    <a:pt x="697" y="348"/>
                  </a:moveTo>
                  <a:cubicBezTo>
                    <a:pt x="701" y="361"/>
                    <a:pt x="701" y="361"/>
                    <a:pt x="701" y="361"/>
                  </a:cubicBezTo>
                  <a:cubicBezTo>
                    <a:pt x="698" y="360"/>
                    <a:pt x="695" y="359"/>
                    <a:pt x="693" y="357"/>
                  </a:cubicBezTo>
                  <a:cubicBezTo>
                    <a:pt x="697" y="348"/>
                    <a:pt x="697" y="348"/>
                    <a:pt x="697" y="348"/>
                  </a:cubicBezTo>
                  <a:moveTo>
                    <a:pt x="691" y="360"/>
                  </a:moveTo>
                  <a:cubicBezTo>
                    <a:pt x="695" y="362"/>
                    <a:pt x="699" y="364"/>
                    <a:pt x="703" y="366"/>
                  </a:cubicBezTo>
                  <a:cubicBezTo>
                    <a:pt x="740" y="466"/>
                    <a:pt x="740" y="466"/>
                    <a:pt x="740" y="466"/>
                  </a:cubicBezTo>
                  <a:cubicBezTo>
                    <a:pt x="660" y="429"/>
                    <a:pt x="660" y="429"/>
                    <a:pt x="660" y="429"/>
                  </a:cubicBezTo>
                  <a:cubicBezTo>
                    <a:pt x="691" y="360"/>
                    <a:pt x="691" y="360"/>
                    <a:pt x="691" y="360"/>
                  </a:cubicBezTo>
                  <a:moveTo>
                    <a:pt x="677" y="354"/>
                  </a:moveTo>
                  <a:cubicBezTo>
                    <a:pt x="680" y="356"/>
                    <a:pt x="684" y="357"/>
                    <a:pt x="688" y="359"/>
                  </a:cubicBezTo>
                  <a:cubicBezTo>
                    <a:pt x="664" y="413"/>
                    <a:pt x="664" y="413"/>
                    <a:pt x="664" y="413"/>
                  </a:cubicBezTo>
                  <a:cubicBezTo>
                    <a:pt x="652" y="409"/>
                    <a:pt x="652" y="409"/>
                    <a:pt x="652" y="409"/>
                  </a:cubicBezTo>
                  <a:cubicBezTo>
                    <a:pt x="677" y="354"/>
                    <a:pt x="677" y="354"/>
                    <a:pt x="677" y="354"/>
                  </a:cubicBezTo>
                  <a:moveTo>
                    <a:pt x="641" y="342"/>
                  </a:moveTo>
                  <a:cubicBezTo>
                    <a:pt x="642" y="342"/>
                    <a:pt x="643" y="343"/>
                    <a:pt x="644" y="343"/>
                  </a:cubicBezTo>
                  <a:cubicBezTo>
                    <a:pt x="641" y="348"/>
                    <a:pt x="641" y="348"/>
                    <a:pt x="641" y="348"/>
                  </a:cubicBezTo>
                  <a:cubicBezTo>
                    <a:pt x="641" y="342"/>
                    <a:pt x="641" y="342"/>
                    <a:pt x="641" y="342"/>
                  </a:cubicBezTo>
                  <a:moveTo>
                    <a:pt x="633" y="338"/>
                  </a:moveTo>
                  <a:cubicBezTo>
                    <a:pt x="635" y="339"/>
                    <a:pt x="636" y="340"/>
                    <a:pt x="638" y="340"/>
                  </a:cubicBezTo>
                  <a:cubicBezTo>
                    <a:pt x="638" y="356"/>
                    <a:pt x="638" y="356"/>
                    <a:pt x="638" y="356"/>
                  </a:cubicBezTo>
                  <a:cubicBezTo>
                    <a:pt x="635" y="363"/>
                    <a:pt x="635" y="363"/>
                    <a:pt x="635" y="363"/>
                  </a:cubicBezTo>
                  <a:cubicBezTo>
                    <a:pt x="634" y="363"/>
                    <a:pt x="634" y="362"/>
                    <a:pt x="633" y="362"/>
                  </a:cubicBezTo>
                  <a:cubicBezTo>
                    <a:pt x="633" y="338"/>
                    <a:pt x="633" y="338"/>
                    <a:pt x="633" y="338"/>
                  </a:cubicBezTo>
                  <a:moveTo>
                    <a:pt x="625" y="335"/>
                  </a:moveTo>
                  <a:cubicBezTo>
                    <a:pt x="627" y="336"/>
                    <a:pt x="628" y="336"/>
                    <a:pt x="630" y="337"/>
                  </a:cubicBezTo>
                  <a:cubicBezTo>
                    <a:pt x="630" y="361"/>
                    <a:pt x="630" y="361"/>
                    <a:pt x="630" y="361"/>
                  </a:cubicBezTo>
                  <a:cubicBezTo>
                    <a:pt x="628" y="360"/>
                    <a:pt x="627" y="359"/>
                    <a:pt x="625" y="359"/>
                  </a:cubicBezTo>
                  <a:cubicBezTo>
                    <a:pt x="625" y="335"/>
                    <a:pt x="625" y="335"/>
                    <a:pt x="625" y="335"/>
                  </a:cubicBezTo>
                  <a:moveTo>
                    <a:pt x="617" y="328"/>
                  </a:moveTo>
                  <a:cubicBezTo>
                    <a:pt x="619" y="329"/>
                    <a:pt x="621" y="330"/>
                    <a:pt x="623" y="330"/>
                  </a:cubicBezTo>
                  <a:cubicBezTo>
                    <a:pt x="621" y="330"/>
                    <a:pt x="619" y="329"/>
                    <a:pt x="617" y="328"/>
                  </a:cubicBezTo>
                  <a:cubicBezTo>
                    <a:pt x="617" y="328"/>
                    <a:pt x="617" y="328"/>
                    <a:pt x="617" y="328"/>
                  </a:cubicBezTo>
                  <a:moveTo>
                    <a:pt x="622" y="334"/>
                  </a:moveTo>
                  <a:cubicBezTo>
                    <a:pt x="622" y="357"/>
                    <a:pt x="622" y="357"/>
                    <a:pt x="622" y="357"/>
                  </a:cubicBezTo>
                  <a:cubicBezTo>
                    <a:pt x="621" y="357"/>
                    <a:pt x="619" y="356"/>
                    <a:pt x="618" y="355"/>
                  </a:cubicBezTo>
                  <a:cubicBezTo>
                    <a:pt x="618" y="332"/>
                    <a:pt x="618" y="332"/>
                    <a:pt x="618" y="332"/>
                  </a:cubicBezTo>
                  <a:cubicBezTo>
                    <a:pt x="619" y="332"/>
                    <a:pt x="621" y="333"/>
                    <a:pt x="622" y="334"/>
                  </a:cubicBezTo>
                  <a:moveTo>
                    <a:pt x="616" y="327"/>
                  </a:moveTo>
                  <a:cubicBezTo>
                    <a:pt x="616" y="327"/>
                    <a:pt x="616" y="327"/>
                    <a:pt x="616" y="327"/>
                  </a:cubicBezTo>
                  <a:cubicBezTo>
                    <a:pt x="614" y="326"/>
                    <a:pt x="612" y="325"/>
                    <a:pt x="609" y="324"/>
                  </a:cubicBezTo>
                  <a:cubicBezTo>
                    <a:pt x="609" y="324"/>
                    <a:pt x="609" y="324"/>
                    <a:pt x="609" y="324"/>
                  </a:cubicBezTo>
                  <a:cubicBezTo>
                    <a:pt x="611" y="325"/>
                    <a:pt x="614" y="326"/>
                    <a:pt x="616" y="327"/>
                  </a:cubicBezTo>
                  <a:moveTo>
                    <a:pt x="614" y="330"/>
                  </a:moveTo>
                  <a:cubicBezTo>
                    <a:pt x="614" y="354"/>
                    <a:pt x="614" y="354"/>
                    <a:pt x="614" y="354"/>
                  </a:cubicBezTo>
                  <a:cubicBezTo>
                    <a:pt x="613" y="353"/>
                    <a:pt x="611" y="353"/>
                    <a:pt x="610" y="352"/>
                  </a:cubicBezTo>
                  <a:cubicBezTo>
                    <a:pt x="610" y="328"/>
                    <a:pt x="610" y="328"/>
                    <a:pt x="610" y="328"/>
                  </a:cubicBezTo>
                  <a:cubicBezTo>
                    <a:pt x="611" y="329"/>
                    <a:pt x="613" y="330"/>
                    <a:pt x="614" y="330"/>
                  </a:cubicBezTo>
                  <a:moveTo>
                    <a:pt x="608" y="324"/>
                  </a:moveTo>
                  <a:cubicBezTo>
                    <a:pt x="608" y="324"/>
                    <a:pt x="608" y="324"/>
                    <a:pt x="608" y="324"/>
                  </a:cubicBezTo>
                  <a:cubicBezTo>
                    <a:pt x="606" y="323"/>
                    <a:pt x="604" y="322"/>
                    <a:pt x="602" y="321"/>
                  </a:cubicBezTo>
                  <a:cubicBezTo>
                    <a:pt x="601" y="321"/>
                    <a:pt x="601" y="321"/>
                    <a:pt x="601" y="321"/>
                  </a:cubicBezTo>
                  <a:cubicBezTo>
                    <a:pt x="604" y="322"/>
                    <a:pt x="606" y="323"/>
                    <a:pt x="608" y="324"/>
                  </a:cubicBezTo>
                  <a:moveTo>
                    <a:pt x="606" y="351"/>
                  </a:moveTo>
                  <a:cubicBezTo>
                    <a:pt x="605" y="350"/>
                    <a:pt x="603" y="349"/>
                    <a:pt x="602" y="349"/>
                  </a:cubicBezTo>
                  <a:cubicBezTo>
                    <a:pt x="602" y="325"/>
                    <a:pt x="602" y="325"/>
                    <a:pt x="602" y="325"/>
                  </a:cubicBezTo>
                  <a:cubicBezTo>
                    <a:pt x="603" y="326"/>
                    <a:pt x="605" y="326"/>
                    <a:pt x="606" y="327"/>
                  </a:cubicBezTo>
                  <a:cubicBezTo>
                    <a:pt x="606" y="351"/>
                    <a:pt x="606" y="351"/>
                    <a:pt x="606" y="351"/>
                  </a:cubicBezTo>
                  <a:moveTo>
                    <a:pt x="600" y="320"/>
                  </a:moveTo>
                  <a:cubicBezTo>
                    <a:pt x="600" y="320"/>
                    <a:pt x="600" y="320"/>
                    <a:pt x="600" y="320"/>
                  </a:cubicBezTo>
                  <a:cubicBezTo>
                    <a:pt x="600" y="320"/>
                    <a:pt x="600" y="320"/>
                    <a:pt x="600" y="320"/>
                  </a:cubicBezTo>
                  <a:cubicBezTo>
                    <a:pt x="598" y="320"/>
                    <a:pt x="596" y="319"/>
                    <a:pt x="594" y="318"/>
                  </a:cubicBezTo>
                  <a:cubicBezTo>
                    <a:pt x="594" y="318"/>
                    <a:pt x="594" y="318"/>
                    <a:pt x="594" y="318"/>
                  </a:cubicBezTo>
                  <a:cubicBezTo>
                    <a:pt x="596" y="318"/>
                    <a:pt x="598" y="319"/>
                    <a:pt x="600" y="320"/>
                  </a:cubicBezTo>
                  <a:moveTo>
                    <a:pt x="599" y="347"/>
                  </a:moveTo>
                  <a:cubicBezTo>
                    <a:pt x="597" y="346"/>
                    <a:pt x="596" y="346"/>
                    <a:pt x="594" y="345"/>
                  </a:cubicBezTo>
                  <a:cubicBezTo>
                    <a:pt x="594" y="322"/>
                    <a:pt x="594" y="322"/>
                    <a:pt x="594" y="322"/>
                  </a:cubicBezTo>
                  <a:cubicBezTo>
                    <a:pt x="596" y="322"/>
                    <a:pt x="597" y="323"/>
                    <a:pt x="598" y="323"/>
                  </a:cubicBezTo>
                  <a:cubicBezTo>
                    <a:pt x="599" y="347"/>
                    <a:pt x="599" y="347"/>
                    <a:pt x="599" y="347"/>
                  </a:cubicBezTo>
                  <a:moveTo>
                    <a:pt x="592" y="317"/>
                  </a:moveTo>
                  <a:cubicBezTo>
                    <a:pt x="592" y="317"/>
                    <a:pt x="592" y="317"/>
                    <a:pt x="592" y="317"/>
                  </a:cubicBezTo>
                  <a:cubicBezTo>
                    <a:pt x="590" y="316"/>
                    <a:pt x="588" y="315"/>
                    <a:pt x="586" y="314"/>
                  </a:cubicBezTo>
                  <a:cubicBezTo>
                    <a:pt x="586" y="314"/>
                    <a:pt x="586" y="314"/>
                    <a:pt x="586" y="314"/>
                  </a:cubicBezTo>
                  <a:cubicBezTo>
                    <a:pt x="588" y="315"/>
                    <a:pt x="590" y="316"/>
                    <a:pt x="592" y="317"/>
                  </a:cubicBezTo>
                  <a:moveTo>
                    <a:pt x="591" y="320"/>
                  </a:moveTo>
                  <a:cubicBezTo>
                    <a:pt x="591" y="344"/>
                    <a:pt x="591" y="344"/>
                    <a:pt x="591" y="344"/>
                  </a:cubicBezTo>
                  <a:cubicBezTo>
                    <a:pt x="589" y="343"/>
                    <a:pt x="588" y="342"/>
                    <a:pt x="586" y="342"/>
                  </a:cubicBezTo>
                  <a:cubicBezTo>
                    <a:pt x="586" y="318"/>
                    <a:pt x="586" y="318"/>
                    <a:pt x="586" y="318"/>
                  </a:cubicBezTo>
                  <a:cubicBezTo>
                    <a:pt x="588" y="319"/>
                    <a:pt x="589" y="319"/>
                    <a:pt x="591" y="320"/>
                  </a:cubicBezTo>
                  <a:moveTo>
                    <a:pt x="584" y="314"/>
                  </a:moveTo>
                  <a:cubicBezTo>
                    <a:pt x="584" y="314"/>
                    <a:pt x="584" y="314"/>
                    <a:pt x="584" y="314"/>
                  </a:cubicBezTo>
                  <a:cubicBezTo>
                    <a:pt x="582" y="313"/>
                    <a:pt x="580" y="312"/>
                    <a:pt x="578" y="311"/>
                  </a:cubicBezTo>
                  <a:cubicBezTo>
                    <a:pt x="578" y="311"/>
                    <a:pt x="578" y="311"/>
                    <a:pt x="578" y="311"/>
                  </a:cubicBezTo>
                  <a:cubicBezTo>
                    <a:pt x="580" y="312"/>
                    <a:pt x="582" y="313"/>
                    <a:pt x="584" y="314"/>
                  </a:cubicBezTo>
                  <a:moveTo>
                    <a:pt x="583" y="317"/>
                  </a:moveTo>
                  <a:cubicBezTo>
                    <a:pt x="583" y="340"/>
                    <a:pt x="583" y="340"/>
                    <a:pt x="583" y="340"/>
                  </a:cubicBezTo>
                  <a:cubicBezTo>
                    <a:pt x="581" y="340"/>
                    <a:pt x="580" y="339"/>
                    <a:pt x="578" y="338"/>
                  </a:cubicBezTo>
                  <a:cubicBezTo>
                    <a:pt x="578" y="315"/>
                    <a:pt x="578" y="315"/>
                    <a:pt x="578" y="315"/>
                  </a:cubicBezTo>
                  <a:cubicBezTo>
                    <a:pt x="580" y="315"/>
                    <a:pt x="581" y="316"/>
                    <a:pt x="583" y="317"/>
                  </a:cubicBezTo>
                  <a:moveTo>
                    <a:pt x="577" y="310"/>
                  </a:moveTo>
                  <a:cubicBezTo>
                    <a:pt x="576" y="310"/>
                    <a:pt x="576" y="310"/>
                    <a:pt x="576" y="310"/>
                  </a:cubicBezTo>
                  <a:cubicBezTo>
                    <a:pt x="574" y="309"/>
                    <a:pt x="572" y="308"/>
                    <a:pt x="570" y="307"/>
                  </a:cubicBezTo>
                  <a:cubicBezTo>
                    <a:pt x="570" y="307"/>
                    <a:pt x="570" y="307"/>
                    <a:pt x="570" y="307"/>
                  </a:cubicBezTo>
                  <a:cubicBezTo>
                    <a:pt x="572" y="308"/>
                    <a:pt x="574" y="309"/>
                    <a:pt x="577" y="310"/>
                  </a:cubicBezTo>
                  <a:moveTo>
                    <a:pt x="575" y="313"/>
                  </a:moveTo>
                  <a:cubicBezTo>
                    <a:pt x="575" y="337"/>
                    <a:pt x="575" y="337"/>
                    <a:pt x="575" y="337"/>
                  </a:cubicBezTo>
                  <a:cubicBezTo>
                    <a:pt x="573" y="336"/>
                    <a:pt x="572" y="336"/>
                    <a:pt x="570" y="335"/>
                  </a:cubicBezTo>
                  <a:cubicBezTo>
                    <a:pt x="570" y="311"/>
                    <a:pt x="570" y="311"/>
                    <a:pt x="570" y="311"/>
                  </a:cubicBezTo>
                  <a:cubicBezTo>
                    <a:pt x="572" y="312"/>
                    <a:pt x="573" y="313"/>
                    <a:pt x="575" y="313"/>
                  </a:cubicBezTo>
                  <a:moveTo>
                    <a:pt x="562" y="304"/>
                  </a:moveTo>
                  <a:cubicBezTo>
                    <a:pt x="564" y="305"/>
                    <a:pt x="566" y="306"/>
                    <a:pt x="569" y="307"/>
                  </a:cubicBezTo>
                  <a:cubicBezTo>
                    <a:pt x="569" y="307"/>
                    <a:pt x="569" y="307"/>
                    <a:pt x="569" y="307"/>
                  </a:cubicBezTo>
                  <a:cubicBezTo>
                    <a:pt x="566" y="306"/>
                    <a:pt x="564" y="305"/>
                    <a:pt x="562" y="304"/>
                  </a:cubicBezTo>
                  <a:cubicBezTo>
                    <a:pt x="562" y="304"/>
                    <a:pt x="562" y="304"/>
                    <a:pt x="562" y="304"/>
                  </a:cubicBezTo>
                  <a:moveTo>
                    <a:pt x="567" y="310"/>
                  </a:moveTo>
                  <a:cubicBezTo>
                    <a:pt x="567" y="333"/>
                    <a:pt x="567" y="333"/>
                    <a:pt x="567" y="333"/>
                  </a:cubicBezTo>
                  <a:cubicBezTo>
                    <a:pt x="566" y="333"/>
                    <a:pt x="564" y="332"/>
                    <a:pt x="563" y="331"/>
                  </a:cubicBezTo>
                  <a:cubicBezTo>
                    <a:pt x="563" y="308"/>
                    <a:pt x="563" y="308"/>
                    <a:pt x="563" y="308"/>
                  </a:cubicBezTo>
                  <a:cubicBezTo>
                    <a:pt x="564" y="309"/>
                    <a:pt x="566" y="309"/>
                    <a:pt x="567" y="310"/>
                  </a:cubicBezTo>
                  <a:moveTo>
                    <a:pt x="561" y="303"/>
                  </a:moveTo>
                  <a:cubicBezTo>
                    <a:pt x="561" y="303"/>
                    <a:pt x="561" y="303"/>
                    <a:pt x="561" y="303"/>
                  </a:cubicBezTo>
                  <a:cubicBezTo>
                    <a:pt x="560" y="303"/>
                    <a:pt x="559" y="303"/>
                    <a:pt x="558" y="302"/>
                  </a:cubicBezTo>
                  <a:cubicBezTo>
                    <a:pt x="559" y="303"/>
                    <a:pt x="560" y="303"/>
                    <a:pt x="561" y="303"/>
                  </a:cubicBezTo>
                  <a:moveTo>
                    <a:pt x="559" y="306"/>
                  </a:moveTo>
                  <a:cubicBezTo>
                    <a:pt x="559" y="330"/>
                    <a:pt x="559" y="330"/>
                    <a:pt x="559" y="330"/>
                  </a:cubicBezTo>
                  <a:cubicBezTo>
                    <a:pt x="558" y="329"/>
                    <a:pt x="556" y="329"/>
                    <a:pt x="555" y="328"/>
                  </a:cubicBezTo>
                  <a:cubicBezTo>
                    <a:pt x="555" y="305"/>
                    <a:pt x="555" y="305"/>
                    <a:pt x="555" y="305"/>
                  </a:cubicBezTo>
                  <a:cubicBezTo>
                    <a:pt x="556" y="305"/>
                    <a:pt x="558" y="306"/>
                    <a:pt x="559" y="306"/>
                  </a:cubicBezTo>
                  <a:moveTo>
                    <a:pt x="553" y="300"/>
                  </a:moveTo>
                  <a:cubicBezTo>
                    <a:pt x="553" y="300"/>
                    <a:pt x="553" y="300"/>
                    <a:pt x="553" y="300"/>
                  </a:cubicBezTo>
                  <a:cubicBezTo>
                    <a:pt x="551" y="299"/>
                    <a:pt x="550" y="299"/>
                    <a:pt x="549" y="298"/>
                  </a:cubicBezTo>
                  <a:cubicBezTo>
                    <a:pt x="550" y="299"/>
                    <a:pt x="551" y="299"/>
                    <a:pt x="553" y="300"/>
                  </a:cubicBezTo>
                  <a:moveTo>
                    <a:pt x="547" y="301"/>
                  </a:moveTo>
                  <a:cubicBezTo>
                    <a:pt x="548" y="302"/>
                    <a:pt x="550" y="302"/>
                    <a:pt x="551" y="303"/>
                  </a:cubicBezTo>
                  <a:cubicBezTo>
                    <a:pt x="551" y="327"/>
                    <a:pt x="551" y="327"/>
                    <a:pt x="551" y="327"/>
                  </a:cubicBezTo>
                  <a:cubicBezTo>
                    <a:pt x="550" y="326"/>
                    <a:pt x="548" y="325"/>
                    <a:pt x="547" y="325"/>
                  </a:cubicBezTo>
                  <a:cubicBezTo>
                    <a:pt x="547" y="301"/>
                    <a:pt x="547" y="301"/>
                    <a:pt x="547" y="301"/>
                  </a:cubicBezTo>
                  <a:moveTo>
                    <a:pt x="539" y="298"/>
                  </a:moveTo>
                  <a:cubicBezTo>
                    <a:pt x="540" y="298"/>
                    <a:pt x="542" y="299"/>
                    <a:pt x="543" y="300"/>
                  </a:cubicBezTo>
                  <a:cubicBezTo>
                    <a:pt x="543" y="323"/>
                    <a:pt x="543" y="323"/>
                    <a:pt x="543" y="323"/>
                  </a:cubicBezTo>
                  <a:cubicBezTo>
                    <a:pt x="542" y="323"/>
                    <a:pt x="540" y="322"/>
                    <a:pt x="539" y="321"/>
                  </a:cubicBezTo>
                  <a:cubicBezTo>
                    <a:pt x="539" y="298"/>
                    <a:pt x="539" y="298"/>
                    <a:pt x="539" y="298"/>
                  </a:cubicBezTo>
                  <a:moveTo>
                    <a:pt x="531" y="294"/>
                  </a:moveTo>
                  <a:cubicBezTo>
                    <a:pt x="533" y="295"/>
                    <a:pt x="534" y="296"/>
                    <a:pt x="536" y="296"/>
                  </a:cubicBezTo>
                  <a:cubicBezTo>
                    <a:pt x="536" y="320"/>
                    <a:pt x="536" y="320"/>
                    <a:pt x="536" y="320"/>
                  </a:cubicBezTo>
                  <a:cubicBezTo>
                    <a:pt x="534" y="319"/>
                    <a:pt x="533" y="319"/>
                    <a:pt x="531" y="318"/>
                  </a:cubicBezTo>
                  <a:cubicBezTo>
                    <a:pt x="531" y="294"/>
                    <a:pt x="531" y="294"/>
                    <a:pt x="531" y="294"/>
                  </a:cubicBezTo>
                  <a:moveTo>
                    <a:pt x="528" y="293"/>
                  </a:moveTo>
                  <a:cubicBezTo>
                    <a:pt x="528" y="317"/>
                    <a:pt x="528" y="317"/>
                    <a:pt x="528" y="317"/>
                  </a:cubicBezTo>
                  <a:cubicBezTo>
                    <a:pt x="526" y="316"/>
                    <a:pt x="525" y="315"/>
                    <a:pt x="523" y="315"/>
                  </a:cubicBezTo>
                  <a:cubicBezTo>
                    <a:pt x="523" y="291"/>
                    <a:pt x="523" y="291"/>
                    <a:pt x="523" y="291"/>
                  </a:cubicBezTo>
                  <a:cubicBezTo>
                    <a:pt x="525" y="292"/>
                    <a:pt x="526" y="292"/>
                    <a:pt x="528" y="293"/>
                  </a:cubicBezTo>
                  <a:moveTo>
                    <a:pt x="515" y="288"/>
                  </a:moveTo>
                  <a:cubicBezTo>
                    <a:pt x="517" y="288"/>
                    <a:pt x="518" y="289"/>
                    <a:pt x="520" y="290"/>
                  </a:cubicBezTo>
                  <a:cubicBezTo>
                    <a:pt x="520" y="313"/>
                    <a:pt x="520" y="313"/>
                    <a:pt x="520" y="313"/>
                  </a:cubicBezTo>
                  <a:cubicBezTo>
                    <a:pt x="518" y="313"/>
                    <a:pt x="517" y="312"/>
                    <a:pt x="515" y="311"/>
                  </a:cubicBezTo>
                  <a:cubicBezTo>
                    <a:pt x="515" y="288"/>
                    <a:pt x="515" y="288"/>
                    <a:pt x="515" y="288"/>
                  </a:cubicBezTo>
                  <a:moveTo>
                    <a:pt x="512" y="286"/>
                  </a:moveTo>
                  <a:cubicBezTo>
                    <a:pt x="512" y="310"/>
                    <a:pt x="512" y="310"/>
                    <a:pt x="512" y="310"/>
                  </a:cubicBezTo>
                  <a:cubicBezTo>
                    <a:pt x="510" y="309"/>
                    <a:pt x="509" y="309"/>
                    <a:pt x="508" y="308"/>
                  </a:cubicBezTo>
                  <a:cubicBezTo>
                    <a:pt x="508" y="284"/>
                    <a:pt x="508" y="284"/>
                    <a:pt x="508" y="284"/>
                  </a:cubicBezTo>
                  <a:cubicBezTo>
                    <a:pt x="509" y="285"/>
                    <a:pt x="510" y="286"/>
                    <a:pt x="512" y="286"/>
                  </a:cubicBezTo>
                  <a:moveTo>
                    <a:pt x="500" y="281"/>
                  </a:moveTo>
                  <a:cubicBezTo>
                    <a:pt x="501" y="282"/>
                    <a:pt x="503" y="282"/>
                    <a:pt x="504" y="283"/>
                  </a:cubicBezTo>
                  <a:cubicBezTo>
                    <a:pt x="504" y="307"/>
                    <a:pt x="504" y="307"/>
                    <a:pt x="504" y="307"/>
                  </a:cubicBezTo>
                  <a:cubicBezTo>
                    <a:pt x="503" y="306"/>
                    <a:pt x="501" y="305"/>
                    <a:pt x="500" y="305"/>
                  </a:cubicBezTo>
                  <a:cubicBezTo>
                    <a:pt x="500" y="281"/>
                    <a:pt x="500" y="281"/>
                    <a:pt x="500" y="281"/>
                  </a:cubicBezTo>
                  <a:moveTo>
                    <a:pt x="492" y="278"/>
                  </a:moveTo>
                  <a:cubicBezTo>
                    <a:pt x="493" y="278"/>
                    <a:pt x="495" y="279"/>
                    <a:pt x="496" y="280"/>
                  </a:cubicBezTo>
                  <a:cubicBezTo>
                    <a:pt x="496" y="303"/>
                    <a:pt x="496" y="303"/>
                    <a:pt x="496" y="303"/>
                  </a:cubicBezTo>
                  <a:cubicBezTo>
                    <a:pt x="495" y="303"/>
                    <a:pt x="493" y="302"/>
                    <a:pt x="492" y="301"/>
                  </a:cubicBezTo>
                  <a:cubicBezTo>
                    <a:pt x="492" y="278"/>
                    <a:pt x="492" y="278"/>
                    <a:pt x="492" y="278"/>
                  </a:cubicBezTo>
                  <a:moveTo>
                    <a:pt x="484" y="275"/>
                  </a:moveTo>
                  <a:cubicBezTo>
                    <a:pt x="485" y="275"/>
                    <a:pt x="487" y="276"/>
                    <a:pt x="488" y="276"/>
                  </a:cubicBezTo>
                  <a:cubicBezTo>
                    <a:pt x="488" y="300"/>
                    <a:pt x="488" y="300"/>
                    <a:pt x="488" y="300"/>
                  </a:cubicBezTo>
                  <a:cubicBezTo>
                    <a:pt x="487" y="299"/>
                    <a:pt x="485" y="299"/>
                    <a:pt x="484" y="298"/>
                  </a:cubicBezTo>
                  <a:cubicBezTo>
                    <a:pt x="484" y="275"/>
                    <a:pt x="484" y="275"/>
                    <a:pt x="484" y="275"/>
                  </a:cubicBezTo>
                  <a:moveTo>
                    <a:pt x="476" y="271"/>
                  </a:moveTo>
                  <a:cubicBezTo>
                    <a:pt x="478" y="272"/>
                    <a:pt x="479" y="273"/>
                    <a:pt x="481" y="273"/>
                  </a:cubicBezTo>
                  <a:cubicBezTo>
                    <a:pt x="481" y="297"/>
                    <a:pt x="481" y="297"/>
                    <a:pt x="481" y="297"/>
                  </a:cubicBezTo>
                  <a:cubicBezTo>
                    <a:pt x="479" y="296"/>
                    <a:pt x="478" y="295"/>
                    <a:pt x="476" y="295"/>
                  </a:cubicBezTo>
                  <a:cubicBezTo>
                    <a:pt x="476" y="271"/>
                    <a:pt x="476" y="271"/>
                    <a:pt x="476" y="271"/>
                  </a:cubicBezTo>
                  <a:moveTo>
                    <a:pt x="468" y="264"/>
                  </a:moveTo>
                  <a:cubicBezTo>
                    <a:pt x="470" y="265"/>
                    <a:pt x="472" y="266"/>
                    <a:pt x="474" y="267"/>
                  </a:cubicBezTo>
                  <a:cubicBezTo>
                    <a:pt x="472" y="266"/>
                    <a:pt x="470" y="265"/>
                    <a:pt x="468" y="264"/>
                  </a:cubicBezTo>
                  <a:cubicBezTo>
                    <a:pt x="468" y="264"/>
                    <a:pt x="468" y="264"/>
                    <a:pt x="468" y="264"/>
                  </a:cubicBezTo>
                  <a:moveTo>
                    <a:pt x="473" y="270"/>
                  </a:moveTo>
                  <a:cubicBezTo>
                    <a:pt x="473" y="293"/>
                    <a:pt x="473" y="293"/>
                    <a:pt x="473" y="293"/>
                  </a:cubicBezTo>
                  <a:cubicBezTo>
                    <a:pt x="471" y="293"/>
                    <a:pt x="470" y="292"/>
                    <a:pt x="468" y="292"/>
                  </a:cubicBezTo>
                  <a:cubicBezTo>
                    <a:pt x="468" y="268"/>
                    <a:pt x="468" y="268"/>
                    <a:pt x="468" y="268"/>
                  </a:cubicBezTo>
                  <a:cubicBezTo>
                    <a:pt x="470" y="269"/>
                    <a:pt x="471" y="269"/>
                    <a:pt x="473" y="270"/>
                  </a:cubicBezTo>
                  <a:moveTo>
                    <a:pt x="460" y="261"/>
                  </a:moveTo>
                  <a:cubicBezTo>
                    <a:pt x="462" y="262"/>
                    <a:pt x="464" y="263"/>
                    <a:pt x="466" y="264"/>
                  </a:cubicBezTo>
                  <a:cubicBezTo>
                    <a:pt x="466" y="264"/>
                    <a:pt x="466" y="264"/>
                    <a:pt x="466" y="264"/>
                  </a:cubicBezTo>
                  <a:cubicBezTo>
                    <a:pt x="464" y="263"/>
                    <a:pt x="462" y="262"/>
                    <a:pt x="460" y="261"/>
                  </a:cubicBezTo>
                  <a:cubicBezTo>
                    <a:pt x="460" y="261"/>
                    <a:pt x="460" y="261"/>
                    <a:pt x="460" y="261"/>
                  </a:cubicBezTo>
                  <a:moveTo>
                    <a:pt x="465" y="267"/>
                  </a:moveTo>
                  <a:cubicBezTo>
                    <a:pt x="465" y="290"/>
                    <a:pt x="465" y="290"/>
                    <a:pt x="465" y="290"/>
                  </a:cubicBezTo>
                  <a:cubicBezTo>
                    <a:pt x="463" y="289"/>
                    <a:pt x="462" y="289"/>
                    <a:pt x="460" y="288"/>
                  </a:cubicBezTo>
                  <a:cubicBezTo>
                    <a:pt x="460" y="265"/>
                    <a:pt x="460" y="265"/>
                    <a:pt x="460" y="265"/>
                  </a:cubicBezTo>
                  <a:cubicBezTo>
                    <a:pt x="462" y="266"/>
                    <a:pt x="463" y="266"/>
                    <a:pt x="465" y="267"/>
                  </a:cubicBezTo>
                  <a:moveTo>
                    <a:pt x="452" y="258"/>
                  </a:moveTo>
                  <a:cubicBezTo>
                    <a:pt x="454" y="259"/>
                    <a:pt x="456" y="260"/>
                    <a:pt x="459" y="260"/>
                  </a:cubicBezTo>
                  <a:cubicBezTo>
                    <a:pt x="458" y="260"/>
                    <a:pt x="458" y="260"/>
                    <a:pt x="458" y="260"/>
                  </a:cubicBezTo>
                  <a:cubicBezTo>
                    <a:pt x="456" y="260"/>
                    <a:pt x="454" y="259"/>
                    <a:pt x="452" y="258"/>
                  </a:cubicBezTo>
                  <a:cubicBezTo>
                    <a:pt x="452" y="258"/>
                    <a:pt x="452" y="258"/>
                    <a:pt x="452" y="258"/>
                  </a:cubicBezTo>
                  <a:moveTo>
                    <a:pt x="457" y="263"/>
                  </a:moveTo>
                  <a:cubicBezTo>
                    <a:pt x="457" y="287"/>
                    <a:pt x="457" y="287"/>
                    <a:pt x="457" y="287"/>
                  </a:cubicBezTo>
                  <a:cubicBezTo>
                    <a:pt x="455" y="286"/>
                    <a:pt x="454" y="286"/>
                    <a:pt x="452" y="285"/>
                  </a:cubicBezTo>
                  <a:cubicBezTo>
                    <a:pt x="452" y="262"/>
                    <a:pt x="452" y="262"/>
                    <a:pt x="452" y="262"/>
                  </a:cubicBezTo>
                  <a:cubicBezTo>
                    <a:pt x="454" y="262"/>
                    <a:pt x="455" y="263"/>
                    <a:pt x="457" y="263"/>
                  </a:cubicBezTo>
                  <a:moveTo>
                    <a:pt x="444" y="255"/>
                  </a:moveTo>
                  <a:cubicBezTo>
                    <a:pt x="446" y="255"/>
                    <a:pt x="449" y="256"/>
                    <a:pt x="451" y="257"/>
                  </a:cubicBezTo>
                  <a:cubicBezTo>
                    <a:pt x="451" y="257"/>
                    <a:pt x="451" y="257"/>
                    <a:pt x="451" y="257"/>
                  </a:cubicBezTo>
                  <a:cubicBezTo>
                    <a:pt x="449" y="256"/>
                    <a:pt x="446" y="255"/>
                    <a:pt x="444" y="255"/>
                  </a:cubicBezTo>
                  <a:cubicBezTo>
                    <a:pt x="444" y="255"/>
                    <a:pt x="444" y="255"/>
                    <a:pt x="444" y="255"/>
                  </a:cubicBezTo>
                  <a:moveTo>
                    <a:pt x="449" y="260"/>
                  </a:moveTo>
                  <a:cubicBezTo>
                    <a:pt x="449" y="284"/>
                    <a:pt x="449" y="284"/>
                    <a:pt x="449" y="284"/>
                  </a:cubicBezTo>
                  <a:cubicBezTo>
                    <a:pt x="448" y="283"/>
                    <a:pt x="446" y="282"/>
                    <a:pt x="445" y="282"/>
                  </a:cubicBezTo>
                  <a:cubicBezTo>
                    <a:pt x="445" y="258"/>
                    <a:pt x="445" y="258"/>
                    <a:pt x="445" y="258"/>
                  </a:cubicBezTo>
                  <a:cubicBezTo>
                    <a:pt x="446" y="259"/>
                    <a:pt x="448" y="260"/>
                    <a:pt x="449" y="260"/>
                  </a:cubicBezTo>
                  <a:moveTo>
                    <a:pt x="443" y="254"/>
                  </a:moveTo>
                  <a:cubicBezTo>
                    <a:pt x="443" y="254"/>
                    <a:pt x="443" y="254"/>
                    <a:pt x="443" y="254"/>
                  </a:cubicBezTo>
                  <a:cubicBezTo>
                    <a:pt x="441" y="253"/>
                    <a:pt x="439" y="252"/>
                    <a:pt x="437" y="251"/>
                  </a:cubicBezTo>
                  <a:cubicBezTo>
                    <a:pt x="439" y="252"/>
                    <a:pt x="441" y="253"/>
                    <a:pt x="443" y="254"/>
                  </a:cubicBezTo>
                  <a:moveTo>
                    <a:pt x="441" y="257"/>
                  </a:moveTo>
                  <a:cubicBezTo>
                    <a:pt x="441" y="280"/>
                    <a:pt x="441" y="280"/>
                    <a:pt x="441" y="280"/>
                  </a:cubicBezTo>
                  <a:cubicBezTo>
                    <a:pt x="440" y="280"/>
                    <a:pt x="438" y="279"/>
                    <a:pt x="437" y="279"/>
                  </a:cubicBezTo>
                  <a:cubicBezTo>
                    <a:pt x="437" y="255"/>
                    <a:pt x="437" y="255"/>
                    <a:pt x="437" y="255"/>
                  </a:cubicBezTo>
                  <a:cubicBezTo>
                    <a:pt x="438" y="256"/>
                    <a:pt x="440" y="256"/>
                    <a:pt x="441" y="257"/>
                  </a:cubicBezTo>
                  <a:moveTo>
                    <a:pt x="429" y="252"/>
                  </a:moveTo>
                  <a:cubicBezTo>
                    <a:pt x="430" y="253"/>
                    <a:pt x="432" y="253"/>
                    <a:pt x="433" y="254"/>
                  </a:cubicBezTo>
                  <a:cubicBezTo>
                    <a:pt x="433" y="277"/>
                    <a:pt x="433" y="277"/>
                    <a:pt x="433" y="277"/>
                  </a:cubicBezTo>
                  <a:cubicBezTo>
                    <a:pt x="432" y="277"/>
                    <a:pt x="430" y="276"/>
                    <a:pt x="429" y="275"/>
                  </a:cubicBezTo>
                  <a:cubicBezTo>
                    <a:pt x="429" y="252"/>
                    <a:pt x="429" y="252"/>
                    <a:pt x="429" y="252"/>
                  </a:cubicBezTo>
                  <a:moveTo>
                    <a:pt x="421" y="249"/>
                  </a:moveTo>
                  <a:cubicBezTo>
                    <a:pt x="423" y="249"/>
                    <a:pt x="424" y="250"/>
                    <a:pt x="426" y="251"/>
                  </a:cubicBezTo>
                  <a:cubicBezTo>
                    <a:pt x="426" y="274"/>
                    <a:pt x="426" y="274"/>
                    <a:pt x="426" y="274"/>
                  </a:cubicBezTo>
                  <a:cubicBezTo>
                    <a:pt x="424" y="273"/>
                    <a:pt x="423" y="273"/>
                    <a:pt x="421" y="272"/>
                  </a:cubicBezTo>
                  <a:cubicBezTo>
                    <a:pt x="421" y="249"/>
                    <a:pt x="421" y="249"/>
                    <a:pt x="421" y="249"/>
                  </a:cubicBezTo>
                  <a:moveTo>
                    <a:pt x="413" y="245"/>
                  </a:moveTo>
                  <a:cubicBezTo>
                    <a:pt x="415" y="246"/>
                    <a:pt x="416" y="247"/>
                    <a:pt x="418" y="247"/>
                  </a:cubicBezTo>
                  <a:cubicBezTo>
                    <a:pt x="418" y="271"/>
                    <a:pt x="418" y="271"/>
                    <a:pt x="418" y="271"/>
                  </a:cubicBezTo>
                  <a:cubicBezTo>
                    <a:pt x="416" y="270"/>
                    <a:pt x="415" y="269"/>
                    <a:pt x="413" y="269"/>
                  </a:cubicBezTo>
                  <a:cubicBezTo>
                    <a:pt x="413" y="245"/>
                    <a:pt x="413" y="245"/>
                    <a:pt x="413" y="245"/>
                  </a:cubicBezTo>
                  <a:moveTo>
                    <a:pt x="405" y="242"/>
                  </a:moveTo>
                  <a:cubicBezTo>
                    <a:pt x="407" y="243"/>
                    <a:pt x="408" y="243"/>
                    <a:pt x="410" y="244"/>
                  </a:cubicBezTo>
                  <a:cubicBezTo>
                    <a:pt x="410" y="267"/>
                    <a:pt x="410" y="267"/>
                    <a:pt x="410" y="267"/>
                  </a:cubicBezTo>
                  <a:cubicBezTo>
                    <a:pt x="408" y="267"/>
                    <a:pt x="407" y="266"/>
                    <a:pt x="405" y="266"/>
                  </a:cubicBezTo>
                  <a:cubicBezTo>
                    <a:pt x="405" y="242"/>
                    <a:pt x="405" y="242"/>
                    <a:pt x="405" y="242"/>
                  </a:cubicBezTo>
                  <a:moveTo>
                    <a:pt x="397" y="239"/>
                  </a:moveTo>
                  <a:cubicBezTo>
                    <a:pt x="399" y="240"/>
                    <a:pt x="400" y="240"/>
                    <a:pt x="402" y="241"/>
                  </a:cubicBezTo>
                  <a:cubicBezTo>
                    <a:pt x="402" y="264"/>
                    <a:pt x="402" y="264"/>
                    <a:pt x="402" y="264"/>
                  </a:cubicBezTo>
                  <a:cubicBezTo>
                    <a:pt x="400" y="264"/>
                    <a:pt x="399" y="263"/>
                    <a:pt x="397" y="262"/>
                  </a:cubicBezTo>
                  <a:cubicBezTo>
                    <a:pt x="397" y="239"/>
                    <a:pt x="397" y="239"/>
                    <a:pt x="397" y="239"/>
                  </a:cubicBezTo>
                  <a:moveTo>
                    <a:pt x="390" y="236"/>
                  </a:moveTo>
                  <a:cubicBezTo>
                    <a:pt x="391" y="236"/>
                    <a:pt x="393" y="237"/>
                    <a:pt x="394" y="238"/>
                  </a:cubicBezTo>
                  <a:cubicBezTo>
                    <a:pt x="394" y="261"/>
                    <a:pt x="394" y="261"/>
                    <a:pt x="394" y="261"/>
                  </a:cubicBezTo>
                  <a:cubicBezTo>
                    <a:pt x="393" y="260"/>
                    <a:pt x="391" y="260"/>
                    <a:pt x="390" y="259"/>
                  </a:cubicBezTo>
                  <a:cubicBezTo>
                    <a:pt x="390" y="236"/>
                    <a:pt x="390" y="236"/>
                    <a:pt x="390" y="236"/>
                  </a:cubicBezTo>
                  <a:moveTo>
                    <a:pt x="382" y="232"/>
                  </a:moveTo>
                  <a:cubicBezTo>
                    <a:pt x="383" y="233"/>
                    <a:pt x="385" y="234"/>
                    <a:pt x="386" y="234"/>
                  </a:cubicBezTo>
                  <a:cubicBezTo>
                    <a:pt x="386" y="258"/>
                    <a:pt x="386" y="258"/>
                    <a:pt x="386" y="258"/>
                  </a:cubicBezTo>
                  <a:cubicBezTo>
                    <a:pt x="385" y="257"/>
                    <a:pt x="383" y="257"/>
                    <a:pt x="382" y="256"/>
                  </a:cubicBezTo>
                  <a:cubicBezTo>
                    <a:pt x="382" y="232"/>
                    <a:pt x="382" y="232"/>
                    <a:pt x="382" y="232"/>
                  </a:cubicBezTo>
                  <a:moveTo>
                    <a:pt x="374" y="229"/>
                  </a:moveTo>
                  <a:cubicBezTo>
                    <a:pt x="375" y="230"/>
                    <a:pt x="377" y="231"/>
                    <a:pt x="378" y="231"/>
                  </a:cubicBezTo>
                  <a:cubicBezTo>
                    <a:pt x="378" y="255"/>
                    <a:pt x="378" y="255"/>
                    <a:pt x="378" y="255"/>
                  </a:cubicBezTo>
                  <a:cubicBezTo>
                    <a:pt x="377" y="254"/>
                    <a:pt x="375" y="253"/>
                    <a:pt x="374" y="253"/>
                  </a:cubicBezTo>
                  <a:cubicBezTo>
                    <a:pt x="374" y="229"/>
                    <a:pt x="374" y="229"/>
                    <a:pt x="374" y="229"/>
                  </a:cubicBezTo>
                  <a:moveTo>
                    <a:pt x="366" y="226"/>
                  </a:moveTo>
                  <a:cubicBezTo>
                    <a:pt x="367" y="227"/>
                    <a:pt x="369" y="227"/>
                    <a:pt x="371" y="228"/>
                  </a:cubicBezTo>
                  <a:cubicBezTo>
                    <a:pt x="370" y="251"/>
                    <a:pt x="370" y="251"/>
                    <a:pt x="370" y="251"/>
                  </a:cubicBezTo>
                  <a:cubicBezTo>
                    <a:pt x="369" y="251"/>
                    <a:pt x="367" y="250"/>
                    <a:pt x="366" y="250"/>
                  </a:cubicBezTo>
                  <a:cubicBezTo>
                    <a:pt x="366" y="226"/>
                    <a:pt x="366" y="226"/>
                    <a:pt x="366" y="226"/>
                  </a:cubicBezTo>
                  <a:moveTo>
                    <a:pt x="358" y="223"/>
                  </a:moveTo>
                  <a:cubicBezTo>
                    <a:pt x="360" y="224"/>
                    <a:pt x="361" y="224"/>
                    <a:pt x="363" y="225"/>
                  </a:cubicBezTo>
                  <a:cubicBezTo>
                    <a:pt x="363" y="248"/>
                    <a:pt x="363" y="248"/>
                    <a:pt x="363" y="248"/>
                  </a:cubicBezTo>
                  <a:cubicBezTo>
                    <a:pt x="361" y="248"/>
                    <a:pt x="360" y="247"/>
                    <a:pt x="358" y="247"/>
                  </a:cubicBezTo>
                  <a:cubicBezTo>
                    <a:pt x="358" y="223"/>
                    <a:pt x="358" y="223"/>
                    <a:pt x="358" y="223"/>
                  </a:cubicBezTo>
                  <a:moveTo>
                    <a:pt x="355" y="222"/>
                  </a:moveTo>
                  <a:cubicBezTo>
                    <a:pt x="355" y="245"/>
                    <a:pt x="355" y="245"/>
                    <a:pt x="355" y="245"/>
                  </a:cubicBezTo>
                  <a:cubicBezTo>
                    <a:pt x="353" y="245"/>
                    <a:pt x="352" y="244"/>
                    <a:pt x="350" y="243"/>
                  </a:cubicBezTo>
                  <a:cubicBezTo>
                    <a:pt x="350" y="220"/>
                    <a:pt x="350" y="220"/>
                    <a:pt x="350" y="220"/>
                  </a:cubicBezTo>
                  <a:cubicBezTo>
                    <a:pt x="352" y="221"/>
                    <a:pt x="353" y="221"/>
                    <a:pt x="355" y="222"/>
                  </a:cubicBezTo>
                  <a:moveTo>
                    <a:pt x="347" y="219"/>
                  </a:moveTo>
                  <a:cubicBezTo>
                    <a:pt x="347" y="242"/>
                    <a:pt x="347" y="242"/>
                    <a:pt x="347" y="242"/>
                  </a:cubicBezTo>
                  <a:cubicBezTo>
                    <a:pt x="345" y="242"/>
                    <a:pt x="344" y="241"/>
                    <a:pt x="342" y="240"/>
                  </a:cubicBezTo>
                  <a:cubicBezTo>
                    <a:pt x="342" y="217"/>
                    <a:pt x="342" y="217"/>
                    <a:pt x="342" y="217"/>
                  </a:cubicBezTo>
                  <a:cubicBezTo>
                    <a:pt x="344" y="218"/>
                    <a:pt x="345" y="218"/>
                    <a:pt x="347" y="219"/>
                  </a:cubicBezTo>
                  <a:moveTo>
                    <a:pt x="335" y="214"/>
                  </a:moveTo>
                  <a:cubicBezTo>
                    <a:pt x="336" y="214"/>
                    <a:pt x="338" y="215"/>
                    <a:pt x="339" y="216"/>
                  </a:cubicBezTo>
                  <a:cubicBezTo>
                    <a:pt x="339" y="239"/>
                    <a:pt x="339" y="239"/>
                    <a:pt x="339" y="239"/>
                  </a:cubicBezTo>
                  <a:cubicBezTo>
                    <a:pt x="338" y="238"/>
                    <a:pt x="336" y="238"/>
                    <a:pt x="335" y="237"/>
                  </a:cubicBezTo>
                  <a:cubicBezTo>
                    <a:pt x="335" y="214"/>
                    <a:pt x="335" y="214"/>
                    <a:pt x="335" y="214"/>
                  </a:cubicBezTo>
                  <a:moveTo>
                    <a:pt x="327" y="211"/>
                  </a:moveTo>
                  <a:cubicBezTo>
                    <a:pt x="328" y="211"/>
                    <a:pt x="330" y="212"/>
                    <a:pt x="331" y="213"/>
                  </a:cubicBezTo>
                  <a:cubicBezTo>
                    <a:pt x="331" y="236"/>
                    <a:pt x="331" y="236"/>
                    <a:pt x="331" y="236"/>
                  </a:cubicBezTo>
                  <a:cubicBezTo>
                    <a:pt x="330" y="235"/>
                    <a:pt x="328" y="235"/>
                    <a:pt x="327" y="234"/>
                  </a:cubicBezTo>
                  <a:cubicBezTo>
                    <a:pt x="327" y="211"/>
                    <a:pt x="327" y="211"/>
                    <a:pt x="327" y="211"/>
                  </a:cubicBezTo>
                  <a:moveTo>
                    <a:pt x="319" y="208"/>
                  </a:moveTo>
                  <a:cubicBezTo>
                    <a:pt x="320" y="208"/>
                    <a:pt x="322" y="209"/>
                    <a:pt x="323" y="209"/>
                  </a:cubicBezTo>
                  <a:cubicBezTo>
                    <a:pt x="323" y="233"/>
                    <a:pt x="323" y="233"/>
                    <a:pt x="323" y="233"/>
                  </a:cubicBezTo>
                  <a:cubicBezTo>
                    <a:pt x="322" y="232"/>
                    <a:pt x="320" y="231"/>
                    <a:pt x="319" y="231"/>
                  </a:cubicBezTo>
                  <a:cubicBezTo>
                    <a:pt x="319" y="208"/>
                    <a:pt x="319" y="208"/>
                    <a:pt x="319" y="208"/>
                  </a:cubicBezTo>
                  <a:moveTo>
                    <a:pt x="311" y="201"/>
                  </a:moveTo>
                  <a:cubicBezTo>
                    <a:pt x="312" y="201"/>
                    <a:pt x="313" y="202"/>
                    <a:pt x="315" y="202"/>
                  </a:cubicBezTo>
                  <a:cubicBezTo>
                    <a:pt x="313" y="202"/>
                    <a:pt x="312" y="201"/>
                    <a:pt x="311" y="201"/>
                  </a:cubicBezTo>
                  <a:cubicBezTo>
                    <a:pt x="311" y="201"/>
                    <a:pt x="311" y="201"/>
                    <a:pt x="311" y="201"/>
                  </a:cubicBezTo>
                  <a:moveTo>
                    <a:pt x="315" y="206"/>
                  </a:moveTo>
                  <a:cubicBezTo>
                    <a:pt x="315" y="230"/>
                    <a:pt x="315" y="230"/>
                    <a:pt x="315" y="230"/>
                  </a:cubicBezTo>
                  <a:cubicBezTo>
                    <a:pt x="314" y="229"/>
                    <a:pt x="312" y="228"/>
                    <a:pt x="311" y="228"/>
                  </a:cubicBezTo>
                  <a:cubicBezTo>
                    <a:pt x="311" y="205"/>
                    <a:pt x="311" y="205"/>
                    <a:pt x="311" y="205"/>
                  </a:cubicBezTo>
                  <a:cubicBezTo>
                    <a:pt x="312" y="205"/>
                    <a:pt x="314" y="206"/>
                    <a:pt x="315" y="206"/>
                  </a:cubicBezTo>
                  <a:moveTo>
                    <a:pt x="309" y="200"/>
                  </a:moveTo>
                  <a:cubicBezTo>
                    <a:pt x="309" y="200"/>
                    <a:pt x="309" y="200"/>
                    <a:pt x="309" y="200"/>
                  </a:cubicBezTo>
                  <a:cubicBezTo>
                    <a:pt x="307" y="199"/>
                    <a:pt x="305" y="199"/>
                    <a:pt x="303" y="198"/>
                  </a:cubicBezTo>
                  <a:cubicBezTo>
                    <a:pt x="305" y="199"/>
                    <a:pt x="307" y="199"/>
                    <a:pt x="309" y="200"/>
                  </a:cubicBezTo>
                  <a:moveTo>
                    <a:pt x="308" y="226"/>
                  </a:moveTo>
                  <a:cubicBezTo>
                    <a:pt x="306" y="226"/>
                    <a:pt x="305" y="225"/>
                    <a:pt x="303" y="225"/>
                  </a:cubicBezTo>
                  <a:cubicBezTo>
                    <a:pt x="303" y="202"/>
                    <a:pt x="303" y="202"/>
                    <a:pt x="303" y="202"/>
                  </a:cubicBezTo>
                  <a:cubicBezTo>
                    <a:pt x="305" y="202"/>
                    <a:pt x="306" y="203"/>
                    <a:pt x="308" y="203"/>
                  </a:cubicBezTo>
                  <a:cubicBezTo>
                    <a:pt x="308" y="226"/>
                    <a:pt x="308" y="226"/>
                    <a:pt x="308" y="226"/>
                  </a:cubicBezTo>
                  <a:moveTo>
                    <a:pt x="295" y="198"/>
                  </a:moveTo>
                  <a:cubicBezTo>
                    <a:pt x="297" y="199"/>
                    <a:pt x="298" y="200"/>
                    <a:pt x="300" y="200"/>
                  </a:cubicBezTo>
                  <a:cubicBezTo>
                    <a:pt x="300" y="223"/>
                    <a:pt x="300" y="223"/>
                    <a:pt x="300" y="223"/>
                  </a:cubicBezTo>
                  <a:cubicBezTo>
                    <a:pt x="295" y="219"/>
                    <a:pt x="295" y="219"/>
                    <a:pt x="295" y="219"/>
                  </a:cubicBezTo>
                  <a:cubicBezTo>
                    <a:pt x="295" y="198"/>
                    <a:pt x="295" y="198"/>
                    <a:pt x="295" y="198"/>
                  </a:cubicBezTo>
                  <a:moveTo>
                    <a:pt x="287" y="195"/>
                  </a:moveTo>
                  <a:cubicBezTo>
                    <a:pt x="288" y="195"/>
                    <a:pt x="288" y="196"/>
                    <a:pt x="289" y="196"/>
                  </a:cubicBezTo>
                  <a:cubicBezTo>
                    <a:pt x="287" y="197"/>
                    <a:pt x="287" y="197"/>
                    <a:pt x="287" y="197"/>
                  </a:cubicBezTo>
                  <a:cubicBezTo>
                    <a:pt x="287" y="195"/>
                    <a:pt x="287" y="195"/>
                    <a:pt x="287" y="195"/>
                  </a:cubicBezTo>
                  <a:moveTo>
                    <a:pt x="287" y="202"/>
                  </a:moveTo>
                  <a:cubicBezTo>
                    <a:pt x="292" y="197"/>
                    <a:pt x="292" y="197"/>
                    <a:pt x="292" y="197"/>
                  </a:cubicBezTo>
                  <a:cubicBezTo>
                    <a:pt x="292" y="215"/>
                    <a:pt x="292" y="215"/>
                    <a:pt x="292" y="215"/>
                  </a:cubicBezTo>
                  <a:cubicBezTo>
                    <a:pt x="287" y="211"/>
                    <a:pt x="287" y="211"/>
                    <a:pt x="287" y="211"/>
                  </a:cubicBezTo>
                  <a:cubicBezTo>
                    <a:pt x="287" y="202"/>
                    <a:pt x="287" y="202"/>
                    <a:pt x="287" y="202"/>
                  </a:cubicBezTo>
                  <a:moveTo>
                    <a:pt x="280" y="192"/>
                  </a:moveTo>
                  <a:cubicBezTo>
                    <a:pt x="281" y="193"/>
                    <a:pt x="283" y="193"/>
                    <a:pt x="284" y="194"/>
                  </a:cubicBezTo>
                  <a:cubicBezTo>
                    <a:pt x="284" y="200"/>
                    <a:pt x="284" y="200"/>
                    <a:pt x="284" y="200"/>
                  </a:cubicBezTo>
                  <a:cubicBezTo>
                    <a:pt x="280" y="204"/>
                    <a:pt x="280" y="204"/>
                    <a:pt x="280" y="204"/>
                  </a:cubicBezTo>
                  <a:cubicBezTo>
                    <a:pt x="280" y="203"/>
                    <a:pt x="280" y="203"/>
                    <a:pt x="280" y="203"/>
                  </a:cubicBezTo>
                  <a:cubicBezTo>
                    <a:pt x="280" y="192"/>
                    <a:pt x="280" y="192"/>
                    <a:pt x="280" y="192"/>
                  </a:cubicBezTo>
                  <a:moveTo>
                    <a:pt x="284" y="205"/>
                  </a:moveTo>
                  <a:cubicBezTo>
                    <a:pt x="284" y="208"/>
                    <a:pt x="284" y="208"/>
                    <a:pt x="284" y="208"/>
                  </a:cubicBezTo>
                  <a:cubicBezTo>
                    <a:pt x="283" y="206"/>
                    <a:pt x="283" y="206"/>
                    <a:pt x="283" y="206"/>
                  </a:cubicBezTo>
                  <a:cubicBezTo>
                    <a:pt x="284" y="205"/>
                    <a:pt x="284" y="205"/>
                    <a:pt x="284" y="205"/>
                  </a:cubicBezTo>
                  <a:moveTo>
                    <a:pt x="272" y="189"/>
                  </a:moveTo>
                  <a:cubicBezTo>
                    <a:pt x="273" y="190"/>
                    <a:pt x="275" y="190"/>
                    <a:pt x="276" y="191"/>
                  </a:cubicBezTo>
                  <a:cubicBezTo>
                    <a:pt x="276" y="200"/>
                    <a:pt x="276" y="200"/>
                    <a:pt x="276" y="200"/>
                  </a:cubicBezTo>
                  <a:cubicBezTo>
                    <a:pt x="272" y="195"/>
                    <a:pt x="272" y="195"/>
                    <a:pt x="272" y="195"/>
                  </a:cubicBezTo>
                  <a:cubicBezTo>
                    <a:pt x="272" y="189"/>
                    <a:pt x="272" y="189"/>
                    <a:pt x="272" y="189"/>
                  </a:cubicBezTo>
                  <a:moveTo>
                    <a:pt x="264" y="186"/>
                  </a:moveTo>
                  <a:cubicBezTo>
                    <a:pt x="265" y="187"/>
                    <a:pt x="267" y="187"/>
                    <a:pt x="268" y="188"/>
                  </a:cubicBezTo>
                  <a:cubicBezTo>
                    <a:pt x="268" y="192"/>
                    <a:pt x="268" y="192"/>
                    <a:pt x="268" y="192"/>
                  </a:cubicBezTo>
                  <a:cubicBezTo>
                    <a:pt x="264" y="187"/>
                    <a:pt x="264" y="187"/>
                    <a:pt x="264" y="187"/>
                  </a:cubicBezTo>
                  <a:cubicBezTo>
                    <a:pt x="264" y="186"/>
                    <a:pt x="264" y="186"/>
                    <a:pt x="264" y="186"/>
                  </a:cubicBezTo>
                  <a:moveTo>
                    <a:pt x="256" y="183"/>
                  </a:moveTo>
                  <a:cubicBezTo>
                    <a:pt x="257" y="183"/>
                    <a:pt x="257" y="183"/>
                    <a:pt x="257" y="183"/>
                  </a:cubicBezTo>
                  <a:cubicBezTo>
                    <a:pt x="256" y="184"/>
                    <a:pt x="256" y="184"/>
                    <a:pt x="256" y="184"/>
                  </a:cubicBezTo>
                  <a:cubicBezTo>
                    <a:pt x="256" y="183"/>
                    <a:pt x="256" y="183"/>
                    <a:pt x="256" y="183"/>
                  </a:cubicBezTo>
                  <a:moveTo>
                    <a:pt x="253" y="182"/>
                  </a:moveTo>
                  <a:cubicBezTo>
                    <a:pt x="253" y="187"/>
                    <a:pt x="253" y="187"/>
                    <a:pt x="253" y="187"/>
                  </a:cubicBezTo>
                  <a:cubicBezTo>
                    <a:pt x="248" y="192"/>
                    <a:pt x="248" y="192"/>
                    <a:pt x="248" y="192"/>
                  </a:cubicBezTo>
                  <a:cubicBezTo>
                    <a:pt x="248" y="180"/>
                    <a:pt x="248" y="180"/>
                    <a:pt x="248" y="180"/>
                  </a:cubicBezTo>
                  <a:cubicBezTo>
                    <a:pt x="250" y="180"/>
                    <a:pt x="251" y="181"/>
                    <a:pt x="253" y="182"/>
                  </a:cubicBezTo>
                  <a:moveTo>
                    <a:pt x="240" y="177"/>
                  </a:moveTo>
                  <a:cubicBezTo>
                    <a:pt x="242" y="177"/>
                    <a:pt x="243" y="178"/>
                    <a:pt x="245" y="179"/>
                  </a:cubicBezTo>
                  <a:cubicBezTo>
                    <a:pt x="245" y="195"/>
                    <a:pt x="245" y="195"/>
                    <a:pt x="245" y="195"/>
                  </a:cubicBezTo>
                  <a:cubicBezTo>
                    <a:pt x="240" y="200"/>
                    <a:pt x="240" y="200"/>
                    <a:pt x="240" y="200"/>
                  </a:cubicBezTo>
                  <a:cubicBezTo>
                    <a:pt x="240" y="177"/>
                    <a:pt x="240" y="177"/>
                    <a:pt x="240" y="177"/>
                  </a:cubicBezTo>
                  <a:moveTo>
                    <a:pt x="232" y="174"/>
                  </a:moveTo>
                  <a:cubicBezTo>
                    <a:pt x="234" y="175"/>
                    <a:pt x="235" y="175"/>
                    <a:pt x="237" y="176"/>
                  </a:cubicBezTo>
                  <a:cubicBezTo>
                    <a:pt x="237" y="199"/>
                    <a:pt x="237" y="199"/>
                    <a:pt x="237" y="199"/>
                  </a:cubicBezTo>
                  <a:cubicBezTo>
                    <a:pt x="235" y="198"/>
                    <a:pt x="234" y="198"/>
                    <a:pt x="232" y="197"/>
                  </a:cubicBezTo>
                  <a:cubicBezTo>
                    <a:pt x="232" y="174"/>
                    <a:pt x="232" y="174"/>
                    <a:pt x="232" y="174"/>
                  </a:cubicBezTo>
                  <a:moveTo>
                    <a:pt x="224" y="171"/>
                  </a:moveTo>
                  <a:cubicBezTo>
                    <a:pt x="226" y="172"/>
                    <a:pt x="228" y="172"/>
                    <a:pt x="229" y="173"/>
                  </a:cubicBezTo>
                  <a:cubicBezTo>
                    <a:pt x="229" y="196"/>
                    <a:pt x="229" y="196"/>
                    <a:pt x="229" y="196"/>
                  </a:cubicBezTo>
                  <a:cubicBezTo>
                    <a:pt x="228" y="196"/>
                    <a:pt x="228" y="195"/>
                    <a:pt x="227" y="195"/>
                  </a:cubicBezTo>
                  <a:cubicBezTo>
                    <a:pt x="226" y="194"/>
                    <a:pt x="226" y="194"/>
                    <a:pt x="226" y="194"/>
                  </a:cubicBezTo>
                  <a:cubicBezTo>
                    <a:pt x="224" y="193"/>
                    <a:pt x="224" y="193"/>
                    <a:pt x="224" y="193"/>
                  </a:cubicBezTo>
                  <a:cubicBezTo>
                    <a:pt x="224" y="171"/>
                    <a:pt x="224" y="171"/>
                    <a:pt x="224" y="171"/>
                  </a:cubicBezTo>
                  <a:moveTo>
                    <a:pt x="217" y="168"/>
                  </a:moveTo>
                  <a:cubicBezTo>
                    <a:pt x="218" y="169"/>
                    <a:pt x="220" y="169"/>
                    <a:pt x="221" y="170"/>
                  </a:cubicBezTo>
                  <a:cubicBezTo>
                    <a:pt x="221" y="189"/>
                    <a:pt x="221" y="189"/>
                    <a:pt x="221" y="189"/>
                  </a:cubicBezTo>
                  <a:cubicBezTo>
                    <a:pt x="217" y="185"/>
                    <a:pt x="217" y="185"/>
                    <a:pt x="217" y="185"/>
                  </a:cubicBezTo>
                  <a:cubicBezTo>
                    <a:pt x="217" y="168"/>
                    <a:pt x="217" y="168"/>
                    <a:pt x="217" y="168"/>
                  </a:cubicBezTo>
                  <a:moveTo>
                    <a:pt x="217" y="189"/>
                  </a:moveTo>
                  <a:cubicBezTo>
                    <a:pt x="219" y="192"/>
                    <a:pt x="219" y="192"/>
                    <a:pt x="219" y="192"/>
                  </a:cubicBezTo>
                  <a:cubicBezTo>
                    <a:pt x="219" y="192"/>
                    <a:pt x="218" y="192"/>
                    <a:pt x="217" y="191"/>
                  </a:cubicBezTo>
                  <a:cubicBezTo>
                    <a:pt x="217" y="189"/>
                    <a:pt x="217" y="189"/>
                    <a:pt x="217" y="189"/>
                  </a:cubicBezTo>
                  <a:moveTo>
                    <a:pt x="213" y="167"/>
                  </a:moveTo>
                  <a:cubicBezTo>
                    <a:pt x="213" y="181"/>
                    <a:pt x="213" y="181"/>
                    <a:pt x="213" y="181"/>
                  </a:cubicBezTo>
                  <a:cubicBezTo>
                    <a:pt x="209" y="177"/>
                    <a:pt x="209" y="177"/>
                    <a:pt x="209" y="177"/>
                  </a:cubicBezTo>
                  <a:cubicBezTo>
                    <a:pt x="209" y="165"/>
                    <a:pt x="209" y="165"/>
                    <a:pt x="209" y="165"/>
                  </a:cubicBezTo>
                  <a:cubicBezTo>
                    <a:pt x="210" y="166"/>
                    <a:pt x="212" y="166"/>
                    <a:pt x="213" y="167"/>
                  </a:cubicBezTo>
                  <a:moveTo>
                    <a:pt x="213" y="186"/>
                  </a:moveTo>
                  <a:cubicBezTo>
                    <a:pt x="213" y="190"/>
                    <a:pt x="213" y="190"/>
                    <a:pt x="213" y="190"/>
                  </a:cubicBezTo>
                  <a:cubicBezTo>
                    <a:pt x="212" y="189"/>
                    <a:pt x="210" y="189"/>
                    <a:pt x="209" y="188"/>
                  </a:cubicBezTo>
                  <a:cubicBezTo>
                    <a:pt x="209" y="182"/>
                    <a:pt x="209" y="182"/>
                    <a:pt x="209" y="182"/>
                  </a:cubicBezTo>
                  <a:cubicBezTo>
                    <a:pt x="213" y="186"/>
                    <a:pt x="213" y="186"/>
                    <a:pt x="213" y="186"/>
                  </a:cubicBezTo>
                  <a:moveTo>
                    <a:pt x="205" y="164"/>
                  </a:moveTo>
                  <a:cubicBezTo>
                    <a:pt x="205" y="173"/>
                    <a:pt x="205" y="173"/>
                    <a:pt x="205" y="173"/>
                  </a:cubicBezTo>
                  <a:cubicBezTo>
                    <a:pt x="202" y="170"/>
                    <a:pt x="202" y="170"/>
                    <a:pt x="202" y="170"/>
                  </a:cubicBezTo>
                  <a:cubicBezTo>
                    <a:pt x="201" y="169"/>
                    <a:pt x="201" y="169"/>
                    <a:pt x="201" y="169"/>
                  </a:cubicBezTo>
                  <a:cubicBezTo>
                    <a:pt x="201" y="162"/>
                    <a:pt x="201" y="162"/>
                    <a:pt x="201" y="162"/>
                  </a:cubicBezTo>
                  <a:cubicBezTo>
                    <a:pt x="202" y="163"/>
                    <a:pt x="204" y="163"/>
                    <a:pt x="205" y="164"/>
                  </a:cubicBezTo>
                  <a:moveTo>
                    <a:pt x="201" y="174"/>
                  </a:moveTo>
                  <a:cubicBezTo>
                    <a:pt x="205" y="178"/>
                    <a:pt x="205" y="178"/>
                    <a:pt x="205" y="178"/>
                  </a:cubicBezTo>
                  <a:cubicBezTo>
                    <a:pt x="205" y="187"/>
                    <a:pt x="205" y="187"/>
                    <a:pt x="205" y="187"/>
                  </a:cubicBezTo>
                  <a:cubicBezTo>
                    <a:pt x="204" y="186"/>
                    <a:pt x="202" y="186"/>
                    <a:pt x="201" y="185"/>
                  </a:cubicBezTo>
                  <a:cubicBezTo>
                    <a:pt x="201" y="174"/>
                    <a:pt x="201" y="174"/>
                    <a:pt x="201" y="174"/>
                  </a:cubicBezTo>
                  <a:moveTo>
                    <a:pt x="193" y="159"/>
                  </a:moveTo>
                  <a:cubicBezTo>
                    <a:pt x="195" y="160"/>
                    <a:pt x="196" y="160"/>
                    <a:pt x="198" y="161"/>
                  </a:cubicBezTo>
                  <a:cubicBezTo>
                    <a:pt x="198" y="166"/>
                    <a:pt x="198" y="166"/>
                    <a:pt x="198" y="166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193" y="159"/>
                    <a:pt x="193" y="159"/>
                    <a:pt x="193" y="159"/>
                  </a:cubicBezTo>
                  <a:moveTo>
                    <a:pt x="193" y="166"/>
                  </a:moveTo>
                  <a:cubicBezTo>
                    <a:pt x="198" y="170"/>
                    <a:pt x="198" y="170"/>
                    <a:pt x="198" y="170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6" y="183"/>
                    <a:pt x="195" y="183"/>
                    <a:pt x="193" y="182"/>
                  </a:cubicBezTo>
                  <a:cubicBezTo>
                    <a:pt x="193" y="166"/>
                    <a:pt x="193" y="166"/>
                    <a:pt x="193" y="166"/>
                  </a:cubicBezTo>
                  <a:moveTo>
                    <a:pt x="185" y="158"/>
                  </a:moveTo>
                  <a:cubicBezTo>
                    <a:pt x="190" y="162"/>
                    <a:pt x="190" y="162"/>
                    <a:pt x="190" y="162"/>
                  </a:cubicBezTo>
                  <a:cubicBezTo>
                    <a:pt x="190" y="181"/>
                    <a:pt x="190" y="181"/>
                    <a:pt x="190" y="181"/>
                  </a:cubicBezTo>
                  <a:cubicBezTo>
                    <a:pt x="188" y="180"/>
                    <a:pt x="187" y="180"/>
                    <a:pt x="185" y="179"/>
                  </a:cubicBezTo>
                  <a:cubicBezTo>
                    <a:pt x="185" y="158"/>
                    <a:pt x="185" y="158"/>
                    <a:pt x="185" y="158"/>
                  </a:cubicBezTo>
                  <a:moveTo>
                    <a:pt x="177" y="153"/>
                  </a:moveTo>
                  <a:cubicBezTo>
                    <a:pt x="179" y="154"/>
                    <a:pt x="180" y="154"/>
                    <a:pt x="182" y="155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0" y="177"/>
                    <a:pt x="179" y="177"/>
                    <a:pt x="177" y="176"/>
                  </a:cubicBezTo>
                  <a:cubicBezTo>
                    <a:pt x="177" y="153"/>
                    <a:pt x="177" y="153"/>
                    <a:pt x="177" y="153"/>
                  </a:cubicBezTo>
                  <a:moveTo>
                    <a:pt x="169" y="150"/>
                  </a:moveTo>
                  <a:cubicBezTo>
                    <a:pt x="171" y="151"/>
                    <a:pt x="172" y="151"/>
                    <a:pt x="174" y="152"/>
                  </a:cubicBezTo>
                  <a:cubicBezTo>
                    <a:pt x="174" y="175"/>
                    <a:pt x="174" y="175"/>
                    <a:pt x="174" y="175"/>
                  </a:cubicBezTo>
                  <a:cubicBezTo>
                    <a:pt x="172" y="174"/>
                    <a:pt x="171" y="174"/>
                    <a:pt x="169" y="173"/>
                  </a:cubicBezTo>
                  <a:cubicBezTo>
                    <a:pt x="169" y="150"/>
                    <a:pt x="169" y="150"/>
                    <a:pt x="169" y="150"/>
                  </a:cubicBezTo>
                  <a:moveTo>
                    <a:pt x="162" y="147"/>
                  </a:moveTo>
                  <a:cubicBezTo>
                    <a:pt x="163" y="148"/>
                    <a:pt x="165" y="148"/>
                    <a:pt x="166" y="149"/>
                  </a:cubicBezTo>
                  <a:cubicBezTo>
                    <a:pt x="166" y="172"/>
                    <a:pt x="166" y="172"/>
                    <a:pt x="166" y="172"/>
                  </a:cubicBezTo>
                  <a:cubicBezTo>
                    <a:pt x="165" y="172"/>
                    <a:pt x="163" y="171"/>
                    <a:pt x="162" y="170"/>
                  </a:cubicBezTo>
                  <a:cubicBezTo>
                    <a:pt x="162" y="147"/>
                    <a:pt x="162" y="147"/>
                    <a:pt x="162" y="147"/>
                  </a:cubicBezTo>
                  <a:moveTo>
                    <a:pt x="154" y="144"/>
                  </a:moveTo>
                  <a:cubicBezTo>
                    <a:pt x="155" y="145"/>
                    <a:pt x="157" y="145"/>
                    <a:pt x="158" y="146"/>
                  </a:cubicBezTo>
                  <a:cubicBezTo>
                    <a:pt x="158" y="169"/>
                    <a:pt x="158" y="169"/>
                    <a:pt x="158" y="169"/>
                  </a:cubicBezTo>
                  <a:cubicBezTo>
                    <a:pt x="157" y="169"/>
                    <a:pt x="155" y="168"/>
                    <a:pt x="154" y="168"/>
                  </a:cubicBezTo>
                  <a:cubicBezTo>
                    <a:pt x="154" y="144"/>
                    <a:pt x="154" y="144"/>
                    <a:pt x="154" y="144"/>
                  </a:cubicBezTo>
                  <a:moveTo>
                    <a:pt x="150" y="143"/>
                  </a:moveTo>
                  <a:cubicBezTo>
                    <a:pt x="150" y="166"/>
                    <a:pt x="150" y="166"/>
                    <a:pt x="150" y="166"/>
                  </a:cubicBezTo>
                  <a:cubicBezTo>
                    <a:pt x="149" y="166"/>
                    <a:pt x="147" y="165"/>
                    <a:pt x="146" y="165"/>
                  </a:cubicBezTo>
                  <a:cubicBezTo>
                    <a:pt x="146" y="141"/>
                    <a:pt x="146" y="141"/>
                    <a:pt x="146" y="141"/>
                  </a:cubicBezTo>
                  <a:cubicBezTo>
                    <a:pt x="147" y="142"/>
                    <a:pt x="149" y="143"/>
                    <a:pt x="150" y="143"/>
                  </a:cubicBezTo>
                  <a:moveTo>
                    <a:pt x="138" y="139"/>
                  </a:moveTo>
                  <a:cubicBezTo>
                    <a:pt x="139" y="139"/>
                    <a:pt x="141" y="140"/>
                    <a:pt x="142" y="140"/>
                  </a:cubicBezTo>
                  <a:cubicBezTo>
                    <a:pt x="142" y="163"/>
                    <a:pt x="142" y="163"/>
                    <a:pt x="142" y="163"/>
                  </a:cubicBezTo>
                  <a:cubicBezTo>
                    <a:pt x="141" y="163"/>
                    <a:pt x="140" y="162"/>
                    <a:pt x="138" y="162"/>
                  </a:cubicBezTo>
                  <a:cubicBezTo>
                    <a:pt x="138" y="139"/>
                    <a:pt x="138" y="139"/>
                    <a:pt x="138" y="139"/>
                  </a:cubicBezTo>
                  <a:moveTo>
                    <a:pt x="130" y="136"/>
                  </a:moveTo>
                  <a:cubicBezTo>
                    <a:pt x="132" y="136"/>
                    <a:pt x="133" y="137"/>
                    <a:pt x="135" y="137"/>
                  </a:cubicBezTo>
                  <a:cubicBezTo>
                    <a:pt x="135" y="160"/>
                    <a:pt x="135" y="160"/>
                    <a:pt x="135" y="160"/>
                  </a:cubicBezTo>
                  <a:cubicBezTo>
                    <a:pt x="133" y="160"/>
                    <a:pt x="132" y="159"/>
                    <a:pt x="130" y="159"/>
                  </a:cubicBezTo>
                  <a:cubicBezTo>
                    <a:pt x="130" y="136"/>
                    <a:pt x="130" y="136"/>
                    <a:pt x="130" y="136"/>
                  </a:cubicBezTo>
                  <a:moveTo>
                    <a:pt x="122" y="133"/>
                  </a:moveTo>
                  <a:cubicBezTo>
                    <a:pt x="124" y="133"/>
                    <a:pt x="125" y="134"/>
                    <a:pt x="127" y="134"/>
                  </a:cubicBezTo>
                  <a:cubicBezTo>
                    <a:pt x="127" y="157"/>
                    <a:pt x="127" y="157"/>
                    <a:pt x="127" y="157"/>
                  </a:cubicBezTo>
                  <a:cubicBezTo>
                    <a:pt x="125" y="157"/>
                    <a:pt x="124" y="156"/>
                    <a:pt x="122" y="156"/>
                  </a:cubicBezTo>
                  <a:cubicBezTo>
                    <a:pt x="122" y="133"/>
                    <a:pt x="122" y="133"/>
                    <a:pt x="122" y="133"/>
                  </a:cubicBezTo>
                  <a:moveTo>
                    <a:pt x="91" y="211"/>
                  </a:moveTo>
                  <a:cubicBezTo>
                    <a:pt x="91" y="210"/>
                    <a:pt x="91" y="210"/>
                    <a:pt x="91" y="210"/>
                  </a:cubicBezTo>
                  <a:cubicBezTo>
                    <a:pt x="95" y="198"/>
                    <a:pt x="95" y="198"/>
                    <a:pt x="95" y="198"/>
                  </a:cubicBezTo>
                  <a:cubicBezTo>
                    <a:pt x="95" y="213"/>
                    <a:pt x="95" y="213"/>
                    <a:pt x="95" y="213"/>
                  </a:cubicBezTo>
                  <a:cubicBezTo>
                    <a:pt x="94" y="212"/>
                    <a:pt x="92" y="212"/>
                    <a:pt x="91" y="211"/>
                  </a:cubicBezTo>
                  <a:moveTo>
                    <a:pt x="96" y="185"/>
                  </a:moveTo>
                  <a:cubicBezTo>
                    <a:pt x="95" y="188"/>
                    <a:pt x="95" y="188"/>
                    <a:pt x="95" y="188"/>
                  </a:cubicBezTo>
                  <a:cubicBezTo>
                    <a:pt x="95" y="188"/>
                    <a:pt x="95" y="188"/>
                    <a:pt x="95" y="188"/>
                  </a:cubicBezTo>
                  <a:cubicBezTo>
                    <a:pt x="86" y="213"/>
                    <a:pt x="86" y="213"/>
                    <a:pt x="86" y="213"/>
                  </a:cubicBezTo>
                  <a:cubicBezTo>
                    <a:pt x="60" y="203"/>
                    <a:pt x="60" y="203"/>
                    <a:pt x="60" y="203"/>
                  </a:cubicBezTo>
                  <a:cubicBezTo>
                    <a:pt x="91" y="118"/>
                    <a:pt x="91" y="118"/>
                    <a:pt x="91" y="118"/>
                  </a:cubicBezTo>
                  <a:cubicBezTo>
                    <a:pt x="101" y="121"/>
                    <a:pt x="101" y="121"/>
                    <a:pt x="101" y="121"/>
                  </a:cubicBezTo>
                  <a:cubicBezTo>
                    <a:pt x="106" y="123"/>
                    <a:pt x="112" y="125"/>
                    <a:pt x="117" y="127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07" y="155"/>
                    <a:pt x="107" y="155"/>
                    <a:pt x="107" y="155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6" y="185"/>
                    <a:pt x="96" y="185"/>
                    <a:pt x="96" y="185"/>
                  </a:cubicBezTo>
                  <a:moveTo>
                    <a:pt x="119" y="133"/>
                  </a:moveTo>
                  <a:cubicBezTo>
                    <a:pt x="119" y="155"/>
                    <a:pt x="119" y="155"/>
                    <a:pt x="119" y="155"/>
                  </a:cubicBezTo>
                  <a:cubicBezTo>
                    <a:pt x="117" y="154"/>
                    <a:pt x="116" y="154"/>
                    <a:pt x="114" y="153"/>
                  </a:cubicBezTo>
                  <a:cubicBezTo>
                    <a:pt x="114" y="145"/>
                    <a:pt x="114" y="145"/>
                    <a:pt x="114" y="145"/>
                  </a:cubicBezTo>
                  <a:cubicBezTo>
                    <a:pt x="119" y="133"/>
                    <a:pt x="119" y="133"/>
                    <a:pt x="119" y="133"/>
                  </a:cubicBezTo>
                  <a:moveTo>
                    <a:pt x="103" y="216"/>
                  </a:moveTo>
                  <a:cubicBezTo>
                    <a:pt x="102" y="215"/>
                    <a:pt x="100" y="215"/>
                    <a:pt x="99" y="214"/>
                  </a:cubicBezTo>
                  <a:cubicBezTo>
                    <a:pt x="99" y="191"/>
                    <a:pt x="99" y="191"/>
                    <a:pt x="99" y="191"/>
                  </a:cubicBezTo>
                  <a:cubicBezTo>
                    <a:pt x="100" y="191"/>
                    <a:pt x="102" y="192"/>
                    <a:pt x="103" y="193"/>
                  </a:cubicBezTo>
                  <a:cubicBezTo>
                    <a:pt x="103" y="216"/>
                    <a:pt x="103" y="216"/>
                    <a:pt x="103" y="216"/>
                  </a:cubicBezTo>
                  <a:moveTo>
                    <a:pt x="107" y="217"/>
                  </a:moveTo>
                  <a:cubicBezTo>
                    <a:pt x="107" y="194"/>
                    <a:pt x="107" y="194"/>
                    <a:pt x="107" y="194"/>
                  </a:cubicBezTo>
                  <a:cubicBezTo>
                    <a:pt x="108" y="194"/>
                    <a:pt x="110" y="195"/>
                    <a:pt x="111" y="196"/>
                  </a:cubicBezTo>
                  <a:cubicBezTo>
                    <a:pt x="111" y="219"/>
                    <a:pt x="111" y="219"/>
                    <a:pt x="111" y="219"/>
                  </a:cubicBezTo>
                  <a:cubicBezTo>
                    <a:pt x="110" y="218"/>
                    <a:pt x="108" y="218"/>
                    <a:pt x="107" y="217"/>
                  </a:cubicBezTo>
                  <a:moveTo>
                    <a:pt x="114" y="220"/>
                  </a:moveTo>
                  <a:cubicBezTo>
                    <a:pt x="114" y="197"/>
                    <a:pt x="114" y="197"/>
                    <a:pt x="114" y="197"/>
                  </a:cubicBezTo>
                  <a:cubicBezTo>
                    <a:pt x="116" y="197"/>
                    <a:pt x="117" y="198"/>
                    <a:pt x="119" y="198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7" y="221"/>
                    <a:pt x="116" y="220"/>
                    <a:pt x="114" y="220"/>
                  </a:cubicBezTo>
                  <a:moveTo>
                    <a:pt x="127" y="224"/>
                  </a:moveTo>
                  <a:cubicBezTo>
                    <a:pt x="125" y="224"/>
                    <a:pt x="124" y="223"/>
                    <a:pt x="122" y="223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4" y="200"/>
                    <a:pt x="125" y="201"/>
                    <a:pt x="127" y="201"/>
                  </a:cubicBezTo>
                  <a:cubicBezTo>
                    <a:pt x="127" y="224"/>
                    <a:pt x="127" y="224"/>
                    <a:pt x="127" y="224"/>
                  </a:cubicBezTo>
                  <a:moveTo>
                    <a:pt x="135" y="227"/>
                  </a:moveTo>
                  <a:cubicBezTo>
                    <a:pt x="133" y="227"/>
                    <a:pt x="132" y="226"/>
                    <a:pt x="130" y="226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32" y="203"/>
                    <a:pt x="133" y="204"/>
                    <a:pt x="135" y="204"/>
                  </a:cubicBezTo>
                  <a:cubicBezTo>
                    <a:pt x="135" y="227"/>
                    <a:pt x="135" y="227"/>
                    <a:pt x="135" y="227"/>
                  </a:cubicBezTo>
                  <a:moveTo>
                    <a:pt x="142" y="230"/>
                  </a:moveTo>
                  <a:cubicBezTo>
                    <a:pt x="141" y="230"/>
                    <a:pt x="140" y="229"/>
                    <a:pt x="138" y="229"/>
                  </a:cubicBezTo>
                  <a:cubicBezTo>
                    <a:pt x="138" y="206"/>
                    <a:pt x="138" y="206"/>
                    <a:pt x="138" y="206"/>
                  </a:cubicBezTo>
                  <a:cubicBezTo>
                    <a:pt x="139" y="206"/>
                    <a:pt x="141" y="207"/>
                    <a:pt x="142" y="207"/>
                  </a:cubicBezTo>
                  <a:cubicBezTo>
                    <a:pt x="142" y="230"/>
                    <a:pt x="142" y="230"/>
                    <a:pt x="142" y="230"/>
                  </a:cubicBezTo>
                  <a:moveTo>
                    <a:pt x="150" y="233"/>
                  </a:moveTo>
                  <a:cubicBezTo>
                    <a:pt x="149" y="233"/>
                    <a:pt x="147" y="232"/>
                    <a:pt x="146" y="232"/>
                  </a:cubicBezTo>
                  <a:cubicBezTo>
                    <a:pt x="146" y="208"/>
                    <a:pt x="146" y="208"/>
                    <a:pt x="146" y="208"/>
                  </a:cubicBezTo>
                  <a:cubicBezTo>
                    <a:pt x="147" y="209"/>
                    <a:pt x="149" y="209"/>
                    <a:pt x="150" y="210"/>
                  </a:cubicBezTo>
                  <a:cubicBezTo>
                    <a:pt x="150" y="233"/>
                    <a:pt x="150" y="233"/>
                    <a:pt x="150" y="233"/>
                  </a:cubicBezTo>
                  <a:moveTo>
                    <a:pt x="158" y="236"/>
                  </a:moveTo>
                  <a:cubicBezTo>
                    <a:pt x="157" y="236"/>
                    <a:pt x="155" y="235"/>
                    <a:pt x="154" y="235"/>
                  </a:cubicBezTo>
                  <a:cubicBezTo>
                    <a:pt x="154" y="211"/>
                    <a:pt x="154" y="211"/>
                    <a:pt x="154" y="211"/>
                  </a:cubicBezTo>
                  <a:cubicBezTo>
                    <a:pt x="155" y="212"/>
                    <a:pt x="157" y="212"/>
                    <a:pt x="158" y="213"/>
                  </a:cubicBezTo>
                  <a:cubicBezTo>
                    <a:pt x="158" y="236"/>
                    <a:pt x="158" y="236"/>
                    <a:pt x="158" y="236"/>
                  </a:cubicBezTo>
                  <a:moveTo>
                    <a:pt x="166" y="239"/>
                  </a:moveTo>
                  <a:cubicBezTo>
                    <a:pt x="165" y="239"/>
                    <a:pt x="163" y="238"/>
                    <a:pt x="162" y="238"/>
                  </a:cubicBezTo>
                  <a:cubicBezTo>
                    <a:pt x="162" y="214"/>
                    <a:pt x="162" y="214"/>
                    <a:pt x="162" y="214"/>
                  </a:cubicBezTo>
                  <a:cubicBezTo>
                    <a:pt x="163" y="215"/>
                    <a:pt x="165" y="215"/>
                    <a:pt x="166" y="216"/>
                  </a:cubicBezTo>
                  <a:cubicBezTo>
                    <a:pt x="166" y="239"/>
                    <a:pt x="166" y="239"/>
                    <a:pt x="166" y="239"/>
                  </a:cubicBezTo>
                  <a:moveTo>
                    <a:pt x="174" y="242"/>
                  </a:moveTo>
                  <a:cubicBezTo>
                    <a:pt x="172" y="242"/>
                    <a:pt x="171" y="241"/>
                    <a:pt x="169" y="241"/>
                  </a:cubicBezTo>
                  <a:cubicBezTo>
                    <a:pt x="169" y="217"/>
                    <a:pt x="169" y="217"/>
                    <a:pt x="169" y="217"/>
                  </a:cubicBezTo>
                  <a:cubicBezTo>
                    <a:pt x="171" y="218"/>
                    <a:pt x="172" y="218"/>
                    <a:pt x="174" y="219"/>
                  </a:cubicBezTo>
                  <a:cubicBezTo>
                    <a:pt x="174" y="242"/>
                    <a:pt x="174" y="242"/>
                    <a:pt x="174" y="242"/>
                  </a:cubicBezTo>
                  <a:moveTo>
                    <a:pt x="177" y="243"/>
                  </a:moveTo>
                  <a:cubicBezTo>
                    <a:pt x="177" y="220"/>
                    <a:pt x="177" y="220"/>
                    <a:pt x="177" y="220"/>
                  </a:cubicBezTo>
                  <a:cubicBezTo>
                    <a:pt x="179" y="221"/>
                    <a:pt x="180" y="221"/>
                    <a:pt x="182" y="222"/>
                  </a:cubicBezTo>
                  <a:cubicBezTo>
                    <a:pt x="182" y="245"/>
                    <a:pt x="182" y="245"/>
                    <a:pt x="182" y="245"/>
                  </a:cubicBezTo>
                  <a:cubicBezTo>
                    <a:pt x="180" y="245"/>
                    <a:pt x="179" y="244"/>
                    <a:pt x="177" y="243"/>
                  </a:cubicBezTo>
                  <a:moveTo>
                    <a:pt x="179" y="301"/>
                  </a:moveTo>
                  <a:cubicBezTo>
                    <a:pt x="175" y="305"/>
                    <a:pt x="175" y="305"/>
                    <a:pt x="175" y="305"/>
                  </a:cubicBezTo>
                  <a:cubicBezTo>
                    <a:pt x="175" y="274"/>
                    <a:pt x="175" y="274"/>
                    <a:pt x="175" y="274"/>
                  </a:cubicBezTo>
                  <a:cubicBezTo>
                    <a:pt x="179" y="270"/>
                    <a:pt x="179" y="270"/>
                    <a:pt x="179" y="270"/>
                  </a:cubicBezTo>
                  <a:cubicBezTo>
                    <a:pt x="179" y="301"/>
                    <a:pt x="179" y="301"/>
                    <a:pt x="179" y="301"/>
                  </a:cubicBezTo>
                  <a:moveTo>
                    <a:pt x="187" y="293"/>
                  </a:moveTo>
                  <a:cubicBezTo>
                    <a:pt x="183" y="297"/>
                    <a:pt x="183" y="297"/>
                    <a:pt x="183" y="297"/>
                  </a:cubicBezTo>
                  <a:cubicBezTo>
                    <a:pt x="183" y="266"/>
                    <a:pt x="183" y="266"/>
                    <a:pt x="183" y="266"/>
                  </a:cubicBezTo>
                  <a:cubicBezTo>
                    <a:pt x="187" y="262"/>
                    <a:pt x="187" y="262"/>
                    <a:pt x="187" y="262"/>
                  </a:cubicBezTo>
                  <a:cubicBezTo>
                    <a:pt x="187" y="293"/>
                    <a:pt x="187" y="293"/>
                    <a:pt x="187" y="293"/>
                  </a:cubicBezTo>
                  <a:moveTo>
                    <a:pt x="185" y="247"/>
                  </a:moveTo>
                  <a:cubicBezTo>
                    <a:pt x="185" y="223"/>
                    <a:pt x="185" y="223"/>
                    <a:pt x="185" y="223"/>
                  </a:cubicBezTo>
                  <a:cubicBezTo>
                    <a:pt x="187" y="224"/>
                    <a:pt x="188" y="224"/>
                    <a:pt x="190" y="225"/>
                  </a:cubicBezTo>
                  <a:cubicBezTo>
                    <a:pt x="190" y="248"/>
                    <a:pt x="190" y="248"/>
                    <a:pt x="190" y="248"/>
                  </a:cubicBezTo>
                  <a:cubicBezTo>
                    <a:pt x="188" y="248"/>
                    <a:pt x="187" y="247"/>
                    <a:pt x="185" y="247"/>
                  </a:cubicBezTo>
                  <a:moveTo>
                    <a:pt x="191" y="289"/>
                  </a:moveTo>
                  <a:cubicBezTo>
                    <a:pt x="191" y="258"/>
                    <a:pt x="191" y="258"/>
                    <a:pt x="191" y="258"/>
                  </a:cubicBezTo>
                  <a:cubicBezTo>
                    <a:pt x="195" y="254"/>
                    <a:pt x="195" y="254"/>
                    <a:pt x="195" y="254"/>
                  </a:cubicBezTo>
                  <a:cubicBezTo>
                    <a:pt x="195" y="285"/>
                    <a:pt x="195" y="285"/>
                    <a:pt x="195" y="285"/>
                  </a:cubicBezTo>
                  <a:cubicBezTo>
                    <a:pt x="191" y="289"/>
                    <a:pt x="191" y="289"/>
                    <a:pt x="191" y="289"/>
                  </a:cubicBezTo>
                  <a:moveTo>
                    <a:pt x="198" y="242"/>
                  </a:moveTo>
                  <a:cubicBezTo>
                    <a:pt x="193" y="247"/>
                    <a:pt x="193" y="247"/>
                    <a:pt x="193" y="247"/>
                  </a:cubicBezTo>
                  <a:cubicBezTo>
                    <a:pt x="193" y="226"/>
                    <a:pt x="193" y="226"/>
                    <a:pt x="193" y="226"/>
                  </a:cubicBezTo>
                  <a:cubicBezTo>
                    <a:pt x="195" y="227"/>
                    <a:pt x="196" y="227"/>
                    <a:pt x="198" y="228"/>
                  </a:cubicBezTo>
                  <a:cubicBezTo>
                    <a:pt x="198" y="242"/>
                    <a:pt x="198" y="242"/>
                    <a:pt x="198" y="242"/>
                  </a:cubicBezTo>
                  <a:moveTo>
                    <a:pt x="198" y="281"/>
                  </a:moveTo>
                  <a:cubicBezTo>
                    <a:pt x="199" y="251"/>
                    <a:pt x="199" y="251"/>
                    <a:pt x="199" y="251"/>
                  </a:cubicBezTo>
                  <a:cubicBezTo>
                    <a:pt x="203" y="246"/>
                    <a:pt x="203" y="246"/>
                    <a:pt x="203" y="246"/>
                  </a:cubicBezTo>
                  <a:cubicBezTo>
                    <a:pt x="203" y="277"/>
                    <a:pt x="203" y="277"/>
                    <a:pt x="203" y="277"/>
                  </a:cubicBezTo>
                  <a:cubicBezTo>
                    <a:pt x="198" y="281"/>
                    <a:pt x="198" y="281"/>
                    <a:pt x="198" y="281"/>
                  </a:cubicBezTo>
                  <a:moveTo>
                    <a:pt x="205" y="235"/>
                  </a:moveTo>
                  <a:cubicBezTo>
                    <a:pt x="201" y="239"/>
                    <a:pt x="201" y="239"/>
                    <a:pt x="201" y="239"/>
                  </a:cubicBezTo>
                  <a:cubicBezTo>
                    <a:pt x="201" y="229"/>
                    <a:pt x="201" y="229"/>
                    <a:pt x="201" y="229"/>
                  </a:cubicBezTo>
                  <a:cubicBezTo>
                    <a:pt x="202" y="230"/>
                    <a:pt x="204" y="230"/>
                    <a:pt x="205" y="231"/>
                  </a:cubicBezTo>
                  <a:cubicBezTo>
                    <a:pt x="205" y="235"/>
                    <a:pt x="205" y="235"/>
                    <a:pt x="205" y="235"/>
                  </a:cubicBezTo>
                  <a:moveTo>
                    <a:pt x="211" y="269"/>
                  </a:moveTo>
                  <a:cubicBezTo>
                    <a:pt x="206" y="274"/>
                    <a:pt x="206" y="274"/>
                    <a:pt x="206" y="274"/>
                  </a:cubicBezTo>
                  <a:cubicBezTo>
                    <a:pt x="206" y="243"/>
                    <a:pt x="206" y="243"/>
                    <a:pt x="206" y="243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1" y="269"/>
                    <a:pt x="211" y="269"/>
                    <a:pt x="211" y="269"/>
                  </a:cubicBezTo>
                  <a:moveTo>
                    <a:pt x="100" y="185"/>
                  </a:moveTo>
                  <a:cubicBezTo>
                    <a:pt x="110" y="158"/>
                    <a:pt x="110" y="158"/>
                    <a:pt x="110" y="158"/>
                  </a:cubicBezTo>
                  <a:cubicBezTo>
                    <a:pt x="151" y="173"/>
                    <a:pt x="193" y="189"/>
                    <a:pt x="235" y="205"/>
                  </a:cubicBezTo>
                  <a:cubicBezTo>
                    <a:pt x="213" y="227"/>
                    <a:pt x="213" y="227"/>
                    <a:pt x="213" y="227"/>
                  </a:cubicBezTo>
                  <a:cubicBezTo>
                    <a:pt x="176" y="213"/>
                    <a:pt x="138" y="198"/>
                    <a:pt x="100" y="185"/>
                  </a:cubicBezTo>
                  <a:moveTo>
                    <a:pt x="219" y="261"/>
                  </a:moveTo>
                  <a:cubicBezTo>
                    <a:pt x="214" y="266"/>
                    <a:pt x="214" y="266"/>
                    <a:pt x="214" y="266"/>
                  </a:cubicBezTo>
                  <a:cubicBezTo>
                    <a:pt x="214" y="235"/>
                    <a:pt x="214" y="235"/>
                    <a:pt x="214" y="235"/>
                  </a:cubicBezTo>
                  <a:cubicBezTo>
                    <a:pt x="216" y="233"/>
                    <a:pt x="216" y="233"/>
                    <a:pt x="216" y="233"/>
                  </a:cubicBezTo>
                  <a:cubicBezTo>
                    <a:pt x="219" y="236"/>
                    <a:pt x="219" y="236"/>
                    <a:pt x="219" y="236"/>
                  </a:cubicBezTo>
                  <a:cubicBezTo>
                    <a:pt x="219" y="261"/>
                    <a:pt x="219" y="261"/>
                    <a:pt x="219" y="261"/>
                  </a:cubicBezTo>
                  <a:moveTo>
                    <a:pt x="227" y="253"/>
                  </a:moveTo>
                  <a:cubicBezTo>
                    <a:pt x="222" y="258"/>
                    <a:pt x="222" y="258"/>
                    <a:pt x="222" y="258"/>
                  </a:cubicBezTo>
                  <a:cubicBezTo>
                    <a:pt x="222" y="239"/>
                    <a:pt x="222" y="239"/>
                    <a:pt x="222" y="239"/>
                  </a:cubicBezTo>
                  <a:cubicBezTo>
                    <a:pt x="227" y="244"/>
                    <a:pt x="227" y="244"/>
                    <a:pt x="227" y="244"/>
                  </a:cubicBezTo>
                  <a:cubicBezTo>
                    <a:pt x="227" y="253"/>
                    <a:pt x="227" y="253"/>
                    <a:pt x="227" y="253"/>
                  </a:cubicBezTo>
                  <a:moveTo>
                    <a:pt x="227" y="262"/>
                  </a:moveTo>
                  <a:cubicBezTo>
                    <a:pt x="229" y="260"/>
                    <a:pt x="229" y="260"/>
                    <a:pt x="229" y="260"/>
                  </a:cubicBezTo>
                  <a:cubicBezTo>
                    <a:pt x="229" y="263"/>
                    <a:pt x="229" y="263"/>
                    <a:pt x="229" y="263"/>
                  </a:cubicBezTo>
                  <a:cubicBezTo>
                    <a:pt x="228" y="263"/>
                    <a:pt x="228" y="263"/>
                    <a:pt x="227" y="262"/>
                  </a:cubicBezTo>
                  <a:moveTo>
                    <a:pt x="230" y="250"/>
                  </a:moveTo>
                  <a:cubicBezTo>
                    <a:pt x="230" y="247"/>
                    <a:pt x="230" y="247"/>
                    <a:pt x="230" y="247"/>
                  </a:cubicBezTo>
                  <a:cubicBezTo>
                    <a:pt x="231" y="249"/>
                    <a:pt x="231" y="249"/>
                    <a:pt x="231" y="249"/>
                  </a:cubicBezTo>
                  <a:cubicBezTo>
                    <a:pt x="230" y="250"/>
                    <a:pt x="230" y="250"/>
                    <a:pt x="230" y="250"/>
                  </a:cubicBezTo>
                  <a:moveTo>
                    <a:pt x="237" y="266"/>
                  </a:moveTo>
                  <a:cubicBezTo>
                    <a:pt x="235" y="266"/>
                    <a:pt x="234" y="265"/>
                    <a:pt x="232" y="265"/>
                  </a:cubicBezTo>
                  <a:cubicBezTo>
                    <a:pt x="232" y="257"/>
                    <a:pt x="232" y="257"/>
                    <a:pt x="232" y="257"/>
                  </a:cubicBezTo>
                  <a:cubicBezTo>
                    <a:pt x="236" y="253"/>
                    <a:pt x="236" y="253"/>
                    <a:pt x="236" y="253"/>
                  </a:cubicBezTo>
                  <a:cubicBezTo>
                    <a:pt x="237" y="254"/>
                    <a:pt x="237" y="254"/>
                    <a:pt x="237" y="254"/>
                  </a:cubicBezTo>
                  <a:cubicBezTo>
                    <a:pt x="237" y="266"/>
                    <a:pt x="237" y="266"/>
                    <a:pt x="237" y="266"/>
                  </a:cubicBezTo>
                  <a:moveTo>
                    <a:pt x="245" y="269"/>
                  </a:moveTo>
                  <a:cubicBezTo>
                    <a:pt x="243" y="269"/>
                    <a:pt x="242" y="268"/>
                    <a:pt x="240" y="268"/>
                  </a:cubicBezTo>
                  <a:cubicBezTo>
                    <a:pt x="240" y="258"/>
                    <a:pt x="240" y="258"/>
                    <a:pt x="240" y="258"/>
                  </a:cubicBezTo>
                  <a:cubicBezTo>
                    <a:pt x="245" y="262"/>
                    <a:pt x="245" y="262"/>
                    <a:pt x="245" y="262"/>
                  </a:cubicBezTo>
                  <a:cubicBezTo>
                    <a:pt x="245" y="269"/>
                    <a:pt x="245" y="269"/>
                    <a:pt x="245" y="269"/>
                  </a:cubicBezTo>
                  <a:moveTo>
                    <a:pt x="253" y="272"/>
                  </a:moveTo>
                  <a:cubicBezTo>
                    <a:pt x="251" y="272"/>
                    <a:pt x="250" y="271"/>
                    <a:pt x="248" y="271"/>
                  </a:cubicBezTo>
                  <a:cubicBezTo>
                    <a:pt x="248" y="265"/>
                    <a:pt x="248" y="265"/>
                    <a:pt x="248" y="265"/>
                  </a:cubicBezTo>
                  <a:cubicBezTo>
                    <a:pt x="253" y="270"/>
                    <a:pt x="253" y="270"/>
                    <a:pt x="253" y="270"/>
                  </a:cubicBezTo>
                  <a:cubicBezTo>
                    <a:pt x="253" y="272"/>
                    <a:pt x="253" y="272"/>
                    <a:pt x="253" y="272"/>
                  </a:cubicBezTo>
                  <a:moveTo>
                    <a:pt x="256" y="274"/>
                  </a:moveTo>
                  <a:cubicBezTo>
                    <a:pt x="256" y="273"/>
                    <a:pt x="256" y="273"/>
                    <a:pt x="256" y="273"/>
                  </a:cubicBezTo>
                  <a:cubicBezTo>
                    <a:pt x="257" y="274"/>
                    <a:pt x="257" y="274"/>
                    <a:pt x="257" y="274"/>
                  </a:cubicBezTo>
                  <a:cubicBezTo>
                    <a:pt x="256" y="274"/>
                    <a:pt x="256" y="274"/>
                    <a:pt x="256" y="274"/>
                  </a:cubicBezTo>
                  <a:moveTo>
                    <a:pt x="258" y="275"/>
                  </a:moveTo>
                  <a:cubicBezTo>
                    <a:pt x="259" y="275"/>
                    <a:pt x="259" y="275"/>
                    <a:pt x="259" y="274"/>
                  </a:cubicBezTo>
                  <a:cubicBezTo>
                    <a:pt x="260" y="273"/>
                    <a:pt x="260" y="273"/>
                    <a:pt x="260" y="273"/>
                  </a:cubicBezTo>
                  <a:cubicBezTo>
                    <a:pt x="260" y="276"/>
                    <a:pt x="260" y="276"/>
                    <a:pt x="260" y="276"/>
                  </a:cubicBezTo>
                  <a:cubicBezTo>
                    <a:pt x="260" y="275"/>
                    <a:pt x="259" y="275"/>
                    <a:pt x="258" y="275"/>
                  </a:cubicBezTo>
                  <a:moveTo>
                    <a:pt x="264" y="277"/>
                  </a:moveTo>
                  <a:cubicBezTo>
                    <a:pt x="264" y="270"/>
                    <a:pt x="264" y="270"/>
                    <a:pt x="264" y="270"/>
                  </a:cubicBezTo>
                  <a:cubicBezTo>
                    <a:pt x="268" y="265"/>
                    <a:pt x="268" y="265"/>
                    <a:pt x="268" y="265"/>
                  </a:cubicBezTo>
                  <a:cubicBezTo>
                    <a:pt x="268" y="279"/>
                    <a:pt x="268" y="279"/>
                    <a:pt x="268" y="279"/>
                  </a:cubicBezTo>
                  <a:cubicBezTo>
                    <a:pt x="267" y="278"/>
                    <a:pt x="265" y="277"/>
                    <a:pt x="264" y="277"/>
                  </a:cubicBezTo>
                  <a:moveTo>
                    <a:pt x="276" y="282"/>
                  </a:moveTo>
                  <a:cubicBezTo>
                    <a:pt x="275" y="281"/>
                    <a:pt x="273" y="281"/>
                    <a:pt x="272" y="280"/>
                  </a:cubicBezTo>
                  <a:cubicBezTo>
                    <a:pt x="272" y="262"/>
                    <a:pt x="272" y="262"/>
                    <a:pt x="272" y="262"/>
                  </a:cubicBezTo>
                  <a:cubicBezTo>
                    <a:pt x="276" y="258"/>
                    <a:pt x="276" y="258"/>
                    <a:pt x="276" y="258"/>
                  </a:cubicBezTo>
                  <a:cubicBezTo>
                    <a:pt x="276" y="258"/>
                    <a:pt x="276" y="258"/>
                    <a:pt x="276" y="258"/>
                  </a:cubicBezTo>
                  <a:cubicBezTo>
                    <a:pt x="276" y="282"/>
                    <a:pt x="276" y="282"/>
                    <a:pt x="276" y="282"/>
                  </a:cubicBezTo>
                  <a:moveTo>
                    <a:pt x="258" y="271"/>
                  </a:moveTo>
                  <a:cubicBezTo>
                    <a:pt x="238" y="251"/>
                    <a:pt x="238" y="251"/>
                    <a:pt x="238" y="251"/>
                  </a:cubicBezTo>
                  <a:cubicBezTo>
                    <a:pt x="252" y="237"/>
                    <a:pt x="252" y="237"/>
                    <a:pt x="252" y="237"/>
                  </a:cubicBezTo>
                  <a:cubicBezTo>
                    <a:pt x="253" y="236"/>
                    <a:pt x="253" y="235"/>
                    <a:pt x="252" y="234"/>
                  </a:cubicBezTo>
                  <a:cubicBezTo>
                    <a:pt x="252" y="234"/>
                    <a:pt x="251" y="234"/>
                    <a:pt x="250" y="234"/>
                  </a:cubicBezTo>
                  <a:cubicBezTo>
                    <a:pt x="236" y="249"/>
                    <a:pt x="236" y="249"/>
                    <a:pt x="236" y="249"/>
                  </a:cubicBezTo>
                  <a:cubicBezTo>
                    <a:pt x="235" y="247"/>
                    <a:pt x="235" y="247"/>
                    <a:pt x="235" y="247"/>
                  </a:cubicBezTo>
                  <a:cubicBezTo>
                    <a:pt x="217" y="230"/>
                    <a:pt x="217" y="230"/>
                    <a:pt x="217" y="230"/>
                  </a:cubicBezTo>
                  <a:cubicBezTo>
                    <a:pt x="216" y="229"/>
                    <a:pt x="216" y="229"/>
                    <a:pt x="216" y="229"/>
                  </a:cubicBezTo>
                  <a:cubicBezTo>
                    <a:pt x="258" y="187"/>
                    <a:pt x="258" y="187"/>
                    <a:pt x="258" y="187"/>
                  </a:cubicBezTo>
                  <a:cubicBezTo>
                    <a:pt x="278" y="206"/>
                    <a:pt x="278" y="206"/>
                    <a:pt x="278" y="206"/>
                  </a:cubicBezTo>
                  <a:cubicBezTo>
                    <a:pt x="278" y="207"/>
                    <a:pt x="278" y="208"/>
                    <a:pt x="278" y="208"/>
                  </a:cubicBezTo>
                  <a:cubicBezTo>
                    <a:pt x="279" y="209"/>
                    <a:pt x="280" y="209"/>
                    <a:pt x="280" y="209"/>
                  </a:cubicBezTo>
                  <a:cubicBezTo>
                    <a:pt x="300" y="229"/>
                    <a:pt x="300" y="229"/>
                    <a:pt x="300" y="229"/>
                  </a:cubicBezTo>
                  <a:cubicBezTo>
                    <a:pt x="280" y="248"/>
                    <a:pt x="280" y="248"/>
                    <a:pt x="280" y="248"/>
                  </a:cubicBezTo>
                  <a:cubicBezTo>
                    <a:pt x="270" y="239"/>
                    <a:pt x="270" y="239"/>
                    <a:pt x="270" y="239"/>
                  </a:cubicBezTo>
                  <a:cubicBezTo>
                    <a:pt x="258" y="226"/>
                    <a:pt x="258" y="226"/>
                    <a:pt x="258" y="226"/>
                  </a:cubicBezTo>
                  <a:cubicBezTo>
                    <a:pt x="258" y="226"/>
                    <a:pt x="256" y="226"/>
                    <a:pt x="256" y="226"/>
                  </a:cubicBezTo>
                  <a:cubicBezTo>
                    <a:pt x="255" y="227"/>
                    <a:pt x="255" y="228"/>
                    <a:pt x="256" y="229"/>
                  </a:cubicBezTo>
                  <a:cubicBezTo>
                    <a:pt x="268" y="241"/>
                    <a:pt x="268" y="241"/>
                    <a:pt x="268" y="241"/>
                  </a:cubicBezTo>
                  <a:cubicBezTo>
                    <a:pt x="278" y="251"/>
                    <a:pt x="278" y="251"/>
                    <a:pt x="278" y="251"/>
                  </a:cubicBezTo>
                  <a:cubicBezTo>
                    <a:pt x="258" y="271"/>
                    <a:pt x="258" y="271"/>
                    <a:pt x="258" y="271"/>
                  </a:cubicBezTo>
                  <a:moveTo>
                    <a:pt x="284" y="285"/>
                  </a:moveTo>
                  <a:cubicBezTo>
                    <a:pt x="283" y="284"/>
                    <a:pt x="281" y="284"/>
                    <a:pt x="280" y="283"/>
                  </a:cubicBezTo>
                  <a:cubicBezTo>
                    <a:pt x="280" y="260"/>
                    <a:pt x="280" y="260"/>
                    <a:pt x="280" y="260"/>
                  </a:cubicBezTo>
                  <a:cubicBezTo>
                    <a:pt x="281" y="260"/>
                    <a:pt x="283" y="261"/>
                    <a:pt x="284" y="261"/>
                  </a:cubicBezTo>
                  <a:cubicBezTo>
                    <a:pt x="284" y="285"/>
                    <a:pt x="284" y="285"/>
                    <a:pt x="284" y="285"/>
                  </a:cubicBezTo>
                  <a:moveTo>
                    <a:pt x="292" y="288"/>
                  </a:moveTo>
                  <a:cubicBezTo>
                    <a:pt x="290" y="287"/>
                    <a:pt x="289" y="287"/>
                    <a:pt x="287" y="286"/>
                  </a:cubicBezTo>
                  <a:cubicBezTo>
                    <a:pt x="287" y="263"/>
                    <a:pt x="287" y="263"/>
                    <a:pt x="287" y="263"/>
                  </a:cubicBezTo>
                  <a:cubicBezTo>
                    <a:pt x="289" y="263"/>
                    <a:pt x="290" y="264"/>
                    <a:pt x="292" y="264"/>
                  </a:cubicBezTo>
                  <a:cubicBezTo>
                    <a:pt x="292" y="265"/>
                    <a:pt x="292" y="265"/>
                    <a:pt x="292" y="265"/>
                  </a:cubicBezTo>
                  <a:cubicBezTo>
                    <a:pt x="292" y="288"/>
                    <a:pt x="292" y="288"/>
                    <a:pt x="292" y="288"/>
                  </a:cubicBezTo>
                  <a:moveTo>
                    <a:pt x="300" y="291"/>
                  </a:moveTo>
                  <a:cubicBezTo>
                    <a:pt x="298" y="290"/>
                    <a:pt x="297" y="290"/>
                    <a:pt x="295" y="289"/>
                  </a:cubicBezTo>
                  <a:cubicBezTo>
                    <a:pt x="295" y="268"/>
                    <a:pt x="295" y="268"/>
                    <a:pt x="295" y="268"/>
                  </a:cubicBezTo>
                  <a:cubicBezTo>
                    <a:pt x="300" y="273"/>
                    <a:pt x="300" y="273"/>
                    <a:pt x="300" y="273"/>
                  </a:cubicBezTo>
                  <a:cubicBezTo>
                    <a:pt x="300" y="291"/>
                    <a:pt x="300" y="291"/>
                    <a:pt x="300" y="291"/>
                  </a:cubicBezTo>
                  <a:moveTo>
                    <a:pt x="300" y="268"/>
                  </a:moveTo>
                  <a:cubicBezTo>
                    <a:pt x="299" y="267"/>
                    <a:pt x="299" y="267"/>
                    <a:pt x="299" y="267"/>
                  </a:cubicBezTo>
                  <a:cubicBezTo>
                    <a:pt x="300" y="268"/>
                    <a:pt x="300" y="268"/>
                    <a:pt x="300" y="268"/>
                  </a:cubicBezTo>
                  <a:cubicBezTo>
                    <a:pt x="300" y="268"/>
                    <a:pt x="300" y="268"/>
                    <a:pt x="300" y="268"/>
                  </a:cubicBezTo>
                  <a:moveTo>
                    <a:pt x="308" y="294"/>
                  </a:moveTo>
                  <a:cubicBezTo>
                    <a:pt x="306" y="294"/>
                    <a:pt x="305" y="293"/>
                    <a:pt x="303" y="292"/>
                  </a:cubicBezTo>
                  <a:cubicBezTo>
                    <a:pt x="303" y="276"/>
                    <a:pt x="303" y="276"/>
                    <a:pt x="303" y="276"/>
                  </a:cubicBezTo>
                  <a:cubicBezTo>
                    <a:pt x="308" y="280"/>
                    <a:pt x="308" y="280"/>
                    <a:pt x="308" y="280"/>
                  </a:cubicBezTo>
                  <a:cubicBezTo>
                    <a:pt x="308" y="294"/>
                    <a:pt x="308" y="294"/>
                    <a:pt x="308" y="294"/>
                  </a:cubicBezTo>
                  <a:moveTo>
                    <a:pt x="308" y="276"/>
                  </a:moveTo>
                  <a:cubicBezTo>
                    <a:pt x="303" y="271"/>
                    <a:pt x="303" y="271"/>
                    <a:pt x="303" y="271"/>
                  </a:cubicBezTo>
                  <a:cubicBezTo>
                    <a:pt x="303" y="269"/>
                    <a:pt x="303" y="269"/>
                    <a:pt x="303" y="269"/>
                  </a:cubicBezTo>
                  <a:cubicBezTo>
                    <a:pt x="305" y="270"/>
                    <a:pt x="306" y="270"/>
                    <a:pt x="308" y="271"/>
                  </a:cubicBezTo>
                  <a:cubicBezTo>
                    <a:pt x="308" y="276"/>
                    <a:pt x="308" y="276"/>
                    <a:pt x="308" y="276"/>
                  </a:cubicBezTo>
                  <a:moveTo>
                    <a:pt x="315" y="297"/>
                  </a:moveTo>
                  <a:cubicBezTo>
                    <a:pt x="314" y="297"/>
                    <a:pt x="312" y="296"/>
                    <a:pt x="311" y="295"/>
                  </a:cubicBezTo>
                  <a:cubicBezTo>
                    <a:pt x="311" y="284"/>
                    <a:pt x="311" y="284"/>
                    <a:pt x="311" y="284"/>
                  </a:cubicBezTo>
                  <a:cubicBezTo>
                    <a:pt x="315" y="288"/>
                    <a:pt x="315" y="288"/>
                    <a:pt x="315" y="288"/>
                  </a:cubicBezTo>
                  <a:cubicBezTo>
                    <a:pt x="315" y="297"/>
                    <a:pt x="315" y="297"/>
                    <a:pt x="315" y="297"/>
                  </a:cubicBezTo>
                  <a:moveTo>
                    <a:pt x="315" y="283"/>
                  </a:moveTo>
                  <a:cubicBezTo>
                    <a:pt x="311" y="279"/>
                    <a:pt x="311" y="279"/>
                    <a:pt x="311" y="279"/>
                  </a:cubicBezTo>
                  <a:cubicBezTo>
                    <a:pt x="311" y="272"/>
                    <a:pt x="311" y="272"/>
                    <a:pt x="311" y="272"/>
                  </a:cubicBezTo>
                  <a:cubicBezTo>
                    <a:pt x="312" y="273"/>
                    <a:pt x="314" y="273"/>
                    <a:pt x="315" y="274"/>
                  </a:cubicBezTo>
                  <a:cubicBezTo>
                    <a:pt x="315" y="283"/>
                    <a:pt x="315" y="283"/>
                    <a:pt x="315" y="283"/>
                  </a:cubicBezTo>
                  <a:moveTo>
                    <a:pt x="323" y="300"/>
                  </a:moveTo>
                  <a:cubicBezTo>
                    <a:pt x="322" y="300"/>
                    <a:pt x="320" y="299"/>
                    <a:pt x="319" y="298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23" y="296"/>
                    <a:pt x="323" y="296"/>
                    <a:pt x="323" y="296"/>
                  </a:cubicBezTo>
                  <a:cubicBezTo>
                    <a:pt x="323" y="300"/>
                    <a:pt x="323" y="300"/>
                    <a:pt x="323" y="300"/>
                  </a:cubicBezTo>
                  <a:moveTo>
                    <a:pt x="319" y="287"/>
                  </a:moveTo>
                  <a:cubicBezTo>
                    <a:pt x="319" y="275"/>
                    <a:pt x="319" y="275"/>
                    <a:pt x="319" y="275"/>
                  </a:cubicBezTo>
                  <a:cubicBezTo>
                    <a:pt x="320" y="276"/>
                    <a:pt x="322" y="276"/>
                    <a:pt x="323" y="277"/>
                  </a:cubicBezTo>
                  <a:cubicBezTo>
                    <a:pt x="323" y="291"/>
                    <a:pt x="323" y="291"/>
                    <a:pt x="323" y="291"/>
                  </a:cubicBezTo>
                  <a:cubicBezTo>
                    <a:pt x="319" y="287"/>
                    <a:pt x="319" y="287"/>
                    <a:pt x="319" y="287"/>
                  </a:cubicBezTo>
                  <a:moveTo>
                    <a:pt x="327" y="302"/>
                  </a:moveTo>
                  <a:cubicBezTo>
                    <a:pt x="327" y="300"/>
                    <a:pt x="327" y="300"/>
                    <a:pt x="327" y="300"/>
                  </a:cubicBezTo>
                  <a:cubicBezTo>
                    <a:pt x="330" y="303"/>
                    <a:pt x="330" y="303"/>
                    <a:pt x="330" y="303"/>
                  </a:cubicBezTo>
                  <a:cubicBezTo>
                    <a:pt x="329" y="303"/>
                    <a:pt x="328" y="302"/>
                    <a:pt x="327" y="302"/>
                  </a:cubicBezTo>
                  <a:moveTo>
                    <a:pt x="331" y="299"/>
                  </a:moveTo>
                  <a:cubicBezTo>
                    <a:pt x="327" y="295"/>
                    <a:pt x="327" y="295"/>
                    <a:pt x="327" y="295"/>
                  </a:cubicBezTo>
                  <a:cubicBezTo>
                    <a:pt x="327" y="278"/>
                    <a:pt x="327" y="278"/>
                    <a:pt x="327" y="278"/>
                  </a:cubicBezTo>
                  <a:cubicBezTo>
                    <a:pt x="328" y="279"/>
                    <a:pt x="330" y="279"/>
                    <a:pt x="331" y="280"/>
                  </a:cubicBezTo>
                  <a:cubicBezTo>
                    <a:pt x="331" y="299"/>
                    <a:pt x="331" y="299"/>
                    <a:pt x="331" y="299"/>
                  </a:cubicBezTo>
                  <a:moveTo>
                    <a:pt x="339" y="307"/>
                  </a:moveTo>
                  <a:cubicBezTo>
                    <a:pt x="338" y="306"/>
                    <a:pt x="338" y="306"/>
                    <a:pt x="338" y="306"/>
                  </a:cubicBezTo>
                  <a:cubicBezTo>
                    <a:pt x="335" y="303"/>
                    <a:pt x="335" y="303"/>
                    <a:pt x="335" y="303"/>
                  </a:cubicBezTo>
                  <a:cubicBezTo>
                    <a:pt x="335" y="281"/>
                    <a:pt x="335" y="281"/>
                    <a:pt x="335" y="281"/>
                  </a:cubicBezTo>
                  <a:cubicBezTo>
                    <a:pt x="336" y="282"/>
                    <a:pt x="338" y="283"/>
                    <a:pt x="339" y="283"/>
                  </a:cubicBezTo>
                  <a:cubicBezTo>
                    <a:pt x="339" y="307"/>
                    <a:pt x="339" y="307"/>
                    <a:pt x="339" y="307"/>
                  </a:cubicBezTo>
                  <a:moveTo>
                    <a:pt x="347" y="310"/>
                  </a:moveTo>
                  <a:cubicBezTo>
                    <a:pt x="345" y="309"/>
                    <a:pt x="344" y="309"/>
                    <a:pt x="342" y="308"/>
                  </a:cubicBezTo>
                  <a:cubicBezTo>
                    <a:pt x="342" y="285"/>
                    <a:pt x="342" y="285"/>
                    <a:pt x="342" y="285"/>
                  </a:cubicBezTo>
                  <a:cubicBezTo>
                    <a:pt x="344" y="285"/>
                    <a:pt x="345" y="286"/>
                    <a:pt x="347" y="286"/>
                  </a:cubicBezTo>
                  <a:cubicBezTo>
                    <a:pt x="347" y="310"/>
                    <a:pt x="347" y="310"/>
                    <a:pt x="347" y="310"/>
                  </a:cubicBezTo>
                  <a:moveTo>
                    <a:pt x="355" y="313"/>
                  </a:moveTo>
                  <a:cubicBezTo>
                    <a:pt x="353" y="312"/>
                    <a:pt x="352" y="312"/>
                    <a:pt x="350" y="311"/>
                  </a:cubicBezTo>
                  <a:cubicBezTo>
                    <a:pt x="350" y="288"/>
                    <a:pt x="350" y="288"/>
                    <a:pt x="350" y="288"/>
                  </a:cubicBezTo>
                  <a:cubicBezTo>
                    <a:pt x="352" y="288"/>
                    <a:pt x="353" y="289"/>
                    <a:pt x="355" y="289"/>
                  </a:cubicBezTo>
                  <a:cubicBezTo>
                    <a:pt x="355" y="313"/>
                    <a:pt x="355" y="313"/>
                    <a:pt x="355" y="313"/>
                  </a:cubicBezTo>
                  <a:moveTo>
                    <a:pt x="363" y="316"/>
                  </a:moveTo>
                  <a:cubicBezTo>
                    <a:pt x="361" y="316"/>
                    <a:pt x="360" y="315"/>
                    <a:pt x="358" y="314"/>
                  </a:cubicBezTo>
                  <a:cubicBezTo>
                    <a:pt x="358" y="291"/>
                    <a:pt x="358" y="291"/>
                    <a:pt x="358" y="291"/>
                  </a:cubicBezTo>
                  <a:cubicBezTo>
                    <a:pt x="360" y="291"/>
                    <a:pt x="361" y="292"/>
                    <a:pt x="363" y="293"/>
                  </a:cubicBezTo>
                  <a:cubicBezTo>
                    <a:pt x="363" y="316"/>
                    <a:pt x="363" y="316"/>
                    <a:pt x="363" y="316"/>
                  </a:cubicBezTo>
                  <a:moveTo>
                    <a:pt x="366" y="318"/>
                  </a:moveTo>
                  <a:cubicBezTo>
                    <a:pt x="366" y="294"/>
                    <a:pt x="366" y="294"/>
                    <a:pt x="366" y="294"/>
                  </a:cubicBezTo>
                  <a:cubicBezTo>
                    <a:pt x="367" y="295"/>
                    <a:pt x="369" y="295"/>
                    <a:pt x="370" y="296"/>
                  </a:cubicBezTo>
                  <a:cubicBezTo>
                    <a:pt x="371" y="319"/>
                    <a:pt x="371" y="319"/>
                    <a:pt x="371" y="319"/>
                  </a:cubicBezTo>
                  <a:cubicBezTo>
                    <a:pt x="369" y="319"/>
                    <a:pt x="368" y="318"/>
                    <a:pt x="366" y="318"/>
                  </a:cubicBezTo>
                  <a:moveTo>
                    <a:pt x="378" y="323"/>
                  </a:moveTo>
                  <a:cubicBezTo>
                    <a:pt x="377" y="322"/>
                    <a:pt x="375" y="321"/>
                    <a:pt x="374" y="321"/>
                  </a:cubicBezTo>
                  <a:cubicBezTo>
                    <a:pt x="374" y="297"/>
                    <a:pt x="374" y="297"/>
                    <a:pt x="374" y="297"/>
                  </a:cubicBezTo>
                  <a:cubicBezTo>
                    <a:pt x="375" y="298"/>
                    <a:pt x="377" y="298"/>
                    <a:pt x="378" y="299"/>
                  </a:cubicBezTo>
                  <a:cubicBezTo>
                    <a:pt x="378" y="323"/>
                    <a:pt x="378" y="323"/>
                    <a:pt x="378" y="323"/>
                  </a:cubicBezTo>
                  <a:moveTo>
                    <a:pt x="386" y="326"/>
                  </a:moveTo>
                  <a:cubicBezTo>
                    <a:pt x="385" y="325"/>
                    <a:pt x="383" y="325"/>
                    <a:pt x="382" y="324"/>
                  </a:cubicBezTo>
                  <a:cubicBezTo>
                    <a:pt x="382" y="300"/>
                    <a:pt x="382" y="300"/>
                    <a:pt x="382" y="300"/>
                  </a:cubicBezTo>
                  <a:cubicBezTo>
                    <a:pt x="383" y="301"/>
                    <a:pt x="385" y="302"/>
                    <a:pt x="386" y="302"/>
                  </a:cubicBezTo>
                  <a:cubicBezTo>
                    <a:pt x="386" y="326"/>
                    <a:pt x="386" y="326"/>
                    <a:pt x="386" y="326"/>
                  </a:cubicBezTo>
                  <a:moveTo>
                    <a:pt x="394" y="329"/>
                  </a:moveTo>
                  <a:cubicBezTo>
                    <a:pt x="393" y="328"/>
                    <a:pt x="391" y="328"/>
                    <a:pt x="390" y="327"/>
                  </a:cubicBezTo>
                  <a:cubicBezTo>
                    <a:pt x="390" y="304"/>
                    <a:pt x="390" y="304"/>
                    <a:pt x="390" y="304"/>
                  </a:cubicBezTo>
                  <a:cubicBezTo>
                    <a:pt x="391" y="304"/>
                    <a:pt x="393" y="305"/>
                    <a:pt x="394" y="305"/>
                  </a:cubicBezTo>
                  <a:cubicBezTo>
                    <a:pt x="394" y="329"/>
                    <a:pt x="394" y="329"/>
                    <a:pt x="394" y="329"/>
                  </a:cubicBezTo>
                  <a:moveTo>
                    <a:pt x="397" y="330"/>
                  </a:moveTo>
                  <a:cubicBezTo>
                    <a:pt x="397" y="307"/>
                    <a:pt x="397" y="307"/>
                    <a:pt x="397" y="307"/>
                  </a:cubicBezTo>
                  <a:cubicBezTo>
                    <a:pt x="399" y="307"/>
                    <a:pt x="400" y="308"/>
                    <a:pt x="402" y="309"/>
                  </a:cubicBezTo>
                  <a:cubicBezTo>
                    <a:pt x="402" y="332"/>
                    <a:pt x="402" y="332"/>
                    <a:pt x="402" y="332"/>
                  </a:cubicBezTo>
                  <a:cubicBezTo>
                    <a:pt x="400" y="332"/>
                    <a:pt x="399" y="331"/>
                    <a:pt x="397" y="330"/>
                  </a:cubicBezTo>
                  <a:moveTo>
                    <a:pt x="410" y="335"/>
                  </a:moveTo>
                  <a:cubicBezTo>
                    <a:pt x="408" y="335"/>
                    <a:pt x="407" y="334"/>
                    <a:pt x="405" y="334"/>
                  </a:cubicBezTo>
                  <a:cubicBezTo>
                    <a:pt x="405" y="310"/>
                    <a:pt x="405" y="310"/>
                    <a:pt x="405" y="310"/>
                  </a:cubicBezTo>
                  <a:cubicBezTo>
                    <a:pt x="407" y="311"/>
                    <a:pt x="408" y="311"/>
                    <a:pt x="410" y="312"/>
                  </a:cubicBezTo>
                  <a:cubicBezTo>
                    <a:pt x="410" y="335"/>
                    <a:pt x="410" y="335"/>
                    <a:pt x="410" y="335"/>
                  </a:cubicBezTo>
                  <a:moveTo>
                    <a:pt x="413" y="337"/>
                  </a:moveTo>
                  <a:cubicBezTo>
                    <a:pt x="413" y="313"/>
                    <a:pt x="413" y="313"/>
                    <a:pt x="413" y="313"/>
                  </a:cubicBezTo>
                  <a:cubicBezTo>
                    <a:pt x="415" y="314"/>
                    <a:pt x="416" y="315"/>
                    <a:pt x="418" y="315"/>
                  </a:cubicBezTo>
                  <a:cubicBezTo>
                    <a:pt x="418" y="339"/>
                    <a:pt x="418" y="339"/>
                    <a:pt x="418" y="339"/>
                  </a:cubicBezTo>
                  <a:cubicBezTo>
                    <a:pt x="416" y="338"/>
                    <a:pt x="415" y="337"/>
                    <a:pt x="413" y="337"/>
                  </a:cubicBezTo>
                  <a:moveTo>
                    <a:pt x="426" y="342"/>
                  </a:moveTo>
                  <a:cubicBezTo>
                    <a:pt x="424" y="341"/>
                    <a:pt x="423" y="341"/>
                    <a:pt x="421" y="340"/>
                  </a:cubicBezTo>
                  <a:cubicBezTo>
                    <a:pt x="421" y="317"/>
                    <a:pt x="421" y="317"/>
                    <a:pt x="421" y="317"/>
                  </a:cubicBezTo>
                  <a:cubicBezTo>
                    <a:pt x="423" y="317"/>
                    <a:pt x="424" y="318"/>
                    <a:pt x="426" y="318"/>
                  </a:cubicBezTo>
                  <a:cubicBezTo>
                    <a:pt x="426" y="342"/>
                    <a:pt x="426" y="342"/>
                    <a:pt x="426" y="342"/>
                  </a:cubicBezTo>
                  <a:moveTo>
                    <a:pt x="433" y="345"/>
                  </a:moveTo>
                  <a:cubicBezTo>
                    <a:pt x="432" y="345"/>
                    <a:pt x="430" y="344"/>
                    <a:pt x="429" y="343"/>
                  </a:cubicBezTo>
                  <a:cubicBezTo>
                    <a:pt x="429" y="320"/>
                    <a:pt x="429" y="320"/>
                    <a:pt x="429" y="320"/>
                  </a:cubicBezTo>
                  <a:cubicBezTo>
                    <a:pt x="430" y="320"/>
                    <a:pt x="432" y="321"/>
                    <a:pt x="433" y="322"/>
                  </a:cubicBezTo>
                  <a:cubicBezTo>
                    <a:pt x="433" y="345"/>
                    <a:pt x="433" y="345"/>
                    <a:pt x="433" y="345"/>
                  </a:cubicBezTo>
                  <a:moveTo>
                    <a:pt x="441" y="348"/>
                  </a:moveTo>
                  <a:cubicBezTo>
                    <a:pt x="440" y="348"/>
                    <a:pt x="438" y="347"/>
                    <a:pt x="437" y="347"/>
                  </a:cubicBezTo>
                  <a:cubicBezTo>
                    <a:pt x="437" y="323"/>
                    <a:pt x="437" y="323"/>
                    <a:pt x="437" y="323"/>
                  </a:cubicBezTo>
                  <a:cubicBezTo>
                    <a:pt x="438" y="324"/>
                    <a:pt x="440" y="324"/>
                    <a:pt x="441" y="325"/>
                  </a:cubicBezTo>
                  <a:cubicBezTo>
                    <a:pt x="441" y="348"/>
                    <a:pt x="441" y="348"/>
                    <a:pt x="441" y="348"/>
                  </a:cubicBezTo>
                  <a:moveTo>
                    <a:pt x="449" y="352"/>
                  </a:moveTo>
                  <a:cubicBezTo>
                    <a:pt x="448" y="351"/>
                    <a:pt x="446" y="351"/>
                    <a:pt x="445" y="350"/>
                  </a:cubicBezTo>
                  <a:cubicBezTo>
                    <a:pt x="445" y="326"/>
                    <a:pt x="445" y="326"/>
                    <a:pt x="445" y="326"/>
                  </a:cubicBezTo>
                  <a:cubicBezTo>
                    <a:pt x="446" y="327"/>
                    <a:pt x="448" y="327"/>
                    <a:pt x="449" y="328"/>
                  </a:cubicBezTo>
                  <a:cubicBezTo>
                    <a:pt x="449" y="352"/>
                    <a:pt x="449" y="352"/>
                    <a:pt x="449" y="352"/>
                  </a:cubicBezTo>
                  <a:moveTo>
                    <a:pt x="452" y="353"/>
                  </a:moveTo>
                  <a:cubicBezTo>
                    <a:pt x="452" y="330"/>
                    <a:pt x="452" y="330"/>
                    <a:pt x="452" y="330"/>
                  </a:cubicBezTo>
                  <a:cubicBezTo>
                    <a:pt x="454" y="330"/>
                    <a:pt x="455" y="331"/>
                    <a:pt x="457" y="331"/>
                  </a:cubicBezTo>
                  <a:cubicBezTo>
                    <a:pt x="457" y="355"/>
                    <a:pt x="457" y="355"/>
                    <a:pt x="457" y="355"/>
                  </a:cubicBezTo>
                  <a:cubicBezTo>
                    <a:pt x="455" y="354"/>
                    <a:pt x="454" y="354"/>
                    <a:pt x="452" y="353"/>
                  </a:cubicBezTo>
                  <a:moveTo>
                    <a:pt x="465" y="358"/>
                  </a:moveTo>
                  <a:cubicBezTo>
                    <a:pt x="463" y="358"/>
                    <a:pt x="462" y="357"/>
                    <a:pt x="460" y="357"/>
                  </a:cubicBezTo>
                  <a:cubicBezTo>
                    <a:pt x="460" y="333"/>
                    <a:pt x="460" y="333"/>
                    <a:pt x="460" y="333"/>
                  </a:cubicBezTo>
                  <a:cubicBezTo>
                    <a:pt x="462" y="333"/>
                    <a:pt x="463" y="334"/>
                    <a:pt x="465" y="335"/>
                  </a:cubicBezTo>
                  <a:cubicBezTo>
                    <a:pt x="465" y="358"/>
                    <a:pt x="465" y="358"/>
                    <a:pt x="465" y="358"/>
                  </a:cubicBezTo>
                  <a:moveTo>
                    <a:pt x="473" y="362"/>
                  </a:moveTo>
                  <a:cubicBezTo>
                    <a:pt x="471" y="361"/>
                    <a:pt x="470" y="360"/>
                    <a:pt x="468" y="360"/>
                  </a:cubicBezTo>
                  <a:cubicBezTo>
                    <a:pt x="468" y="336"/>
                    <a:pt x="468" y="336"/>
                    <a:pt x="468" y="336"/>
                  </a:cubicBezTo>
                  <a:cubicBezTo>
                    <a:pt x="470" y="337"/>
                    <a:pt x="471" y="337"/>
                    <a:pt x="473" y="338"/>
                  </a:cubicBezTo>
                  <a:cubicBezTo>
                    <a:pt x="473" y="362"/>
                    <a:pt x="473" y="362"/>
                    <a:pt x="473" y="362"/>
                  </a:cubicBezTo>
                  <a:moveTo>
                    <a:pt x="481" y="365"/>
                  </a:moveTo>
                  <a:cubicBezTo>
                    <a:pt x="479" y="364"/>
                    <a:pt x="478" y="364"/>
                    <a:pt x="476" y="363"/>
                  </a:cubicBezTo>
                  <a:cubicBezTo>
                    <a:pt x="476" y="339"/>
                    <a:pt x="476" y="339"/>
                    <a:pt x="476" y="339"/>
                  </a:cubicBezTo>
                  <a:cubicBezTo>
                    <a:pt x="478" y="340"/>
                    <a:pt x="479" y="341"/>
                    <a:pt x="481" y="341"/>
                  </a:cubicBezTo>
                  <a:cubicBezTo>
                    <a:pt x="481" y="365"/>
                    <a:pt x="481" y="365"/>
                    <a:pt x="481" y="365"/>
                  </a:cubicBezTo>
                  <a:moveTo>
                    <a:pt x="488" y="368"/>
                  </a:moveTo>
                  <a:cubicBezTo>
                    <a:pt x="487" y="368"/>
                    <a:pt x="485" y="367"/>
                    <a:pt x="484" y="366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85" y="343"/>
                    <a:pt x="487" y="344"/>
                    <a:pt x="488" y="345"/>
                  </a:cubicBezTo>
                  <a:cubicBezTo>
                    <a:pt x="488" y="368"/>
                    <a:pt x="488" y="368"/>
                    <a:pt x="488" y="368"/>
                  </a:cubicBezTo>
                  <a:moveTo>
                    <a:pt x="492" y="370"/>
                  </a:moveTo>
                  <a:cubicBezTo>
                    <a:pt x="492" y="346"/>
                    <a:pt x="492" y="346"/>
                    <a:pt x="492" y="346"/>
                  </a:cubicBezTo>
                  <a:cubicBezTo>
                    <a:pt x="493" y="347"/>
                    <a:pt x="495" y="347"/>
                    <a:pt x="496" y="348"/>
                  </a:cubicBezTo>
                  <a:cubicBezTo>
                    <a:pt x="496" y="372"/>
                    <a:pt x="496" y="372"/>
                    <a:pt x="496" y="372"/>
                  </a:cubicBezTo>
                  <a:cubicBezTo>
                    <a:pt x="495" y="371"/>
                    <a:pt x="493" y="370"/>
                    <a:pt x="492" y="370"/>
                  </a:cubicBezTo>
                  <a:moveTo>
                    <a:pt x="504" y="375"/>
                  </a:moveTo>
                  <a:cubicBezTo>
                    <a:pt x="503" y="374"/>
                    <a:pt x="501" y="374"/>
                    <a:pt x="500" y="373"/>
                  </a:cubicBezTo>
                  <a:cubicBezTo>
                    <a:pt x="500" y="349"/>
                    <a:pt x="500" y="349"/>
                    <a:pt x="500" y="349"/>
                  </a:cubicBezTo>
                  <a:cubicBezTo>
                    <a:pt x="501" y="350"/>
                    <a:pt x="503" y="351"/>
                    <a:pt x="504" y="351"/>
                  </a:cubicBezTo>
                  <a:cubicBezTo>
                    <a:pt x="504" y="375"/>
                    <a:pt x="504" y="375"/>
                    <a:pt x="504" y="375"/>
                  </a:cubicBezTo>
                  <a:moveTo>
                    <a:pt x="508" y="376"/>
                  </a:moveTo>
                  <a:cubicBezTo>
                    <a:pt x="508" y="353"/>
                    <a:pt x="508" y="353"/>
                    <a:pt x="508" y="353"/>
                  </a:cubicBezTo>
                  <a:cubicBezTo>
                    <a:pt x="509" y="353"/>
                    <a:pt x="511" y="354"/>
                    <a:pt x="512" y="355"/>
                  </a:cubicBezTo>
                  <a:cubicBezTo>
                    <a:pt x="512" y="378"/>
                    <a:pt x="512" y="378"/>
                    <a:pt x="512" y="378"/>
                  </a:cubicBezTo>
                  <a:cubicBezTo>
                    <a:pt x="511" y="378"/>
                    <a:pt x="509" y="377"/>
                    <a:pt x="508" y="376"/>
                  </a:cubicBezTo>
                  <a:moveTo>
                    <a:pt x="520" y="382"/>
                  </a:moveTo>
                  <a:cubicBezTo>
                    <a:pt x="518" y="381"/>
                    <a:pt x="517" y="380"/>
                    <a:pt x="515" y="380"/>
                  </a:cubicBezTo>
                  <a:cubicBezTo>
                    <a:pt x="515" y="356"/>
                    <a:pt x="515" y="356"/>
                    <a:pt x="515" y="356"/>
                  </a:cubicBezTo>
                  <a:cubicBezTo>
                    <a:pt x="517" y="357"/>
                    <a:pt x="518" y="357"/>
                    <a:pt x="520" y="358"/>
                  </a:cubicBezTo>
                  <a:cubicBezTo>
                    <a:pt x="520" y="382"/>
                    <a:pt x="520" y="382"/>
                    <a:pt x="520" y="382"/>
                  </a:cubicBezTo>
                  <a:moveTo>
                    <a:pt x="528" y="385"/>
                  </a:moveTo>
                  <a:cubicBezTo>
                    <a:pt x="526" y="384"/>
                    <a:pt x="525" y="384"/>
                    <a:pt x="523" y="383"/>
                  </a:cubicBezTo>
                  <a:cubicBezTo>
                    <a:pt x="523" y="359"/>
                    <a:pt x="523" y="359"/>
                    <a:pt x="523" y="359"/>
                  </a:cubicBezTo>
                  <a:cubicBezTo>
                    <a:pt x="525" y="360"/>
                    <a:pt x="526" y="361"/>
                    <a:pt x="528" y="361"/>
                  </a:cubicBezTo>
                  <a:cubicBezTo>
                    <a:pt x="528" y="385"/>
                    <a:pt x="528" y="385"/>
                    <a:pt x="528" y="385"/>
                  </a:cubicBezTo>
                  <a:moveTo>
                    <a:pt x="536" y="388"/>
                  </a:moveTo>
                  <a:cubicBezTo>
                    <a:pt x="534" y="388"/>
                    <a:pt x="533" y="387"/>
                    <a:pt x="531" y="386"/>
                  </a:cubicBezTo>
                  <a:cubicBezTo>
                    <a:pt x="531" y="363"/>
                    <a:pt x="531" y="363"/>
                    <a:pt x="531" y="363"/>
                  </a:cubicBezTo>
                  <a:cubicBezTo>
                    <a:pt x="533" y="363"/>
                    <a:pt x="534" y="364"/>
                    <a:pt x="536" y="365"/>
                  </a:cubicBezTo>
                  <a:cubicBezTo>
                    <a:pt x="536" y="388"/>
                    <a:pt x="536" y="388"/>
                    <a:pt x="536" y="388"/>
                  </a:cubicBezTo>
                  <a:moveTo>
                    <a:pt x="543" y="392"/>
                  </a:moveTo>
                  <a:cubicBezTo>
                    <a:pt x="542" y="391"/>
                    <a:pt x="540" y="391"/>
                    <a:pt x="539" y="390"/>
                  </a:cubicBezTo>
                  <a:cubicBezTo>
                    <a:pt x="539" y="366"/>
                    <a:pt x="539" y="366"/>
                    <a:pt x="539" y="366"/>
                  </a:cubicBezTo>
                  <a:cubicBezTo>
                    <a:pt x="540" y="367"/>
                    <a:pt x="542" y="367"/>
                    <a:pt x="543" y="368"/>
                  </a:cubicBezTo>
                  <a:cubicBezTo>
                    <a:pt x="543" y="392"/>
                    <a:pt x="543" y="392"/>
                    <a:pt x="543" y="392"/>
                  </a:cubicBezTo>
                  <a:moveTo>
                    <a:pt x="551" y="395"/>
                  </a:moveTo>
                  <a:cubicBezTo>
                    <a:pt x="550" y="395"/>
                    <a:pt x="548" y="394"/>
                    <a:pt x="547" y="393"/>
                  </a:cubicBezTo>
                  <a:cubicBezTo>
                    <a:pt x="547" y="369"/>
                    <a:pt x="547" y="369"/>
                    <a:pt x="547" y="369"/>
                  </a:cubicBezTo>
                  <a:cubicBezTo>
                    <a:pt x="548" y="370"/>
                    <a:pt x="550" y="371"/>
                    <a:pt x="551" y="371"/>
                  </a:cubicBezTo>
                  <a:cubicBezTo>
                    <a:pt x="551" y="395"/>
                    <a:pt x="551" y="395"/>
                    <a:pt x="551" y="395"/>
                  </a:cubicBezTo>
                  <a:moveTo>
                    <a:pt x="555" y="397"/>
                  </a:moveTo>
                  <a:cubicBezTo>
                    <a:pt x="555" y="373"/>
                    <a:pt x="555" y="373"/>
                    <a:pt x="555" y="373"/>
                  </a:cubicBezTo>
                  <a:cubicBezTo>
                    <a:pt x="556" y="374"/>
                    <a:pt x="558" y="374"/>
                    <a:pt x="559" y="375"/>
                  </a:cubicBezTo>
                  <a:cubicBezTo>
                    <a:pt x="559" y="399"/>
                    <a:pt x="559" y="399"/>
                    <a:pt x="559" y="399"/>
                  </a:cubicBezTo>
                  <a:cubicBezTo>
                    <a:pt x="558" y="398"/>
                    <a:pt x="556" y="397"/>
                    <a:pt x="555" y="397"/>
                  </a:cubicBezTo>
                  <a:moveTo>
                    <a:pt x="563" y="400"/>
                  </a:moveTo>
                  <a:cubicBezTo>
                    <a:pt x="563" y="376"/>
                    <a:pt x="563" y="376"/>
                    <a:pt x="563" y="376"/>
                  </a:cubicBezTo>
                  <a:cubicBezTo>
                    <a:pt x="564" y="377"/>
                    <a:pt x="566" y="378"/>
                    <a:pt x="567" y="378"/>
                  </a:cubicBezTo>
                  <a:cubicBezTo>
                    <a:pt x="567" y="402"/>
                    <a:pt x="567" y="402"/>
                    <a:pt x="567" y="402"/>
                  </a:cubicBezTo>
                  <a:cubicBezTo>
                    <a:pt x="566" y="401"/>
                    <a:pt x="564" y="401"/>
                    <a:pt x="563" y="400"/>
                  </a:cubicBezTo>
                  <a:moveTo>
                    <a:pt x="570" y="403"/>
                  </a:moveTo>
                  <a:cubicBezTo>
                    <a:pt x="570" y="380"/>
                    <a:pt x="570" y="380"/>
                    <a:pt x="570" y="380"/>
                  </a:cubicBezTo>
                  <a:cubicBezTo>
                    <a:pt x="572" y="380"/>
                    <a:pt x="573" y="381"/>
                    <a:pt x="575" y="382"/>
                  </a:cubicBezTo>
                  <a:cubicBezTo>
                    <a:pt x="575" y="405"/>
                    <a:pt x="575" y="405"/>
                    <a:pt x="575" y="405"/>
                  </a:cubicBezTo>
                  <a:cubicBezTo>
                    <a:pt x="573" y="405"/>
                    <a:pt x="572" y="404"/>
                    <a:pt x="570" y="403"/>
                  </a:cubicBezTo>
                  <a:moveTo>
                    <a:pt x="583" y="409"/>
                  </a:moveTo>
                  <a:cubicBezTo>
                    <a:pt x="581" y="408"/>
                    <a:pt x="580" y="408"/>
                    <a:pt x="578" y="407"/>
                  </a:cubicBezTo>
                  <a:cubicBezTo>
                    <a:pt x="578" y="383"/>
                    <a:pt x="578" y="383"/>
                    <a:pt x="578" y="383"/>
                  </a:cubicBezTo>
                  <a:cubicBezTo>
                    <a:pt x="580" y="384"/>
                    <a:pt x="581" y="384"/>
                    <a:pt x="583" y="385"/>
                  </a:cubicBezTo>
                  <a:cubicBezTo>
                    <a:pt x="583" y="409"/>
                    <a:pt x="583" y="409"/>
                    <a:pt x="583" y="409"/>
                  </a:cubicBezTo>
                  <a:moveTo>
                    <a:pt x="591" y="412"/>
                  </a:moveTo>
                  <a:cubicBezTo>
                    <a:pt x="589" y="412"/>
                    <a:pt x="588" y="411"/>
                    <a:pt x="586" y="410"/>
                  </a:cubicBezTo>
                  <a:cubicBezTo>
                    <a:pt x="586" y="387"/>
                    <a:pt x="586" y="387"/>
                    <a:pt x="586" y="387"/>
                  </a:cubicBezTo>
                  <a:cubicBezTo>
                    <a:pt x="588" y="387"/>
                    <a:pt x="589" y="388"/>
                    <a:pt x="591" y="389"/>
                  </a:cubicBezTo>
                  <a:cubicBezTo>
                    <a:pt x="591" y="412"/>
                    <a:pt x="591" y="412"/>
                    <a:pt x="591" y="412"/>
                  </a:cubicBezTo>
                  <a:moveTo>
                    <a:pt x="598" y="416"/>
                  </a:moveTo>
                  <a:cubicBezTo>
                    <a:pt x="597" y="415"/>
                    <a:pt x="596" y="414"/>
                    <a:pt x="594" y="414"/>
                  </a:cubicBezTo>
                  <a:cubicBezTo>
                    <a:pt x="594" y="390"/>
                    <a:pt x="594" y="390"/>
                    <a:pt x="594" y="390"/>
                  </a:cubicBezTo>
                  <a:cubicBezTo>
                    <a:pt x="596" y="391"/>
                    <a:pt x="597" y="391"/>
                    <a:pt x="599" y="392"/>
                  </a:cubicBezTo>
                  <a:cubicBezTo>
                    <a:pt x="598" y="416"/>
                    <a:pt x="598" y="416"/>
                    <a:pt x="598" y="416"/>
                  </a:cubicBezTo>
                  <a:moveTo>
                    <a:pt x="606" y="419"/>
                  </a:moveTo>
                  <a:cubicBezTo>
                    <a:pt x="605" y="418"/>
                    <a:pt x="603" y="418"/>
                    <a:pt x="602" y="417"/>
                  </a:cubicBezTo>
                  <a:cubicBezTo>
                    <a:pt x="602" y="393"/>
                    <a:pt x="602" y="393"/>
                    <a:pt x="602" y="393"/>
                  </a:cubicBezTo>
                  <a:cubicBezTo>
                    <a:pt x="603" y="394"/>
                    <a:pt x="605" y="395"/>
                    <a:pt x="606" y="395"/>
                  </a:cubicBezTo>
                  <a:cubicBezTo>
                    <a:pt x="606" y="419"/>
                    <a:pt x="606" y="419"/>
                    <a:pt x="606" y="419"/>
                  </a:cubicBezTo>
                  <a:moveTo>
                    <a:pt x="288" y="256"/>
                  </a:moveTo>
                  <a:cubicBezTo>
                    <a:pt x="283" y="251"/>
                    <a:pt x="283" y="251"/>
                    <a:pt x="283" y="251"/>
                  </a:cubicBezTo>
                  <a:cubicBezTo>
                    <a:pt x="302" y="231"/>
                    <a:pt x="302" y="231"/>
                    <a:pt x="302" y="231"/>
                  </a:cubicBezTo>
                  <a:cubicBezTo>
                    <a:pt x="413" y="275"/>
                    <a:pt x="524" y="321"/>
                    <a:pt x="632" y="369"/>
                  </a:cubicBezTo>
                  <a:cubicBezTo>
                    <a:pt x="621" y="394"/>
                    <a:pt x="621" y="394"/>
                    <a:pt x="621" y="394"/>
                  </a:cubicBezTo>
                  <a:cubicBezTo>
                    <a:pt x="511" y="346"/>
                    <a:pt x="399" y="300"/>
                    <a:pt x="288" y="256"/>
                  </a:cubicBezTo>
                  <a:moveTo>
                    <a:pt x="618" y="400"/>
                  </a:moveTo>
                  <a:cubicBezTo>
                    <a:pt x="618" y="401"/>
                    <a:pt x="618" y="401"/>
                    <a:pt x="618" y="401"/>
                  </a:cubicBezTo>
                  <a:cubicBezTo>
                    <a:pt x="618" y="400"/>
                    <a:pt x="618" y="400"/>
                    <a:pt x="618" y="400"/>
                  </a:cubicBezTo>
                  <a:cubicBezTo>
                    <a:pt x="618" y="400"/>
                    <a:pt x="618" y="400"/>
                    <a:pt x="618" y="400"/>
                  </a:cubicBezTo>
                  <a:moveTo>
                    <a:pt x="610" y="397"/>
                  </a:moveTo>
                  <a:cubicBezTo>
                    <a:pt x="611" y="397"/>
                    <a:pt x="613" y="398"/>
                    <a:pt x="614" y="399"/>
                  </a:cubicBezTo>
                  <a:cubicBezTo>
                    <a:pt x="614" y="409"/>
                    <a:pt x="614" y="409"/>
                    <a:pt x="614" y="409"/>
                  </a:cubicBezTo>
                  <a:cubicBezTo>
                    <a:pt x="610" y="419"/>
                    <a:pt x="610" y="419"/>
                    <a:pt x="610" y="419"/>
                  </a:cubicBezTo>
                  <a:cubicBezTo>
                    <a:pt x="610" y="397"/>
                    <a:pt x="610" y="397"/>
                    <a:pt x="610" y="397"/>
                  </a:cubicBezTo>
                  <a:moveTo>
                    <a:pt x="622" y="430"/>
                  </a:moveTo>
                  <a:cubicBezTo>
                    <a:pt x="618" y="428"/>
                    <a:pt x="614" y="426"/>
                    <a:pt x="611" y="425"/>
                  </a:cubicBezTo>
                  <a:cubicBezTo>
                    <a:pt x="622" y="400"/>
                    <a:pt x="622" y="400"/>
                    <a:pt x="622" y="400"/>
                  </a:cubicBezTo>
                  <a:cubicBezTo>
                    <a:pt x="648" y="341"/>
                    <a:pt x="648" y="341"/>
                    <a:pt x="648" y="341"/>
                  </a:cubicBezTo>
                  <a:cubicBezTo>
                    <a:pt x="673" y="352"/>
                    <a:pt x="673" y="352"/>
                    <a:pt x="673" y="352"/>
                  </a:cubicBezTo>
                  <a:cubicBezTo>
                    <a:pt x="649" y="408"/>
                    <a:pt x="649" y="408"/>
                    <a:pt x="649" y="408"/>
                  </a:cubicBezTo>
                  <a:cubicBezTo>
                    <a:pt x="648" y="408"/>
                    <a:pt x="648" y="408"/>
                    <a:pt x="648" y="409"/>
                  </a:cubicBezTo>
                  <a:cubicBezTo>
                    <a:pt x="636" y="436"/>
                    <a:pt x="636" y="436"/>
                    <a:pt x="636" y="436"/>
                  </a:cubicBezTo>
                  <a:cubicBezTo>
                    <a:pt x="622" y="430"/>
                    <a:pt x="622" y="430"/>
                    <a:pt x="622" y="430"/>
                  </a:cubicBezTo>
                  <a:moveTo>
                    <a:pt x="640" y="437"/>
                  </a:moveTo>
                  <a:cubicBezTo>
                    <a:pt x="651" y="412"/>
                    <a:pt x="651" y="412"/>
                    <a:pt x="651" y="412"/>
                  </a:cubicBezTo>
                  <a:cubicBezTo>
                    <a:pt x="662" y="416"/>
                    <a:pt x="662" y="416"/>
                    <a:pt x="662" y="416"/>
                  </a:cubicBezTo>
                  <a:cubicBezTo>
                    <a:pt x="656" y="429"/>
                    <a:pt x="656" y="429"/>
                    <a:pt x="656" y="429"/>
                  </a:cubicBezTo>
                  <a:cubicBezTo>
                    <a:pt x="656" y="429"/>
                    <a:pt x="656" y="429"/>
                    <a:pt x="656" y="429"/>
                  </a:cubicBezTo>
                  <a:cubicBezTo>
                    <a:pt x="656" y="429"/>
                    <a:pt x="656" y="429"/>
                    <a:pt x="656" y="429"/>
                  </a:cubicBezTo>
                  <a:cubicBezTo>
                    <a:pt x="651" y="442"/>
                    <a:pt x="651" y="442"/>
                    <a:pt x="651" y="442"/>
                  </a:cubicBezTo>
                  <a:cubicBezTo>
                    <a:pt x="640" y="437"/>
                    <a:pt x="640" y="437"/>
                    <a:pt x="640" y="437"/>
                  </a:cubicBezTo>
                  <a:moveTo>
                    <a:pt x="735" y="480"/>
                  </a:moveTo>
                  <a:cubicBezTo>
                    <a:pt x="708" y="468"/>
                    <a:pt x="681" y="456"/>
                    <a:pt x="654" y="444"/>
                  </a:cubicBezTo>
                  <a:cubicBezTo>
                    <a:pt x="659" y="432"/>
                    <a:pt x="659" y="432"/>
                    <a:pt x="659" y="432"/>
                  </a:cubicBezTo>
                  <a:cubicBezTo>
                    <a:pt x="743" y="471"/>
                    <a:pt x="743" y="471"/>
                    <a:pt x="743" y="471"/>
                  </a:cubicBezTo>
                  <a:cubicBezTo>
                    <a:pt x="743" y="471"/>
                    <a:pt x="743" y="471"/>
                    <a:pt x="743" y="471"/>
                  </a:cubicBezTo>
                  <a:cubicBezTo>
                    <a:pt x="744" y="471"/>
                    <a:pt x="744" y="471"/>
                    <a:pt x="744" y="471"/>
                  </a:cubicBezTo>
                  <a:cubicBezTo>
                    <a:pt x="735" y="480"/>
                    <a:pt x="735" y="480"/>
                    <a:pt x="735" y="480"/>
                  </a:cubicBezTo>
                  <a:moveTo>
                    <a:pt x="822" y="521"/>
                  </a:moveTo>
                  <a:cubicBezTo>
                    <a:pt x="794" y="508"/>
                    <a:pt x="766" y="495"/>
                    <a:pt x="738" y="482"/>
                  </a:cubicBezTo>
                  <a:cubicBezTo>
                    <a:pt x="747" y="473"/>
                    <a:pt x="747" y="473"/>
                    <a:pt x="747" y="473"/>
                  </a:cubicBezTo>
                  <a:cubicBezTo>
                    <a:pt x="826" y="510"/>
                    <a:pt x="826" y="510"/>
                    <a:pt x="826" y="510"/>
                  </a:cubicBezTo>
                  <a:cubicBezTo>
                    <a:pt x="822" y="521"/>
                    <a:pt x="822" y="521"/>
                    <a:pt x="822" y="521"/>
                  </a:cubicBezTo>
                  <a:moveTo>
                    <a:pt x="831" y="525"/>
                  </a:moveTo>
                  <a:cubicBezTo>
                    <a:pt x="829" y="524"/>
                    <a:pt x="827" y="523"/>
                    <a:pt x="825" y="522"/>
                  </a:cubicBezTo>
                  <a:cubicBezTo>
                    <a:pt x="830" y="510"/>
                    <a:pt x="830" y="510"/>
                    <a:pt x="830" y="510"/>
                  </a:cubicBezTo>
                  <a:cubicBezTo>
                    <a:pt x="835" y="497"/>
                    <a:pt x="835" y="497"/>
                    <a:pt x="835" y="497"/>
                  </a:cubicBezTo>
                  <a:cubicBezTo>
                    <a:pt x="847" y="501"/>
                    <a:pt x="847" y="501"/>
                    <a:pt x="847" y="501"/>
                  </a:cubicBezTo>
                  <a:cubicBezTo>
                    <a:pt x="836" y="527"/>
                    <a:pt x="836" y="527"/>
                    <a:pt x="836" y="527"/>
                  </a:cubicBezTo>
                  <a:cubicBezTo>
                    <a:pt x="831" y="525"/>
                    <a:pt x="831" y="525"/>
                    <a:pt x="831" y="525"/>
                  </a:cubicBezTo>
                  <a:moveTo>
                    <a:pt x="839" y="529"/>
                  </a:moveTo>
                  <a:cubicBezTo>
                    <a:pt x="844" y="517"/>
                    <a:pt x="844" y="517"/>
                    <a:pt x="844" y="517"/>
                  </a:cubicBezTo>
                  <a:cubicBezTo>
                    <a:pt x="927" y="558"/>
                    <a:pt x="927" y="558"/>
                    <a:pt x="927" y="558"/>
                  </a:cubicBezTo>
                  <a:cubicBezTo>
                    <a:pt x="927" y="558"/>
                    <a:pt x="927" y="558"/>
                    <a:pt x="927" y="558"/>
                  </a:cubicBezTo>
                  <a:cubicBezTo>
                    <a:pt x="927" y="558"/>
                    <a:pt x="927" y="558"/>
                    <a:pt x="927" y="558"/>
                  </a:cubicBezTo>
                  <a:cubicBezTo>
                    <a:pt x="1011" y="599"/>
                    <a:pt x="1011" y="599"/>
                    <a:pt x="1011" y="599"/>
                  </a:cubicBezTo>
                  <a:cubicBezTo>
                    <a:pt x="1005" y="611"/>
                    <a:pt x="1005" y="611"/>
                    <a:pt x="1005" y="611"/>
                  </a:cubicBezTo>
                  <a:cubicBezTo>
                    <a:pt x="950" y="583"/>
                    <a:pt x="895" y="556"/>
                    <a:pt x="839" y="529"/>
                  </a:cubicBezTo>
                  <a:moveTo>
                    <a:pt x="1009" y="612"/>
                  </a:moveTo>
                  <a:cubicBezTo>
                    <a:pt x="1021" y="587"/>
                    <a:pt x="1021" y="587"/>
                    <a:pt x="1021" y="587"/>
                  </a:cubicBezTo>
                  <a:cubicBezTo>
                    <a:pt x="1032" y="592"/>
                    <a:pt x="1032" y="592"/>
                    <a:pt x="1032" y="592"/>
                  </a:cubicBezTo>
                  <a:cubicBezTo>
                    <a:pt x="1027" y="603"/>
                    <a:pt x="1027" y="603"/>
                    <a:pt x="1027" y="603"/>
                  </a:cubicBezTo>
                  <a:cubicBezTo>
                    <a:pt x="1026" y="604"/>
                    <a:pt x="1026" y="604"/>
                    <a:pt x="1025" y="604"/>
                  </a:cubicBezTo>
                  <a:cubicBezTo>
                    <a:pt x="1025" y="605"/>
                    <a:pt x="1025" y="605"/>
                    <a:pt x="1025" y="606"/>
                  </a:cubicBezTo>
                  <a:cubicBezTo>
                    <a:pt x="1020" y="617"/>
                    <a:pt x="1020" y="617"/>
                    <a:pt x="1020" y="617"/>
                  </a:cubicBezTo>
                  <a:cubicBezTo>
                    <a:pt x="1009" y="612"/>
                    <a:pt x="1009" y="612"/>
                    <a:pt x="1009" y="612"/>
                  </a:cubicBezTo>
                  <a:moveTo>
                    <a:pt x="1158" y="682"/>
                  </a:moveTo>
                  <a:cubicBezTo>
                    <a:pt x="1158" y="681"/>
                    <a:pt x="1157" y="681"/>
                    <a:pt x="1156" y="682"/>
                  </a:cubicBezTo>
                  <a:cubicBezTo>
                    <a:pt x="1155" y="682"/>
                    <a:pt x="1155" y="683"/>
                    <a:pt x="1156" y="684"/>
                  </a:cubicBezTo>
                  <a:cubicBezTo>
                    <a:pt x="1164" y="692"/>
                    <a:pt x="1164" y="692"/>
                    <a:pt x="1164" y="692"/>
                  </a:cubicBezTo>
                  <a:cubicBezTo>
                    <a:pt x="1117" y="667"/>
                    <a:pt x="1070" y="643"/>
                    <a:pt x="1022" y="619"/>
                  </a:cubicBezTo>
                  <a:cubicBezTo>
                    <a:pt x="1028" y="608"/>
                    <a:pt x="1028" y="608"/>
                    <a:pt x="1028" y="608"/>
                  </a:cubicBezTo>
                  <a:cubicBezTo>
                    <a:pt x="1192" y="693"/>
                    <a:pt x="1192" y="693"/>
                    <a:pt x="1192" y="693"/>
                  </a:cubicBezTo>
                  <a:cubicBezTo>
                    <a:pt x="1187" y="704"/>
                    <a:pt x="1187" y="704"/>
                    <a:pt x="1187" y="704"/>
                  </a:cubicBezTo>
                  <a:cubicBezTo>
                    <a:pt x="1182" y="702"/>
                    <a:pt x="1178" y="699"/>
                    <a:pt x="1174" y="697"/>
                  </a:cubicBezTo>
                  <a:cubicBezTo>
                    <a:pt x="1158" y="682"/>
                    <a:pt x="1158" y="682"/>
                    <a:pt x="1158" y="682"/>
                  </a:cubicBezTo>
                  <a:moveTo>
                    <a:pt x="1310" y="841"/>
                  </a:moveTo>
                  <a:cubicBezTo>
                    <a:pt x="1310" y="840"/>
                    <a:pt x="1310" y="839"/>
                    <a:pt x="1310" y="838"/>
                  </a:cubicBezTo>
                  <a:cubicBezTo>
                    <a:pt x="1312" y="840"/>
                    <a:pt x="1312" y="840"/>
                    <a:pt x="1312" y="840"/>
                  </a:cubicBezTo>
                  <a:cubicBezTo>
                    <a:pt x="1310" y="841"/>
                    <a:pt x="1310" y="841"/>
                    <a:pt x="1310" y="841"/>
                  </a:cubicBezTo>
                  <a:moveTo>
                    <a:pt x="1313" y="844"/>
                  </a:moveTo>
                  <a:cubicBezTo>
                    <a:pt x="1314" y="842"/>
                    <a:pt x="1314" y="842"/>
                    <a:pt x="1314" y="842"/>
                  </a:cubicBezTo>
                  <a:cubicBezTo>
                    <a:pt x="1316" y="844"/>
                    <a:pt x="1316" y="844"/>
                    <a:pt x="1316" y="844"/>
                  </a:cubicBezTo>
                  <a:cubicBezTo>
                    <a:pt x="1315" y="844"/>
                    <a:pt x="1314" y="844"/>
                    <a:pt x="1313" y="844"/>
                  </a:cubicBezTo>
                  <a:moveTo>
                    <a:pt x="1314" y="838"/>
                  </a:moveTo>
                  <a:cubicBezTo>
                    <a:pt x="1313" y="836"/>
                    <a:pt x="1313" y="836"/>
                    <a:pt x="1313" y="836"/>
                  </a:cubicBezTo>
                  <a:cubicBezTo>
                    <a:pt x="1314" y="836"/>
                    <a:pt x="1315" y="836"/>
                    <a:pt x="1316" y="836"/>
                  </a:cubicBezTo>
                  <a:cubicBezTo>
                    <a:pt x="1314" y="838"/>
                    <a:pt x="1314" y="838"/>
                    <a:pt x="1314" y="838"/>
                  </a:cubicBezTo>
                  <a:moveTo>
                    <a:pt x="1318" y="841"/>
                  </a:moveTo>
                  <a:cubicBezTo>
                    <a:pt x="1317" y="840"/>
                    <a:pt x="1317" y="840"/>
                    <a:pt x="1317" y="840"/>
                  </a:cubicBezTo>
                  <a:cubicBezTo>
                    <a:pt x="1318" y="838"/>
                    <a:pt x="1318" y="838"/>
                    <a:pt x="1318" y="838"/>
                  </a:cubicBezTo>
                  <a:cubicBezTo>
                    <a:pt x="1319" y="839"/>
                    <a:pt x="1319" y="840"/>
                    <a:pt x="1318" y="841"/>
                  </a:cubicBezTo>
                  <a:moveTo>
                    <a:pt x="1338" y="861"/>
                  </a:moveTo>
                  <a:cubicBezTo>
                    <a:pt x="1328" y="851"/>
                    <a:pt x="1328" y="851"/>
                    <a:pt x="1328" y="851"/>
                  </a:cubicBezTo>
                  <a:cubicBezTo>
                    <a:pt x="1324" y="847"/>
                    <a:pt x="1324" y="847"/>
                    <a:pt x="1324" y="847"/>
                  </a:cubicBezTo>
                  <a:cubicBezTo>
                    <a:pt x="1321" y="844"/>
                    <a:pt x="1321" y="844"/>
                    <a:pt x="1321" y="844"/>
                  </a:cubicBezTo>
                  <a:cubicBezTo>
                    <a:pt x="1322" y="841"/>
                    <a:pt x="1322" y="838"/>
                    <a:pt x="1321" y="836"/>
                  </a:cubicBezTo>
                  <a:cubicBezTo>
                    <a:pt x="1324" y="833"/>
                    <a:pt x="1324" y="833"/>
                    <a:pt x="1324" y="833"/>
                  </a:cubicBezTo>
                  <a:cubicBezTo>
                    <a:pt x="1324" y="832"/>
                    <a:pt x="1324" y="831"/>
                    <a:pt x="1324" y="830"/>
                  </a:cubicBezTo>
                  <a:cubicBezTo>
                    <a:pt x="1323" y="830"/>
                    <a:pt x="1322" y="830"/>
                    <a:pt x="1321" y="830"/>
                  </a:cubicBezTo>
                  <a:cubicBezTo>
                    <a:pt x="1318" y="834"/>
                    <a:pt x="1318" y="834"/>
                    <a:pt x="1318" y="834"/>
                  </a:cubicBezTo>
                  <a:cubicBezTo>
                    <a:pt x="1316" y="832"/>
                    <a:pt x="1313" y="832"/>
                    <a:pt x="1310" y="834"/>
                  </a:cubicBezTo>
                  <a:cubicBezTo>
                    <a:pt x="1307" y="830"/>
                    <a:pt x="1307" y="830"/>
                    <a:pt x="1307" y="830"/>
                  </a:cubicBezTo>
                  <a:cubicBezTo>
                    <a:pt x="1304" y="827"/>
                    <a:pt x="1304" y="827"/>
                    <a:pt x="1304" y="827"/>
                  </a:cubicBezTo>
                  <a:cubicBezTo>
                    <a:pt x="1306" y="825"/>
                    <a:pt x="1306" y="825"/>
                    <a:pt x="1306" y="825"/>
                  </a:cubicBezTo>
                  <a:cubicBezTo>
                    <a:pt x="1302" y="822"/>
                    <a:pt x="1302" y="822"/>
                    <a:pt x="1302" y="822"/>
                  </a:cubicBezTo>
                  <a:cubicBezTo>
                    <a:pt x="1300" y="824"/>
                    <a:pt x="1300" y="824"/>
                    <a:pt x="1300" y="824"/>
                  </a:cubicBezTo>
                  <a:cubicBezTo>
                    <a:pt x="1300" y="823"/>
                    <a:pt x="1300" y="823"/>
                    <a:pt x="1300" y="823"/>
                  </a:cubicBezTo>
                  <a:cubicBezTo>
                    <a:pt x="1293" y="817"/>
                    <a:pt x="1293" y="817"/>
                    <a:pt x="1293" y="817"/>
                  </a:cubicBezTo>
                  <a:cubicBezTo>
                    <a:pt x="1182" y="705"/>
                    <a:pt x="1182" y="705"/>
                    <a:pt x="1182" y="705"/>
                  </a:cubicBezTo>
                  <a:cubicBezTo>
                    <a:pt x="1188" y="708"/>
                    <a:pt x="1194" y="712"/>
                    <a:pt x="1200" y="715"/>
                  </a:cubicBezTo>
                  <a:cubicBezTo>
                    <a:pt x="1201" y="715"/>
                    <a:pt x="1201" y="715"/>
                    <a:pt x="1201" y="715"/>
                  </a:cubicBezTo>
                  <a:cubicBezTo>
                    <a:pt x="1228" y="730"/>
                    <a:pt x="1228" y="730"/>
                    <a:pt x="1228" y="730"/>
                  </a:cubicBezTo>
                  <a:cubicBezTo>
                    <a:pt x="1228" y="730"/>
                    <a:pt x="1228" y="730"/>
                    <a:pt x="1228" y="730"/>
                  </a:cubicBezTo>
                  <a:cubicBezTo>
                    <a:pt x="1256" y="745"/>
                    <a:pt x="1283" y="760"/>
                    <a:pt x="1310" y="775"/>
                  </a:cubicBezTo>
                  <a:cubicBezTo>
                    <a:pt x="1308" y="778"/>
                    <a:pt x="1308" y="782"/>
                    <a:pt x="1311" y="786"/>
                  </a:cubicBezTo>
                  <a:cubicBezTo>
                    <a:pt x="1314" y="784"/>
                    <a:pt x="1314" y="784"/>
                    <a:pt x="1314" y="784"/>
                  </a:cubicBezTo>
                  <a:cubicBezTo>
                    <a:pt x="1313" y="783"/>
                    <a:pt x="1313" y="781"/>
                    <a:pt x="1312" y="780"/>
                  </a:cubicBezTo>
                  <a:cubicBezTo>
                    <a:pt x="1312" y="778"/>
                    <a:pt x="1313" y="777"/>
                    <a:pt x="1313" y="776"/>
                  </a:cubicBezTo>
                  <a:cubicBezTo>
                    <a:pt x="1317" y="778"/>
                    <a:pt x="1321" y="781"/>
                    <a:pt x="1325" y="783"/>
                  </a:cubicBezTo>
                  <a:cubicBezTo>
                    <a:pt x="1325" y="784"/>
                    <a:pt x="1325" y="787"/>
                    <a:pt x="1325" y="789"/>
                  </a:cubicBezTo>
                  <a:cubicBezTo>
                    <a:pt x="1324" y="796"/>
                    <a:pt x="1325" y="801"/>
                    <a:pt x="1327" y="803"/>
                  </a:cubicBezTo>
                  <a:cubicBezTo>
                    <a:pt x="1340" y="791"/>
                    <a:pt x="1340" y="791"/>
                    <a:pt x="1340" y="791"/>
                  </a:cubicBezTo>
                  <a:cubicBezTo>
                    <a:pt x="1344" y="793"/>
                    <a:pt x="1349" y="796"/>
                    <a:pt x="1353" y="799"/>
                  </a:cubicBezTo>
                  <a:cubicBezTo>
                    <a:pt x="1353" y="799"/>
                    <a:pt x="1353" y="799"/>
                    <a:pt x="1353" y="799"/>
                  </a:cubicBezTo>
                  <a:cubicBezTo>
                    <a:pt x="1352" y="799"/>
                    <a:pt x="1352" y="800"/>
                    <a:pt x="1353" y="801"/>
                  </a:cubicBezTo>
                  <a:cubicBezTo>
                    <a:pt x="1354" y="802"/>
                    <a:pt x="1355" y="802"/>
                    <a:pt x="1355" y="801"/>
                  </a:cubicBezTo>
                  <a:cubicBezTo>
                    <a:pt x="1356" y="800"/>
                    <a:pt x="1356" y="800"/>
                    <a:pt x="1356" y="800"/>
                  </a:cubicBezTo>
                  <a:cubicBezTo>
                    <a:pt x="1370" y="808"/>
                    <a:pt x="1383" y="815"/>
                    <a:pt x="1396" y="823"/>
                  </a:cubicBezTo>
                  <a:cubicBezTo>
                    <a:pt x="1369" y="850"/>
                    <a:pt x="1369" y="850"/>
                    <a:pt x="1369" y="850"/>
                  </a:cubicBezTo>
                  <a:cubicBezTo>
                    <a:pt x="1348" y="871"/>
                    <a:pt x="1348" y="871"/>
                    <a:pt x="1348" y="871"/>
                  </a:cubicBezTo>
                  <a:cubicBezTo>
                    <a:pt x="1338" y="861"/>
                    <a:pt x="1338" y="861"/>
                    <a:pt x="1338" y="861"/>
                  </a:cubicBezTo>
                  <a:moveTo>
                    <a:pt x="1372" y="940"/>
                  </a:moveTo>
                  <a:cubicBezTo>
                    <a:pt x="1392" y="920"/>
                    <a:pt x="1392" y="920"/>
                    <a:pt x="1392" y="920"/>
                  </a:cubicBezTo>
                  <a:cubicBezTo>
                    <a:pt x="1407" y="935"/>
                    <a:pt x="1407" y="935"/>
                    <a:pt x="1407" y="935"/>
                  </a:cubicBezTo>
                  <a:cubicBezTo>
                    <a:pt x="1387" y="955"/>
                    <a:pt x="1387" y="955"/>
                    <a:pt x="1387" y="955"/>
                  </a:cubicBezTo>
                  <a:cubicBezTo>
                    <a:pt x="1372" y="940"/>
                    <a:pt x="1372" y="940"/>
                    <a:pt x="1372" y="940"/>
                  </a:cubicBezTo>
                  <a:moveTo>
                    <a:pt x="1389" y="957"/>
                  </a:moveTo>
                  <a:cubicBezTo>
                    <a:pt x="1409" y="937"/>
                    <a:pt x="1409" y="937"/>
                    <a:pt x="1409" y="937"/>
                  </a:cubicBezTo>
                  <a:cubicBezTo>
                    <a:pt x="1418" y="946"/>
                    <a:pt x="1418" y="946"/>
                    <a:pt x="1418" y="946"/>
                  </a:cubicBezTo>
                  <a:cubicBezTo>
                    <a:pt x="1408" y="956"/>
                    <a:pt x="1408" y="956"/>
                    <a:pt x="1408" y="956"/>
                  </a:cubicBezTo>
                  <a:cubicBezTo>
                    <a:pt x="1398" y="966"/>
                    <a:pt x="1398" y="966"/>
                    <a:pt x="1398" y="966"/>
                  </a:cubicBezTo>
                  <a:cubicBezTo>
                    <a:pt x="1389" y="957"/>
                    <a:pt x="1389" y="957"/>
                    <a:pt x="1389" y="957"/>
                  </a:cubicBezTo>
                  <a:moveTo>
                    <a:pt x="1589" y="1135"/>
                  </a:moveTo>
                  <a:cubicBezTo>
                    <a:pt x="1598" y="1126"/>
                    <a:pt x="1598" y="1126"/>
                    <a:pt x="1598" y="1126"/>
                  </a:cubicBezTo>
                  <a:cubicBezTo>
                    <a:pt x="1608" y="1136"/>
                    <a:pt x="1608" y="1136"/>
                    <a:pt x="1608" y="1136"/>
                  </a:cubicBezTo>
                  <a:cubicBezTo>
                    <a:pt x="1749" y="1277"/>
                    <a:pt x="1749" y="1277"/>
                    <a:pt x="1749" y="1277"/>
                  </a:cubicBezTo>
                  <a:cubicBezTo>
                    <a:pt x="1762" y="1291"/>
                    <a:pt x="1762" y="1291"/>
                    <a:pt x="1762" y="1291"/>
                  </a:cubicBezTo>
                  <a:cubicBezTo>
                    <a:pt x="1754" y="1299"/>
                    <a:pt x="1754" y="1299"/>
                    <a:pt x="1754" y="1299"/>
                  </a:cubicBezTo>
                  <a:cubicBezTo>
                    <a:pt x="1744" y="1289"/>
                    <a:pt x="1744" y="1289"/>
                    <a:pt x="1744" y="1289"/>
                  </a:cubicBezTo>
                  <a:cubicBezTo>
                    <a:pt x="1589" y="1135"/>
                    <a:pt x="1589" y="1135"/>
                    <a:pt x="1589" y="1135"/>
                  </a:cubicBezTo>
                  <a:moveTo>
                    <a:pt x="1740" y="1290"/>
                  </a:moveTo>
                  <a:cubicBezTo>
                    <a:pt x="1737" y="1294"/>
                    <a:pt x="1737" y="1294"/>
                    <a:pt x="1737" y="1294"/>
                  </a:cubicBezTo>
                  <a:cubicBezTo>
                    <a:pt x="1584" y="1140"/>
                    <a:pt x="1584" y="1140"/>
                    <a:pt x="1584" y="1140"/>
                  </a:cubicBezTo>
                  <a:cubicBezTo>
                    <a:pt x="1587" y="1137"/>
                    <a:pt x="1587" y="1137"/>
                    <a:pt x="1587" y="1137"/>
                  </a:cubicBezTo>
                  <a:cubicBezTo>
                    <a:pt x="1740" y="1290"/>
                    <a:pt x="1740" y="1290"/>
                    <a:pt x="1740" y="1290"/>
                  </a:cubicBezTo>
                  <a:moveTo>
                    <a:pt x="1587" y="1132"/>
                  </a:moveTo>
                  <a:cubicBezTo>
                    <a:pt x="1578" y="1124"/>
                    <a:pt x="1578" y="1124"/>
                    <a:pt x="1578" y="1124"/>
                  </a:cubicBezTo>
                  <a:cubicBezTo>
                    <a:pt x="1587" y="1115"/>
                    <a:pt x="1587" y="1115"/>
                    <a:pt x="1587" y="1115"/>
                  </a:cubicBezTo>
                  <a:cubicBezTo>
                    <a:pt x="1596" y="1124"/>
                    <a:pt x="1596" y="1124"/>
                    <a:pt x="1596" y="1124"/>
                  </a:cubicBezTo>
                  <a:cubicBezTo>
                    <a:pt x="1587" y="1132"/>
                    <a:pt x="1587" y="1132"/>
                    <a:pt x="1587" y="1132"/>
                  </a:cubicBezTo>
                  <a:moveTo>
                    <a:pt x="1576" y="1121"/>
                  </a:moveTo>
                  <a:cubicBezTo>
                    <a:pt x="1423" y="968"/>
                    <a:pt x="1423" y="968"/>
                    <a:pt x="1423" y="968"/>
                  </a:cubicBezTo>
                  <a:cubicBezTo>
                    <a:pt x="1426" y="965"/>
                    <a:pt x="1426" y="965"/>
                    <a:pt x="1426" y="965"/>
                  </a:cubicBezTo>
                  <a:cubicBezTo>
                    <a:pt x="1579" y="1118"/>
                    <a:pt x="1579" y="1118"/>
                    <a:pt x="1579" y="1118"/>
                  </a:cubicBezTo>
                  <a:cubicBezTo>
                    <a:pt x="1576" y="1121"/>
                    <a:pt x="1576" y="1121"/>
                    <a:pt x="1576" y="1121"/>
                  </a:cubicBezTo>
                  <a:moveTo>
                    <a:pt x="1581" y="1116"/>
                  </a:moveTo>
                  <a:cubicBezTo>
                    <a:pt x="1428" y="963"/>
                    <a:pt x="1428" y="963"/>
                    <a:pt x="1428" y="963"/>
                  </a:cubicBezTo>
                  <a:cubicBezTo>
                    <a:pt x="1431" y="959"/>
                    <a:pt x="1431" y="959"/>
                    <a:pt x="1431" y="959"/>
                  </a:cubicBezTo>
                  <a:cubicBezTo>
                    <a:pt x="1523" y="1051"/>
                    <a:pt x="1523" y="1051"/>
                    <a:pt x="1523" y="1051"/>
                  </a:cubicBezTo>
                  <a:cubicBezTo>
                    <a:pt x="1551" y="1080"/>
                    <a:pt x="1551" y="1080"/>
                    <a:pt x="1551" y="1080"/>
                  </a:cubicBezTo>
                  <a:cubicBezTo>
                    <a:pt x="1580" y="1108"/>
                    <a:pt x="1580" y="1108"/>
                    <a:pt x="1580" y="1108"/>
                  </a:cubicBezTo>
                  <a:cubicBezTo>
                    <a:pt x="1585" y="1113"/>
                    <a:pt x="1585" y="1113"/>
                    <a:pt x="1585" y="1113"/>
                  </a:cubicBezTo>
                  <a:cubicBezTo>
                    <a:pt x="1581" y="1116"/>
                    <a:pt x="1581" y="1116"/>
                    <a:pt x="1581" y="1116"/>
                  </a:cubicBezTo>
                  <a:moveTo>
                    <a:pt x="1420" y="966"/>
                  </a:moveTo>
                  <a:cubicBezTo>
                    <a:pt x="1411" y="957"/>
                    <a:pt x="1411" y="957"/>
                    <a:pt x="1411" y="957"/>
                  </a:cubicBezTo>
                  <a:cubicBezTo>
                    <a:pt x="1420" y="948"/>
                    <a:pt x="1420" y="948"/>
                    <a:pt x="1420" y="948"/>
                  </a:cubicBezTo>
                  <a:cubicBezTo>
                    <a:pt x="1429" y="957"/>
                    <a:pt x="1429" y="957"/>
                    <a:pt x="1429" y="957"/>
                  </a:cubicBezTo>
                  <a:cubicBezTo>
                    <a:pt x="1420" y="966"/>
                    <a:pt x="1420" y="966"/>
                    <a:pt x="1420" y="966"/>
                  </a:cubicBezTo>
                  <a:moveTo>
                    <a:pt x="1400" y="968"/>
                  </a:moveTo>
                  <a:cubicBezTo>
                    <a:pt x="1409" y="959"/>
                    <a:pt x="1409" y="959"/>
                    <a:pt x="1409" y="959"/>
                  </a:cubicBezTo>
                  <a:cubicBezTo>
                    <a:pt x="1419" y="969"/>
                    <a:pt x="1419" y="969"/>
                    <a:pt x="1419" y="969"/>
                  </a:cubicBezTo>
                  <a:cubicBezTo>
                    <a:pt x="1573" y="1124"/>
                    <a:pt x="1573" y="1124"/>
                    <a:pt x="1573" y="1124"/>
                  </a:cubicBezTo>
                  <a:cubicBezTo>
                    <a:pt x="1565" y="1132"/>
                    <a:pt x="1565" y="1132"/>
                    <a:pt x="1565" y="1132"/>
                  </a:cubicBezTo>
                  <a:cubicBezTo>
                    <a:pt x="1400" y="968"/>
                    <a:pt x="1400" y="968"/>
                    <a:pt x="1400" y="968"/>
                  </a:cubicBezTo>
                  <a:moveTo>
                    <a:pt x="1567" y="1135"/>
                  </a:moveTo>
                  <a:cubicBezTo>
                    <a:pt x="1576" y="1126"/>
                    <a:pt x="1576" y="1126"/>
                    <a:pt x="1576" y="1126"/>
                  </a:cubicBezTo>
                  <a:cubicBezTo>
                    <a:pt x="1585" y="1135"/>
                    <a:pt x="1585" y="1135"/>
                    <a:pt x="1585" y="1135"/>
                  </a:cubicBezTo>
                  <a:cubicBezTo>
                    <a:pt x="1576" y="1144"/>
                    <a:pt x="1576" y="1144"/>
                    <a:pt x="1576" y="1144"/>
                  </a:cubicBezTo>
                  <a:cubicBezTo>
                    <a:pt x="1567" y="1135"/>
                    <a:pt x="1567" y="1135"/>
                    <a:pt x="1567" y="1135"/>
                  </a:cubicBezTo>
                  <a:moveTo>
                    <a:pt x="1578" y="1146"/>
                  </a:moveTo>
                  <a:cubicBezTo>
                    <a:pt x="1581" y="1143"/>
                    <a:pt x="1581" y="1143"/>
                    <a:pt x="1581" y="1143"/>
                  </a:cubicBezTo>
                  <a:cubicBezTo>
                    <a:pt x="1735" y="1296"/>
                    <a:pt x="1735" y="1296"/>
                    <a:pt x="1735" y="1296"/>
                  </a:cubicBezTo>
                  <a:cubicBezTo>
                    <a:pt x="1731" y="1299"/>
                    <a:pt x="1731" y="1299"/>
                    <a:pt x="1731" y="1299"/>
                  </a:cubicBezTo>
                  <a:cubicBezTo>
                    <a:pt x="1578" y="1146"/>
                    <a:pt x="1578" y="1146"/>
                    <a:pt x="1578" y="1146"/>
                  </a:cubicBezTo>
                  <a:moveTo>
                    <a:pt x="1734" y="1302"/>
                  </a:moveTo>
                  <a:cubicBezTo>
                    <a:pt x="1743" y="1293"/>
                    <a:pt x="1743" y="1293"/>
                    <a:pt x="1743" y="1293"/>
                  </a:cubicBezTo>
                  <a:cubicBezTo>
                    <a:pt x="1751" y="1302"/>
                    <a:pt x="1751" y="1302"/>
                    <a:pt x="1751" y="1302"/>
                  </a:cubicBezTo>
                  <a:cubicBezTo>
                    <a:pt x="1743" y="1310"/>
                    <a:pt x="1743" y="1310"/>
                    <a:pt x="1743" y="1310"/>
                  </a:cubicBezTo>
                  <a:cubicBezTo>
                    <a:pt x="1734" y="1302"/>
                    <a:pt x="1734" y="1302"/>
                    <a:pt x="1734" y="1302"/>
                  </a:cubicBezTo>
                  <a:moveTo>
                    <a:pt x="1745" y="1313"/>
                  </a:moveTo>
                  <a:cubicBezTo>
                    <a:pt x="1755" y="1303"/>
                    <a:pt x="1755" y="1303"/>
                    <a:pt x="1755" y="1303"/>
                  </a:cubicBezTo>
                  <a:cubicBezTo>
                    <a:pt x="1765" y="1293"/>
                    <a:pt x="1765" y="1293"/>
                    <a:pt x="1765" y="1293"/>
                  </a:cubicBezTo>
                  <a:cubicBezTo>
                    <a:pt x="1774" y="1302"/>
                    <a:pt x="1774" y="1302"/>
                    <a:pt x="1774" y="1302"/>
                  </a:cubicBezTo>
                  <a:cubicBezTo>
                    <a:pt x="1754" y="1321"/>
                    <a:pt x="1754" y="1321"/>
                    <a:pt x="1754" y="1321"/>
                  </a:cubicBezTo>
                  <a:cubicBezTo>
                    <a:pt x="1745" y="1313"/>
                    <a:pt x="1745" y="1313"/>
                    <a:pt x="1745" y="1313"/>
                  </a:cubicBezTo>
                  <a:moveTo>
                    <a:pt x="1621" y="1573"/>
                  </a:moveTo>
                  <a:cubicBezTo>
                    <a:pt x="1616" y="1577"/>
                    <a:pt x="1616" y="1577"/>
                    <a:pt x="1616" y="1577"/>
                  </a:cubicBezTo>
                  <a:cubicBezTo>
                    <a:pt x="1616" y="1546"/>
                    <a:pt x="1616" y="1546"/>
                    <a:pt x="1616" y="1546"/>
                  </a:cubicBezTo>
                  <a:cubicBezTo>
                    <a:pt x="1621" y="1542"/>
                    <a:pt x="1621" y="1542"/>
                    <a:pt x="1621" y="1542"/>
                  </a:cubicBezTo>
                  <a:cubicBezTo>
                    <a:pt x="1621" y="1573"/>
                    <a:pt x="1621" y="1573"/>
                    <a:pt x="1621" y="1573"/>
                  </a:cubicBezTo>
                  <a:moveTo>
                    <a:pt x="1624" y="1569"/>
                  </a:moveTo>
                  <a:cubicBezTo>
                    <a:pt x="1624" y="1538"/>
                    <a:pt x="1624" y="1538"/>
                    <a:pt x="1624" y="1538"/>
                  </a:cubicBezTo>
                  <a:cubicBezTo>
                    <a:pt x="1628" y="1534"/>
                    <a:pt x="1628" y="1534"/>
                    <a:pt x="1628" y="1534"/>
                  </a:cubicBezTo>
                  <a:cubicBezTo>
                    <a:pt x="1629" y="1565"/>
                    <a:pt x="1629" y="1565"/>
                    <a:pt x="1629" y="1565"/>
                  </a:cubicBezTo>
                  <a:cubicBezTo>
                    <a:pt x="1624" y="1569"/>
                    <a:pt x="1624" y="1569"/>
                    <a:pt x="1624" y="1569"/>
                  </a:cubicBezTo>
                  <a:moveTo>
                    <a:pt x="1636" y="1557"/>
                  </a:moveTo>
                  <a:cubicBezTo>
                    <a:pt x="1632" y="1561"/>
                    <a:pt x="1632" y="1561"/>
                    <a:pt x="1632" y="1561"/>
                  </a:cubicBezTo>
                  <a:cubicBezTo>
                    <a:pt x="1632" y="1530"/>
                    <a:pt x="1632" y="1530"/>
                    <a:pt x="1632" y="1530"/>
                  </a:cubicBezTo>
                  <a:cubicBezTo>
                    <a:pt x="1636" y="1526"/>
                    <a:pt x="1636" y="1526"/>
                    <a:pt x="1636" y="1526"/>
                  </a:cubicBezTo>
                  <a:cubicBezTo>
                    <a:pt x="1636" y="1557"/>
                    <a:pt x="1636" y="1557"/>
                    <a:pt x="1636" y="1557"/>
                  </a:cubicBezTo>
                  <a:moveTo>
                    <a:pt x="1644" y="1549"/>
                  </a:moveTo>
                  <a:cubicBezTo>
                    <a:pt x="1640" y="1553"/>
                    <a:pt x="1640" y="1553"/>
                    <a:pt x="1640" y="1553"/>
                  </a:cubicBezTo>
                  <a:cubicBezTo>
                    <a:pt x="1640" y="1523"/>
                    <a:pt x="1640" y="1523"/>
                    <a:pt x="1640" y="1523"/>
                  </a:cubicBezTo>
                  <a:cubicBezTo>
                    <a:pt x="1644" y="1518"/>
                    <a:pt x="1644" y="1518"/>
                    <a:pt x="1644" y="1518"/>
                  </a:cubicBezTo>
                  <a:cubicBezTo>
                    <a:pt x="1644" y="1549"/>
                    <a:pt x="1644" y="1549"/>
                    <a:pt x="1644" y="1549"/>
                  </a:cubicBezTo>
                  <a:moveTo>
                    <a:pt x="1652" y="1541"/>
                  </a:moveTo>
                  <a:cubicBezTo>
                    <a:pt x="1648" y="1545"/>
                    <a:pt x="1648" y="1545"/>
                    <a:pt x="1648" y="1545"/>
                  </a:cubicBezTo>
                  <a:cubicBezTo>
                    <a:pt x="1648" y="1515"/>
                    <a:pt x="1648" y="1515"/>
                    <a:pt x="1648" y="1515"/>
                  </a:cubicBezTo>
                  <a:cubicBezTo>
                    <a:pt x="1652" y="1510"/>
                    <a:pt x="1652" y="1510"/>
                    <a:pt x="1652" y="1510"/>
                  </a:cubicBezTo>
                  <a:cubicBezTo>
                    <a:pt x="1652" y="1541"/>
                    <a:pt x="1652" y="1541"/>
                    <a:pt x="1652" y="1541"/>
                  </a:cubicBezTo>
                  <a:moveTo>
                    <a:pt x="1660" y="1533"/>
                  </a:moveTo>
                  <a:cubicBezTo>
                    <a:pt x="1655" y="1538"/>
                    <a:pt x="1655" y="1538"/>
                    <a:pt x="1655" y="1538"/>
                  </a:cubicBezTo>
                  <a:cubicBezTo>
                    <a:pt x="1655" y="1507"/>
                    <a:pt x="1655" y="1507"/>
                    <a:pt x="1655" y="1507"/>
                  </a:cubicBezTo>
                  <a:cubicBezTo>
                    <a:pt x="1660" y="1502"/>
                    <a:pt x="1660" y="1502"/>
                    <a:pt x="1660" y="1502"/>
                  </a:cubicBezTo>
                  <a:cubicBezTo>
                    <a:pt x="1660" y="1533"/>
                    <a:pt x="1660" y="1533"/>
                    <a:pt x="1660" y="1533"/>
                  </a:cubicBezTo>
                  <a:moveTo>
                    <a:pt x="1668" y="1525"/>
                  </a:moveTo>
                  <a:cubicBezTo>
                    <a:pt x="1663" y="1530"/>
                    <a:pt x="1663" y="1530"/>
                    <a:pt x="1663" y="1530"/>
                  </a:cubicBezTo>
                  <a:cubicBezTo>
                    <a:pt x="1663" y="1499"/>
                    <a:pt x="1663" y="1499"/>
                    <a:pt x="1663" y="1499"/>
                  </a:cubicBezTo>
                  <a:cubicBezTo>
                    <a:pt x="1668" y="1494"/>
                    <a:pt x="1668" y="1494"/>
                    <a:pt x="1668" y="1494"/>
                  </a:cubicBezTo>
                  <a:cubicBezTo>
                    <a:pt x="1668" y="1525"/>
                    <a:pt x="1668" y="1525"/>
                    <a:pt x="1668" y="1525"/>
                  </a:cubicBezTo>
                  <a:moveTo>
                    <a:pt x="1676" y="1517"/>
                  </a:moveTo>
                  <a:cubicBezTo>
                    <a:pt x="1671" y="1522"/>
                    <a:pt x="1671" y="1522"/>
                    <a:pt x="1671" y="1522"/>
                  </a:cubicBezTo>
                  <a:cubicBezTo>
                    <a:pt x="1671" y="1491"/>
                    <a:pt x="1671" y="1491"/>
                    <a:pt x="1671" y="1491"/>
                  </a:cubicBezTo>
                  <a:cubicBezTo>
                    <a:pt x="1676" y="1487"/>
                    <a:pt x="1676" y="1487"/>
                    <a:pt x="1676" y="1487"/>
                  </a:cubicBezTo>
                  <a:cubicBezTo>
                    <a:pt x="1676" y="1517"/>
                    <a:pt x="1676" y="1517"/>
                    <a:pt x="1676" y="1517"/>
                  </a:cubicBezTo>
                  <a:moveTo>
                    <a:pt x="1684" y="1510"/>
                  </a:moveTo>
                  <a:cubicBezTo>
                    <a:pt x="1679" y="1514"/>
                    <a:pt x="1679" y="1514"/>
                    <a:pt x="1679" y="1514"/>
                  </a:cubicBezTo>
                  <a:cubicBezTo>
                    <a:pt x="1679" y="1483"/>
                    <a:pt x="1679" y="1483"/>
                    <a:pt x="1679" y="1483"/>
                  </a:cubicBezTo>
                  <a:cubicBezTo>
                    <a:pt x="1684" y="1479"/>
                    <a:pt x="1684" y="1479"/>
                    <a:pt x="1684" y="1479"/>
                  </a:cubicBezTo>
                  <a:cubicBezTo>
                    <a:pt x="1684" y="1510"/>
                    <a:pt x="1684" y="1510"/>
                    <a:pt x="1684" y="1510"/>
                  </a:cubicBezTo>
                  <a:moveTo>
                    <a:pt x="1691" y="1502"/>
                  </a:moveTo>
                  <a:cubicBezTo>
                    <a:pt x="1687" y="1506"/>
                    <a:pt x="1687" y="1506"/>
                    <a:pt x="1687" y="1506"/>
                  </a:cubicBezTo>
                  <a:cubicBezTo>
                    <a:pt x="1687" y="1475"/>
                    <a:pt x="1687" y="1475"/>
                    <a:pt x="1687" y="1475"/>
                  </a:cubicBezTo>
                  <a:cubicBezTo>
                    <a:pt x="1691" y="1471"/>
                    <a:pt x="1691" y="1471"/>
                    <a:pt x="1691" y="1471"/>
                  </a:cubicBezTo>
                  <a:cubicBezTo>
                    <a:pt x="1691" y="1502"/>
                    <a:pt x="1691" y="1502"/>
                    <a:pt x="1691" y="1502"/>
                  </a:cubicBezTo>
                  <a:moveTo>
                    <a:pt x="1699" y="1494"/>
                  </a:moveTo>
                  <a:cubicBezTo>
                    <a:pt x="1695" y="1498"/>
                    <a:pt x="1695" y="1498"/>
                    <a:pt x="1695" y="1498"/>
                  </a:cubicBezTo>
                  <a:cubicBezTo>
                    <a:pt x="1695" y="1468"/>
                    <a:pt x="1695" y="1468"/>
                    <a:pt x="1695" y="1468"/>
                  </a:cubicBezTo>
                  <a:cubicBezTo>
                    <a:pt x="1699" y="1463"/>
                    <a:pt x="1699" y="1463"/>
                    <a:pt x="1699" y="1463"/>
                  </a:cubicBezTo>
                  <a:cubicBezTo>
                    <a:pt x="1699" y="1494"/>
                    <a:pt x="1699" y="1494"/>
                    <a:pt x="1699" y="1494"/>
                  </a:cubicBezTo>
                  <a:moveTo>
                    <a:pt x="1707" y="1486"/>
                  </a:moveTo>
                  <a:cubicBezTo>
                    <a:pt x="1703" y="1490"/>
                    <a:pt x="1703" y="1490"/>
                    <a:pt x="1703" y="1490"/>
                  </a:cubicBezTo>
                  <a:cubicBezTo>
                    <a:pt x="1703" y="1460"/>
                    <a:pt x="1703" y="1460"/>
                    <a:pt x="1703" y="1460"/>
                  </a:cubicBezTo>
                  <a:cubicBezTo>
                    <a:pt x="1707" y="1455"/>
                    <a:pt x="1707" y="1455"/>
                    <a:pt x="1707" y="1455"/>
                  </a:cubicBezTo>
                  <a:cubicBezTo>
                    <a:pt x="1707" y="1486"/>
                    <a:pt x="1707" y="1486"/>
                    <a:pt x="1707" y="1486"/>
                  </a:cubicBezTo>
                  <a:moveTo>
                    <a:pt x="1715" y="1478"/>
                  </a:moveTo>
                  <a:cubicBezTo>
                    <a:pt x="1710" y="1483"/>
                    <a:pt x="1710" y="1483"/>
                    <a:pt x="1710" y="1483"/>
                  </a:cubicBezTo>
                  <a:cubicBezTo>
                    <a:pt x="1710" y="1452"/>
                    <a:pt x="1710" y="1452"/>
                    <a:pt x="1710" y="1452"/>
                  </a:cubicBezTo>
                  <a:cubicBezTo>
                    <a:pt x="1715" y="1447"/>
                    <a:pt x="1715" y="1447"/>
                    <a:pt x="1715" y="1447"/>
                  </a:cubicBezTo>
                  <a:cubicBezTo>
                    <a:pt x="1715" y="1478"/>
                    <a:pt x="1715" y="1478"/>
                    <a:pt x="1715" y="1478"/>
                  </a:cubicBezTo>
                  <a:moveTo>
                    <a:pt x="1723" y="1470"/>
                  </a:moveTo>
                  <a:cubicBezTo>
                    <a:pt x="1718" y="1475"/>
                    <a:pt x="1718" y="1475"/>
                    <a:pt x="1718" y="1475"/>
                  </a:cubicBezTo>
                  <a:cubicBezTo>
                    <a:pt x="1718" y="1444"/>
                    <a:pt x="1718" y="1444"/>
                    <a:pt x="1718" y="1444"/>
                  </a:cubicBezTo>
                  <a:cubicBezTo>
                    <a:pt x="1723" y="1439"/>
                    <a:pt x="1723" y="1439"/>
                    <a:pt x="1723" y="1439"/>
                  </a:cubicBezTo>
                  <a:cubicBezTo>
                    <a:pt x="1723" y="1470"/>
                    <a:pt x="1723" y="1470"/>
                    <a:pt x="1723" y="1470"/>
                  </a:cubicBezTo>
                  <a:moveTo>
                    <a:pt x="1731" y="1462"/>
                  </a:moveTo>
                  <a:cubicBezTo>
                    <a:pt x="1726" y="1467"/>
                    <a:pt x="1726" y="1467"/>
                    <a:pt x="1726" y="1467"/>
                  </a:cubicBezTo>
                  <a:cubicBezTo>
                    <a:pt x="1726" y="1436"/>
                    <a:pt x="1726" y="1436"/>
                    <a:pt x="1726" y="1436"/>
                  </a:cubicBezTo>
                  <a:cubicBezTo>
                    <a:pt x="1731" y="1432"/>
                    <a:pt x="1731" y="1432"/>
                    <a:pt x="1731" y="1432"/>
                  </a:cubicBezTo>
                  <a:cubicBezTo>
                    <a:pt x="1731" y="1462"/>
                    <a:pt x="1731" y="1462"/>
                    <a:pt x="1731" y="1462"/>
                  </a:cubicBezTo>
                  <a:moveTo>
                    <a:pt x="1739" y="1454"/>
                  </a:moveTo>
                  <a:cubicBezTo>
                    <a:pt x="1734" y="1459"/>
                    <a:pt x="1734" y="1459"/>
                    <a:pt x="1734" y="1459"/>
                  </a:cubicBezTo>
                  <a:cubicBezTo>
                    <a:pt x="1734" y="1428"/>
                    <a:pt x="1734" y="1428"/>
                    <a:pt x="1734" y="1428"/>
                  </a:cubicBezTo>
                  <a:cubicBezTo>
                    <a:pt x="1739" y="1424"/>
                    <a:pt x="1739" y="1424"/>
                    <a:pt x="1739" y="1424"/>
                  </a:cubicBezTo>
                  <a:cubicBezTo>
                    <a:pt x="1739" y="1454"/>
                    <a:pt x="1739" y="1454"/>
                    <a:pt x="1739" y="1454"/>
                  </a:cubicBezTo>
                  <a:moveTo>
                    <a:pt x="1742" y="1451"/>
                  </a:moveTo>
                  <a:cubicBezTo>
                    <a:pt x="1742" y="1420"/>
                    <a:pt x="1742" y="1420"/>
                    <a:pt x="1742" y="1420"/>
                  </a:cubicBezTo>
                  <a:cubicBezTo>
                    <a:pt x="1746" y="1416"/>
                    <a:pt x="1746" y="1416"/>
                    <a:pt x="1746" y="1416"/>
                  </a:cubicBezTo>
                  <a:cubicBezTo>
                    <a:pt x="1746" y="1447"/>
                    <a:pt x="1746" y="1447"/>
                    <a:pt x="1746" y="1447"/>
                  </a:cubicBezTo>
                  <a:cubicBezTo>
                    <a:pt x="1742" y="1451"/>
                    <a:pt x="1742" y="1451"/>
                    <a:pt x="1742" y="1451"/>
                  </a:cubicBezTo>
                  <a:moveTo>
                    <a:pt x="1754" y="1439"/>
                  </a:moveTo>
                  <a:cubicBezTo>
                    <a:pt x="1750" y="1443"/>
                    <a:pt x="1750" y="1443"/>
                    <a:pt x="1750" y="1443"/>
                  </a:cubicBezTo>
                  <a:cubicBezTo>
                    <a:pt x="1750" y="1413"/>
                    <a:pt x="1750" y="1413"/>
                    <a:pt x="1750" y="1413"/>
                  </a:cubicBezTo>
                  <a:cubicBezTo>
                    <a:pt x="1754" y="1408"/>
                    <a:pt x="1754" y="1408"/>
                    <a:pt x="1754" y="1408"/>
                  </a:cubicBezTo>
                  <a:cubicBezTo>
                    <a:pt x="1754" y="1439"/>
                    <a:pt x="1754" y="1439"/>
                    <a:pt x="1754" y="1439"/>
                  </a:cubicBezTo>
                  <a:moveTo>
                    <a:pt x="1762" y="1431"/>
                  </a:moveTo>
                  <a:cubicBezTo>
                    <a:pt x="1758" y="1435"/>
                    <a:pt x="1758" y="1435"/>
                    <a:pt x="1758" y="1435"/>
                  </a:cubicBezTo>
                  <a:cubicBezTo>
                    <a:pt x="1758" y="1405"/>
                    <a:pt x="1758" y="1405"/>
                    <a:pt x="1758" y="1405"/>
                  </a:cubicBezTo>
                  <a:cubicBezTo>
                    <a:pt x="1762" y="1400"/>
                    <a:pt x="1762" y="1400"/>
                    <a:pt x="1762" y="1400"/>
                  </a:cubicBezTo>
                  <a:cubicBezTo>
                    <a:pt x="1762" y="1431"/>
                    <a:pt x="1762" y="1431"/>
                    <a:pt x="1762" y="1431"/>
                  </a:cubicBezTo>
                  <a:moveTo>
                    <a:pt x="1770" y="1423"/>
                  </a:moveTo>
                  <a:cubicBezTo>
                    <a:pt x="1766" y="1428"/>
                    <a:pt x="1766" y="1428"/>
                    <a:pt x="1766" y="1428"/>
                  </a:cubicBezTo>
                  <a:cubicBezTo>
                    <a:pt x="1766" y="1397"/>
                    <a:pt x="1766" y="1397"/>
                    <a:pt x="1766" y="1397"/>
                  </a:cubicBezTo>
                  <a:cubicBezTo>
                    <a:pt x="1770" y="1392"/>
                    <a:pt x="1770" y="1392"/>
                    <a:pt x="1770" y="1392"/>
                  </a:cubicBezTo>
                  <a:cubicBezTo>
                    <a:pt x="1770" y="1423"/>
                    <a:pt x="1770" y="1423"/>
                    <a:pt x="1770" y="1423"/>
                  </a:cubicBezTo>
                  <a:moveTo>
                    <a:pt x="1778" y="1415"/>
                  </a:moveTo>
                  <a:cubicBezTo>
                    <a:pt x="1773" y="1420"/>
                    <a:pt x="1773" y="1420"/>
                    <a:pt x="1773" y="1420"/>
                  </a:cubicBezTo>
                  <a:cubicBezTo>
                    <a:pt x="1773" y="1389"/>
                    <a:pt x="1773" y="1389"/>
                    <a:pt x="1773" y="1389"/>
                  </a:cubicBezTo>
                  <a:cubicBezTo>
                    <a:pt x="1778" y="1384"/>
                    <a:pt x="1778" y="1384"/>
                    <a:pt x="1778" y="1384"/>
                  </a:cubicBezTo>
                  <a:cubicBezTo>
                    <a:pt x="1778" y="1415"/>
                    <a:pt x="1778" y="1415"/>
                    <a:pt x="1778" y="1415"/>
                  </a:cubicBezTo>
                  <a:moveTo>
                    <a:pt x="1786" y="1407"/>
                  </a:moveTo>
                  <a:cubicBezTo>
                    <a:pt x="1781" y="1412"/>
                    <a:pt x="1781" y="1412"/>
                    <a:pt x="1781" y="1412"/>
                  </a:cubicBezTo>
                  <a:cubicBezTo>
                    <a:pt x="1781" y="1381"/>
                    <a:pt x="1781" y="1381"/>
                    <a:pt x="1781" y="1381"/>
                  </a:cubicBezTo>
                  <a:cubicBezTo>
                    <a:pt x="1786" y="1377"/>
                    <a:pt x="1786" y="1377"/>
                    <a:pt x="1786" y="1377"/>
                  </a:cubicBezTo>
                  <a:cubicBezTo>
                    <a:pt x="1786" y="1407"/>
                    <a:pt x="1786" y="1407"/>
                    <a:pt x="1786" y="1407"/>
                  </a:cubicBezTo>
                  <a:moveTo>
                    <a:pt x="1794" y="1399"/>
                  </a:moveTo>
                  <a:cubicBezTo>
                    <a:pt x="1789" y="1404"/>
                    <a:pt x="1789" y="1404"/>
                    <a:pt x="1789" y="1404"/>
                  </a:cubicBezTo>
                  <a:cubicBezTo>
                    <a:pt x="1789" y="1373"/>
                    <a:pt x="1789" y="1373"/>
                    <a:pt x="1789" y="1373"/>
                  </a:cubicBezTo>
                  <a:cubicBezTo>
                    <a:pt x="1794" y="1369"/>
                    <a:pt x="1794" y="1369"/>
                    <a:pt x="1794" y="1369"/>
                  </a:cubicBezTo>
                  <a:cubicBezTo>
                    <a:pt x="1794" y="1399"/>
                    <a:pt x="1794" y="1399"/>
                    <a:pt x="1794" y="1399"/>
                  </a:cubicBezTo>
                  <a:moveTo>
                    <a:pt x="1801" y="1392"/>
                  </a:moveTo>
                  <a:cubicBezTo>
                    <a:pt x="1797" y="1396"/>
                    <a:pt x="1797" y="1396"/>
                    <a:pt x="1797" y="1396"/>
                  </a:cubicBezTo>
                  <a:cubicBezTo>
                    <a:pt x="1797" y="1370"/>
                    <a:pt x="1797" y="1370"/>
                    <a:pt x="1797" y="1370"/>
                  </a:cubicBezTo>
                  <a:cubicBezTo>
                    <a:pt x="1801" y="1374"/>
                    <a:pt x="1801" y="1374"/>
                    <a:pt x="1801" y="1374"/>
                  </a:cubicBezTo>
                  <a:cubicBezTo>
                    <a:pt x="1801" y="1392"/>
                    <a:pt x="1801" y="1392"/>
                    <a:pt x="1801" y="1392"/>
                  </a:cubicBezTo>
                  <a:moveTo>
                    <a:pt x="1809" y="1384"/>
                  </a:moveTo>
                  <a:cubicBezTo>
                    <a:pt x="1805" y="1388"/>
                    <a:pt x="1805" y="1388"/>
                    <a:pt x="1805" y="1388"/>
                  </a:cubicBezTo>
                  <a:cubicBezTo>
                    <a:pt x="1805" y="1377"/>
                    <a:pt x="1805" y="1377"/>
                    <a:pt x="1805" y="1377"/>
                  </a:cubicBezTo>
                  <a:cubicBezTo>
                    <a:pt x="1809" y="1382"/>
                    <a:pt x="1809" y="1382"/>
                    <a:pt x="1809" y="1382"/>
                  </a:cubicBezTo>
                  <a:cubicBezTo>
                    <a:pt x="1809" y="1384"/>
                    <a:pt x="1809" y="1384"/>
                    <a:pt x="1809" y="1384"/>
                  </a:cubicBezTo>
                  <a:moveTo>
                    <a:pt x="1845" y="1364"/>
                  </a:moveTo>
                  <a:cubicBezTo>
                    <a:pt x="1842" y="1361"/>
                    <a:pt x="1842" y="1361"/>
                    <a:pt x="1842" y="1361"/>
                  </a:cubicBezTo>
                  <a:cubicBezTo>
                    <a:pt x="1845" y="1357"/>
                    <a:pt x="1845" y="1357"/>
                    <a:pt x="1845" y="1357"/>
                  </a:cubicBezTo>
                  <a:cubicBezTo>
                    <a:pt x="1845" y="1364"/>
                    <a:pt x="1845" y="1364"/>
                    <a:pt x="1845" y="1364"/>
                  </a:cubicBezTo>
                  <a:moveTo>
                    <a:pt x="1853" y="1372"/>
                  </a:moveTo>
                  <a:cubicBezTo>
                    <a:pt x="1849" y="1368"/>
                    <a:pt x="1849" y="1368"/>
                    <a:pt x="1849" y="1368"/>
                  </a:cubicBezTo>
                  <a:cubicBezTo>
                    <a:pt x="1849" y="1354"/>
                    <a:pt x="1849" y="1354"/>
                    <a:pt x="1849" y="1354"/>
                  </a:cubicBezTo>
                  <a:cubicBezTo>
                    <a:pt x="1853" y="1349"/>
                    <a:pt x="1853" y="1349"/>
                    <a:pt x="1853" y="1349"/>
                  </a:cubicBezTo>
                  <a:cubicBezTo>
                    <a:pt x="1853" y="1372"/>
                    <a:pt x="1853" y="1372"/>
                    <a:pt x="1853" y="1372"/>
                  </a:cubicBezTo>
                  <a:moveTo>
                    <a:pt x="2006" y="1530"/>
                  </a:moveTo>
                  <a:cubicBezTo>
                    <a:pt x="2015" y="1521"/>
                    <a:pt x="2015" y="1521"/>
                    <a:pt x="2015" y="1521"/>
                  </a:cubicBezTo>
                  <a:cubicBezTo>
                    <a:pt x="2024" y="1530"/>
                    <a:pt x="2024" y="1530"/>
                    <a:pt x="2024" y="1530"/>
                  </a:cubicBezTo>
                  <a:cubicBezTo>
                    <a:pt x="2015" y="1538"/>
                    <a:pt x="2015" y="1538"/>
                    <a:pt x="2015" y="1538"/>
                  </a:cubicBezTo>
                  <a:cubicBezTo>
                    <a:pt x="2006" y="1530"/>
                    <a:pt x="2006" y="1530"/>
                    <a:pt x="2006" y="1530"/>
                  </a:cubicBezTo>
                  <a:moveTo>
                    <a:pt x="2026" y="1532"/>
                  </a:moveTo>
                  <a:cubicBezTo>
                    <a:pt x="2181" y="1687"/>
                    <a:pt x="2181" y="1687"/>
                    <a:pt x="2181" y="1687"/>
                  </a:cubicBezTo>
                  <a:cubicBezTo>
                    <a:pt x="2178" y="1690"/>
                    <a:pt x="2178" y="1690"/>
                    <a:pt x="2178" y="1690"/>
                  </a:cubicBezTo>
                  <a:cubicBezTo>
                    <a:pt x="2023" y="1535"/>
                    <a:pt x="2023" y="1535"/>
                    <a:pt x="2023" y="1535"/>
                  </a:cubicBezTo>
                  <a:cubicBezTo>
                    <a:pt x="2026" y="1532"/>
                    <a:pt x="2026" y="1532"/>
                    <a:pt x="2026" y="1532"/>
                  </a:cubicBezTo>
                  <a:moveTo>
                    <a:pt x="2062" y="1585"/>
                  </a:moveTo>
                  <a:cubicBezTo>
                    <a:pt x="2034" y="1557"/>
                    <a:pt x="2034" y="1557"/>
                    <a:pt x="2034" y="1557"/>
                  </a:cubicBezTo>
                  <a:cubicBezTo>
                    <a:pt x="2017" y="1541"/>
                    <a:pt x="2017" y="1541"/>
                    <a:pt x="2017" y="1541"/>
                  </a:cubicBezTo>
                  <a:cubicBezTo>
                    <a:pt x="2021" y="1538"/>
                    <a:pt x="2021" y="1538"/>
                    <a:pt x="2021" y="1538"/>
                  </a:cubicBezTo>
                  <a:cubicBezTo>
                    <a:pt x="2175" y="1692"/>
                    <a:pt x="2175" y="1692"/>
                    <a:pt x="2175" y="1692"/>
                  </a:cubicBezTo>
                  <a:cubicBezTo>
                    <a:pt x="2172" y="1695"/>
                    <a:pt x="2172" y="1695"/>
                    <a:pt x="2172" y="1695"/>
                  </a:cubicBezTo>
                  <a:cubicBezTo>
                    <a:pt x="2062" y="1585"/>
                    <a:pt x="2062" y="1585"/>
                    <a:pt x="2062" y="1585"/>
                  </a:cubicBezTo>
                  <a:moveTo>
                    <a:pt x="2175" y="1698"/>
                  </a:moveTo>
                  <a:cubicBezTo>
                    <a:pt x="2183" y="1689"/>
                    <a:pt x="2183" y="1689"/>
                    <a:pt x="2183" y="1689"/>
                  </a:cubicBezTo>
                  <a:cubicBezTo>
                    <a:pt x="2192" y="1698"/>
                    <a:pt x="2192" y="1698"/>
                    <a:pt x="2192" y="1698"/>
                  </a:cubicBezTo>
                  <a:cubicBezTo>
                    <a:pt x="2183" y="1706"/>
                    <a:pt x="2183" y="1706"/>
                    <a:pt x="2183" y="1706"/>
                  </a:cubicBezTo>
                  <a:cubicBezTo>
                    <a:pt x="2175" y="1698"/>
                    <a:pt x="2175" y="1698"/>
                    <a:pt x="2175" y="1698"/>
                  </a:cubicBezTo>
                  <a:moveTo>
                    <a:pt x="2288" y="1811"/>
                  </a:moveTo>
                  <a:cubicBezTo>
                    <a:pt x="2260" y="1783"/>
                    <a:pt x="2260" y="1783"/>
                    <a:pt x="2260" y="1783"/>
                  </a:cubicBezTo>
                  <a:cubicBezTo>
                    <a:pt x="2232" y="1755"/>
                    <a:pt x="2232" y="1755"/>
                    <a:pt x="2232" y="1755"/>
                  </a:cubicBezTo>
                  <a:cubicBezTo>
                    <a:pt x="2203" y="1727"/>
                    <a:pt x="2203" y="1727"/>
                    <a:pt x="2203" y="1727"/>
                  </a:cubicBezTo>
                  <a:cubicBezTo>
                    <a:pt x="2186" y="1709"/>
                    <a:pt x="2186" y="1709"/>
                    <a:pt x="2186" y="1709"/>
                  </a:cubicBezTo>
                  <a:cubicBezTo>
                    <a:pt x="2194" y="1700"/>
                    <a:pt x="2194" y="1700"/>
                    <a:pt x="2194" y="1700"/>
                  </a:cubicBezTo>
                  <a:cubicBezTo>
                    <a:pt x="2349" y="1855"/>
                    <a:pt x="2349" y="1855"/>
                    <a:pt x="2349" y="1855"/>
                  </a:cubicBezTo>
                  <a:cubicBezTo>
                    <a:pt x="2359" y="1865"/>
                    <a:pt x="2359" y="1865"/>
                    <a:pt x="2359" y="1865"/>
                  </a:cubicBezTo>
                  <a:cubicBezTo>
                    <a:pt x="2350" y="1873"/>
                    <a:pt x="2350" y="1873"/>
                    <a:pt x="2350" y="1873"/>
                  </a:cubicBezTo>
                  <a:cubicBezTo>
                    <a:pt x="2288" y="1811"/>
                    <a:pt x="2288" y="1811"/>
                    <a:pt x="2288" y="1811"/>
                  </a:cubicBezTo>
                  <a:moveTo>
                    <a:pt x="2197" y="1698"/>
                  </a:moveTo>
                  <a:cubicBezTo>
                    <a:pt x="2200" y="1695"/>
                    <a:pt x="2200" y="1695"/>
                    <a:pt x="2200" y="1695"/>
                  </a:cubicBezTo>
                  <a:cubicBezTo>
                    <a:pt x="2353" y="1848"/>
                    <a:pt x="2353" y="1848"/>
                    <a:pt x="2353" y="1848"/>
                  </a:cubicBezTo>
                  <a:cubicBezTo>
                    <a:pt x="2350" y="1851"/>
                    <a:pt x="2350" y="1851"/>
                    <a:pt x="2350" y="1851"/>
                  </a:cubicBezTo>
                  <a:cubicBezTo>
                    <a:pt x="2197" y="1698"/>
                    <a:pt x="2197" y="1698"/>
                    <a:pt x="2197" y="1698"/>
                  </a:cubicBezTo>
                  <a:moveTo>
                    <a:pt x="2390" y="1908"/>
                  </a:moveTo>
                  <a:cubicBezTo>
                    <a:pt x="2387" y="1905"/>
                    <a:pt x="2387" y="1905"/>
                    <a:pt x="2387" y="1905"/>
                  </a:cubicBezTo>
                  <a:cubicBezTo>
                    <a:pt x="2390" y="1903"/>
                    <a:pt x="2390" y="1903"/>
                    <a:pt x="2390" y="1903"/>
                  </a:cubicBezTo>
                  <a:cubicBezTo>
                    <a:pt x="2390" y="1908"/>
                    <a:pt x="2390" y="1908"/>
                    <a:pt x="2390" y="1908"/>
                  </a:cubicBezTo>
                  <a:moveTo>
                    <a:pt x="2398" y="1916"/>
                  </a:moveTo>
                  <a:cubicBezTo>
                    <a:pt x="2393" y="1912"/>
                    <a:pt x="2393" y="1912"/>
                    <a:pt x="2393" y="1912"/>
                  </a:cubicBezTo>
                  <a:cubicBezTo>
                    <a:pt x="2393" y="1899"/>
                    <a:pt x="2393" y="1899"/>
                    <a:pt x="2393" y="1899"/>
                  </a:cubicBezTo>
                  <a:cubicBezTo>
                    <a:pt x="2398" y="1895"/>
                    <a:pt x="2398" y="1895"/>
                    <a:pt x="2398" y="1895"/>
                  </a:cubicBezTo>
                  <a:cubicBezTo>
                    <a:pt x="2398" y="1916"/>
                    <a:pt x="2398" y="1916"/>
                    <a:pt x="2398" y="1916"/>
                  </a:cubicBezTo>
                  <a:moveTo>
                    <a:pt x="2405" y="1893"/>
                  </a:moveTo>
                  <a:cubicBezTo>
                    <a:pt x="2405" y="1924"/>
                    <a:pt x="2405" y="1924"/>
                    <a:pt x="2405" y="1924"/>
                  </a:cubicBezTo>
                  <a:cubicBezTo>
                    <a:pt x="2401" y="1920"/>
                    <a:pt x="2401" y="1920"/>
                    <a:pt x="2401" y="1920"/>
                  </a:cubicBezTo>
                  <a:cubicBezTo>
                    <a:pt x="2401" y="1891"/>
                    <a:pt x="2401" y="1891"/>
                    <a:pt x="2401" y="1891"/>
                  </a:cubicBezTo>
                  <a:cubicBezTo>
                    <a:pt x="2402" y="1890"/>
                    <a:pt x="2402" y="1890"/>
                    <a:pt x="2402" y="1890"/>
                  </a:cubicBezTo>
                  <a:cubicBezTo>
                    <a:pt x="2405" y="1893"/>
                    <a:pt x="2405" y="1893"/>
                    <a:pt x="2405" y="1893"/>
                  </a:cubicBezTo>
                  <a:moveTo>
                    <a:pt x="2402" y="1885"/>
                  </a:moveTo>
                  <a:cubicBezTo>
                    <a:pt x="2401" y="1887"/>
                    <a:pt x="2401" y="1887"/>
                    <a:pt x="2401" y="1887"/>
                  </a:cubicBezTo>
                  <a:cubicBezTo>
                    <a:pt x="2383" y="1904"/>
                    <a:pt x="2383" y="1904"/>
                    <a:pt x="2383" y="1904"/>
                  </a:cubicBezTo>
                  <a:cubicBezTo>
                    <a:pt x="2382" y="1905"/>
                    <a:pt x="2382" y="1905"/>
                    <a:pt x="2382" y="1905"/>
                  </a:cubicBezTo>
                  <a:cubicBezTo>
                    <a:pt x="2362" y="1885"/>
                    <a:pt x="2362" y="1885"/>
                    <a:pt x="2362" y="1885"/>
                  </a:cubicBezTo>
                  <a:cubicBezTo>
                    <a:pt x="2382" y="1866"/>
                    <a:pt x="2382" y="1866"/>
                    <a:pt x="2382" y="1866"/>
                  </a:cubicBezTo>
                  <a:cubicBezTo>
                    <a:pt x="2402" y="1885"/>
                    <a:pt x="2402" y="1885"/>
                    <a:pt x="2402" y="1885"/>
                  </a:cubicBezTo>
                  <a:moveTo>
                    <a:pt x="2380" y="1863"/>
                  </a:moveTo>
                  <a:cubicBezTo>
                    <a:pt x="2360" y="1883"/>
                    <a:pt x="2360" y="1883"/>
                    <a:pt x="2360" y="1883"/>
                  </a:cubicBezTo>
                  <a:cubicBezTo>
                    <a:pt x="2352" y="1876"/>
                    <a:pt x="2352" y="1876"/>
                    <a:pt x="2352" y="1876"/>
                  </a:cubicBezTo>
                  <a:cubicBezTo>
                    <a:pt x="2362" y="1866"/>
                    <a:pt x="2362" y="1866"/>
                    <a:pt x="2362" y="1866"/>
                  </a:cubicBezTo>
                  <a:cubicBezTo>
                    <a:pt x="2372" y="1856"/>
                    <a:pt x="2372" y="1856"/>
                    <a:pt x="2372" y="1856"/>
                  </a:cubicBezTo>
                  <a:cubicBezTo>
                    <a:pt x="2380" y="1863"/>
                    <a:pt x="2380" y="1863"/>
                    <a:pt x="2380" y="1863"/>
                  </a:cubicBezTo>
                  <a:moveTo>
                    <a:pt x="2370" y="1854"/>
                  </a:moveTo>
                  <a:cubicBezTo>
                    <a:pt x="2361" y="1862"/>
                    <a:pt x="2361" y="1862"/>
                    <a:pt x="2361" y="1862"/>
                  </a:cubicBezTo>
                  <a:cubicBezTo>
                    <a:pt x="2352" y="1854"/>
                    <a:pt x="2352" y="1854"/>
                    <a:pt x="2352" y="1854"/>
                  </a:cubicBezTo>
                  <a:cubicBezTo>
                    <a:pt x="2361" y="1845"/>
                    <a:pt x="2361" y="1845"/>
                    <a:pt x="2361" y="1845"/>
                  </a:cubicBezTo>
                  <a:cubicBezTo>
                    <a:pt x="2370" y="1854"/>
                    <a:pt x="2370" y="1854"/>
                    <a:pt x="2370" y="1854"/>
                  </a:cubicBezTo>
                  <a:moveTo>
                    <a:pt x="2359" y="1842"/>
                  </a:moveTo>
                  <a:cubicBezTo>
                    <a:pt x="2356" y="1846"/>
                    <a:pt x="2356" y="1846"/>
                    <a:pt x="2356" y="1846"/>
                  </a:cubicBezTo>
                  <a:cubicBezTo>
                    <a:pt x="2202" y="1692"/>
                    <a:pt x="2202" y="1692"/>
                    <a:pt x="2202" y="1692"/>
                  </a:cubicBezTo>
                  <a:cubicBezTo>
                    <a:pt x="2206" y="1689"/>
                    <a:pt x="2206" y="1689"/>
                    <a:pt x="2206" y="1689"/>
                  </a:cubicBezTo>
                  <a:cubicBezTo>
                    <a:pt x="2359" y="1842"/>
                    <a:pt x="2359" y="1842"/>
                    <a:pt x="2359" y="1842"/>
                  </a:cubicBezTo>
                  <a:moveTo>
                    <a:pt x="2203" y="1687"/>
                  </a:moveTo>
                  <a:cubicBezTo>
                    <a:pt x="2194" y="1695"/>
                    <a:pt x="2194" y="1695"/>
                    <a:pt x="2194" y="1695"/>
                  </a:cubicBezTo>
                  <a:cubicBezTo>
                    <a:pt x="2186" y="1687"/>
                    <a:pt x="2186" y="1687"/>
                    <a:pt x="2186" y="1687"/>
                  </a:cubicBezTo>
                  <a:cubicBezTo>
                    <a:pt x="2194" y="1678"/>
                    <a:pt x="2194" y="1678"/>
                    <a:pt x="2194" y="1678"/>
                  </a:cubicBezTo>
                  <a:cubicBezTo>
                    <a:pt x="2203" y="1687"/>
                    <a:pt x="2203" y="1687"/>
                    <a:pt x="2203" y="1687"/>
                  </a:cubicBezTo>
                  <a:moveTo>
                    <a:pt x="2192" y="1676"/>
                  </a:moveTo>
                  <a:cubicBezTo>
                    <a:pt x="2183" y="1684"/>
                    <a:pt x="2183" y="1684"/>
                    <a:pt x="2183" y="1684"/>
                  </a:cubicBezTo>
                  <a:cubicBezTo>
                    <a:pt x="2027" y="1528"/>
                    <a:pt x="2027" y="1528"/>
                    <a:pt x="2027" y="1528"/>
                  </a:cubicBezTo>
                  <a:cubicBezTo>
                    <a:pt x="2017" y="1518"/>
                    <a:pt x="2017" y="1518"/>
                    <a:pt x="2017" y="1518"/>
                  </a:cubicBezTo>
                  <a:cubicBezTo>
                    <a:pt x="2026" y="1510"/>
                    <a:pt x="2026" y="1510"/>
                    <a:pt x="2026" y="1510"/>
                  </a:cubicBezTo>
                  <a:cubicBezTo>
                    <a:pt x="2192" y="1676"/>
                    <a:pt x="2192" y="1676"/>
                    <a:pt x="2192" y="1676"/>
                  </a:cubicBezTo>
                  <a:moveTo>
                    <a:pt x="2024" y="1507"/>
                  </a:moveTo>
                  <a:cubicBezTo>
                    <a:pt x="2014" y="1517"/>
                    <a:pt x="2014" y="1517"/>
                    <a:pt x="2014" y="1517"/>
                  </a:cubicBezTo>
                  <a:cubicBezTo>
                    <a:pt x="2004" y="1527"/>
                    <a:pt x="2004" y="1527"/>
                    <a:pt x="2004" y="1527"/>
                  </a:cubicBezTo>
                  <a:cubicBezTo>
                    <a:pt x="1995" y="1518"/>
                    <a:pt x="1995" y="1518"/>
                    <a:pt x="1995" y="1518"/>
                  </a:cubicBezTo>
                  <a:cubicBezTo>
                    <a:pt x="2015" y="1499"/>
                    <a:pt x="2015" y="1499"/>
                    <a:pt x="2015" y="1499"/>
                  </a:cubicBezTo>
                  <a:cubicBezTo>
                    <a:pt x="2024" y="1507"/>
                    <a:pt x="2024" y="1507"/>
                    <a:pt x="2024" y="1507"/>
                  </a:cubicBezTo>
                  <a:moveTo>
                    <a:pt x="1982" y="1470"/>
                  </a:moveTo>
                  <a:cubicBezTo>
                    <a:pt x="1987" y="1475"/>
                    <a:pt x="1987" y="1475"/>
                    <a:pt x="1987" y="1475"/>
                  </a:cubicBezTo>
                  <a:cubicBezTo>
                    <a:pt x="1987" y="1478"/>
                    <a:pt x="1987" y="1478"/>
                    <a:pt x="1987" y="1478"/>
                  </a:cubicBezTo>
                  <a:cubicBezTo>
                    <a:pt x="1982" y="1482"/>
                    <a:pt x="1982" y="1482"/>
                    <a:pt x="1982" y="1482"/>
                  </a:cubicBezTo>
                  <a:cubicBezTo>
                    <a:pt x="1982" y="1470"/>
                    <a:pt x="1982" y="1470"/>
                    <a:pt x="1982" y="1470"/>
                  </a:cubicBezTo>
                  <a:moveTo>
                    <a:pt x="1975" y="1463"/>
                  </a:moveTo>
                  <a:cubicBezTo>
                    <a:pt x="1979" y="1467"/>
                    <a:pt x="1979" y="1467"/>
                    <a:pt x="1979" y="1467"/>
                  </a:cubicBezTo>
                  <a:cubicBezTo>
                    <a:pt x="1979" y="1485"/>
                    <a:pt x="1979" y="1485"/>
                    <a:pt x="1979" y="1485"/>
                  </a:cubicBezTo>
                  <a:cubicBezTo>
                    <a:pt x="1975" y="1490"/>
                    <a:pt x="1975" y="1490"/>
                    <a:pt x="1975" y="1490"/>
                  </a:cubicBezTo>
                  <a:cubicBezTo>
                    <a:pt x="1975" y="1463"/>
                    <a:pt x="1975" y="1463"/>
                    <a:pt x="1975" y="1463"/>
                  </a:cubicBezTo>
                  <a:moveTo>
                    <a:pt x="1974" y="1495"/>
                  </a:moveTo>
                  <a:cubicBezTo>
                    <a:pt x="1992" y="1477"/>
                    <a:pt x="1992" y="1477"/>
                    <a:pt x="1992" y="1477"/>
                  </a:cubicBezTo>
                  <a:cubicBezTo>
                    <a:pt x="1993" y="1476"/>
                    <a:pt x="1993" y="1476"/>
                    <a:pt x="1993" y="1476"/>
                  </a:cubicBezTo>
                  <a:cubicBezTo>
                    <a:pt x="2013" y="1496"/>
                    <a:pt x="2013" y="1496"/>
                    <a:pt x="2013" y="1496"/>
                  </a:cubicBezTo>
                  <a:cubicBezTo>
                    <a:pt x="1993" y="1516"/>
                    <a:pt x="1993" y="1516"/>
                    <a:pt x="1993" y="1516"/>
                  </a:cubicBezTo>
                  <a:cubicBezTo>
                    <a:pt x="1977" y="1501"/>
                    <a:pt x="1977" y="1501"/>
                    <a:pt x="1977" y="1501"/>
                  </a:cubicBezTo>
                  <a:cubicBezTo>
                    <a:pt x="1973" y="1496"/>
                    <a:pt x="1973" y="1496"/>
                    <a:pt x="1973" y="1496"/>
                  </a:cubicBezTo>
                  <a:cubicBezTo>
                    <a:pt x="1974" y="1495"/>
                    <a:pt x="1974" y="1495"/>
                    <a:pt x="1974" y="1495"/>
                  </a:cubicBezTo>
                  <a:moveTo>
                    <a:pt x="1967" y="1455"/>
                  </a:moveTo>
                  <a:cubicBezTo>
                    <a:pt x="1971" y="1459"/>
                    <a:pt x="1971" y="1459"/>
                    <a:pt x="1971" y="1459"/>
                  </a:cubicBezTo>
                  <a:cubicBezTo>
                    <a:pt x="1971" y="1490"/>
                    <a:pt x="1971" y="1490"/>
                    <a:pt x="1971" y="1490"/>
                  </a:cubicBezTo>
                  <a:cubicBezTo>
                    <a:pt x="1967" y="1486"/>
                    <a:pt x="1967" y="1486"/>
                    <a:pt x="1967" y="1486"/>
                  </a:cubicBezTo>
                  <a:cubicBezTo>
                    <a:pt x="1967" y="1455"/>
                    <a:pt x="1967" y="1455"/>
                    <a:pt x="1967" y="1455"/>
                  </a:cubicBezTo>
                  <a:moveTo>
                    <a:pt x="1959" y="1447"/>
                  </a:moveTo>
                  <a:cubicBezTo>
                    <a:pt x="1963" y="1451"/>
                    <a:pt x="1963" y="1451"/>
                    <a:pt x="1963" y="1451"/>
                  </a:cubicBezTo>
                  <a:cubicBezTo>
                    <a:pt x="1963" y="1482"/>
                    <a:pt x="1963" y="1482"/>
                    <a:pt x="1963" y="1482"/>
                  </a:cubicBezTo>
                  <a:cubicBezTo>
                    <a:pt x="1959" y="1478"/>
                    <a:pt x="1959" y="1478"/>
                    <a:pt x="1959" y="1478"/>
                  </a:cubicBezTo>
                  <a:cubicBezTo>
                    <a:pt x="1959" y="1447"/>
                    <a:pt x="1959" y="1447"/>
                    <a:pt x="1959" y="1447"/>
                  </a:cubicBezTo>
                  <a:moveTo>
                    <a:pt x="1951" y="1439"/>
                  </a:moveTo>
                  <a:cubicBezTo>
                    <a:pt x="1955" y="1443"/>
                    <a:pt x="1955" y="1443"/>
                    <a:pt x="1955" y="1443"/>
                  </a:cubicBezTo>
                  <a:cubicBezTo>
                    <a:pt x="1955" y="1474"/>
                    <a:pt x="1955" y="1474"/>
                    <a:pt x="1955" y="1474"/>
                  </a:cubicBezTo>
                  <a:cubicBezTo>
                    <a:pt x="1951" y="1470"/>
                    <a:pt x="1951" y="1470"/>
                    <a:pt x="1951" y="1470"/>
                  </a:cubicBezTo>
                  <a:cubicBezTo>
                    <a:pt x="1951" y="1439"/>
                    <a:pt x="1951" y="1439"/>
                    <a:pt x="1951" y="1439"/>
                  </a:cubicBezTo>
                  <a:moveTo>
                    <a:pt x="1948" y="1436"/>
                  </a:moveTo>
                  <a:cubicBezTo>
                    <a:pt x="1948" y="1466"/>
                    <a:pt x="1948" y="1466"/>
                    <a:pt x="1948" y="1466"/>
                  </a:cubicBezTo>
                  <a:cubicBezTo>
                    <a:pt x="1943" y="1462"/>
                    <a:pt x="1943" y="1462"/>
                    <a:pt x="1943" y="1462"/>
                  </a:cubicBezTo>
                  <a:cubicBezTo>
                    <a:pt x="1943" y="1431"/>
                    <a:pt x="1943" y="1431"/>
                    <a:pt x="1943" y="1431"/>
                  </a:cubicBezTo>
                  <a:cubicBezTo>
                    <a:pt x="1948" y="1436"/>
                    <a:pt x="1948" y="1436"/>
                    <a:pt x="1948" y="1436"/>
                  </a:cubicBezTo>
                  <a:moveTo>
                    <a:pt x="1935" y="1423"/>
                  </a:moveTo>
                  <a:cubicBezTo>
                    <a:pt x="1940" y="1428"/>
                    <a:pt x="1940" y="1428"/>
                    <a:pt x="1940" y="1428"/>
                  </a:cubicBezTo>
                  <a:cubicBezTo>
                    <a:pt x="1940" y="1459"/>
                    <a:pt x="1940" y="1459"/>
                    <a:pt x="1940" y="1459"/>
                  </a:cubicBezTo>
                  <a:cubicBezTo>
                    <a:pt x="1935" y="1454"/>
                    <a:pt x="1935" y="1454"/>
                    <a:pt x="1935" y="1454"/>
                  </a:cubicBezTo>
                  <a:cubicBezTo>
                    <a:pt x="1935" y="1423"/>
                    <a:pt x="1935" y="1423"/>
                    <a:pt x="1935" y="1423"/>
                  </a:cubicBezTo>
                  <a:moveTo>
                    <a:pt x="1927" y="1415"/>
                  </a:moveTo>
                  <a:cubicBezTo>
                    <a:pt x="1932" y="1420"/>
                    <a:pt x="1932" y="1420"/>
                    <a:pt x="1932" y="1420"/>
                  </a:cubicBezTo>
                  <a:cubicBezTo>
                    <a:pt x="1932" y="1451"/>
                    <a:pt x="1932" y="1451"/>
                    <a:pt x="1932" y="1451"/>
                  </a:cubicBezTo>
                  <a:cubicBezTo>
                    <a:pt x="1927" y="1446"/>
                    <a:pt x="1927" y="1446"/>
                    <a:pt x="1927" y="1446"/>
                  </a:cubicBezTo>
                  <a:cubicBezTo>
                    <a:pt x="1927" y="1415"/>
                    <a:pt x="1927" y="1415"/>
                    <a:pt x="1927" y="1415"/>
                  </a:cubicBezTo>
                  <a:moveTo>
                    <a:pt x="1919" y="1408"/>
                  </a:moveTo>
                  <a:cubicBezTo>
                    <a:pt x="1924" y="1412"/>
                    <a:pt x="1924" y="1412"/>
                    <a:pt x="1924" y="1412"/>
                  </a:cubicBezTo>
                  <a:cubicBezTo>
                    <a:pt x="1924" y="1443"/>
                    <a:pt x="1924" y="1443"/>
                    <a:pt x="1924" y="1443"/>
                  </a:cubicBezTo>
                  <a:cubicBezTo>
                    <a:pt x="1919" y="1438"/>
                    <a:pt x="1919" y="1438"/>
                    <a:pt x="1919" y="1438"/>
                  </a:cubicBezTo>
                  <a:cubicBezTo>
                    <a:pt x="1919" y="1408"/>
                    <a:pt x="1919" y="1408"/>
                    <a:pt x="1919" y="1408"/>
                  </a:cubicBezTo>
                  <a:moveTo>
                    <a:pt x="1912" y="1400"/>
                  </a:moveTo>
                  <a:cubicBezTo>
                    <a:pt x="1916" y="1404"/>
                    <a:pt x="1916" y="1404"/>
                    <a:pt x="1916" y="1404"/>
                  </a:cubicBezTo>
                  <a:cubicBezTo>
                    <a:pt x="1916" y="1435"/>
                    <a:pt x="1916" y="1435"/>
                    <a:pt x="1916" y="1435"/>
                  </a:cubicBezTo>
                  <a:cubicBezTo>
                    <a:pt x="1912" y="1430"/>
                    <a:pt x="1912" y="1430"/>
                    <a:pt x="1912" y="1430"/>
                  </a:cubicBezTo>
                  <a:cubicBezTo>
                    <a:pt x="1912" y="1400"/>
                    <a:pt x="1912" y="1400"/>
                    <a:pt x="1912" y="1400"/>
                  </a:cubicBezTo>
                  <a:moveTo>
                    <a:pt x="1904" y="1392"/>
                  </a:moveTo>
                  <a:cubicBezTo>
                    <a:pt x="1908" y="1396"/>
                    <a:pt x="1908" y="1396"/>
                    <a:pt x="1908" y="1396"/>
                  </a:cubicBezTo>
                  <a:cubicBezTo>
                    <a:pt x="1908" y="1427"/>
                    <a:pt x="1908" y="1427"/>
                    <a:pt x="1908" y="1427"/>
                  </a:cubicBezTo>
                  <a:cubicBezTo>
                    <a:pt x="1904" y="1423"/>
                    <a:pt x="1904" y="1423"/>
                    <a:pt x="1904" y="1423"/>
                  </a:cubicBezTo>
                  <a:cubicBezTo>
                    <a:pt x="1904" y="1392"/>
                    <a:pt x="1904" y="1392"/>
                    <a:pt x="1904" y="1392"/>
                  </a:cubicBezTo>
                  <a:moveTo>
                    <a:pt x="1896" y="1384"/>
                  </a:moveTo>
                  <a:cubicBezTo>
                    <a:pt x="1900" y="1388"/>
                    <a:pt x="1900" y="1388"/>
                    <a:pt x="1900" y="1388"/>
                  </a:cubicBezTo>
                  <a:cubicBezTo>
                    <a:pt x="1900" y="1419"/>
                    <a:pt x="1900" y="1419"/>
                    <a:pt x="1900" y="1419"/>
                  </a:cubicBezTo>
                  <a:cubicBezTo>
                    <a:pt x="1896" y="1415"/>
                    <a:pt x="1896" y="1415"/>
                    <a:pt x="1896" y="1415"/>
                  </a:cubicBezTo>
                  <a:cubicBezTo>
                    <a:pt x="1896" y="1384"/>
                    <a:pt x="1896" y="1384"/>
                    <a:pt x="1896" y="1384"/>
                  </a:cubicBezTo>
                  <a:moveTo>
                    <a:pt x="1888" y="1376"/>
                  </a:moveTo>
                  <a:cubicBezTo>
                    <a:pt x="1893" y="1381"/>
                    <a:pt x="1893" y="1381"/>
                    <a:pt x="1893" y="1381"/>
                  </a:cubicBezTo>
                  <a:cubicBezTo>
                    <a:pt x="1893" y="1411"/>
                    <a:pt x="1893" y="1411"/>
                    <a:pt x="1893" y="1411"/>
                  </a:cubicBezTo>
                  <a:cubicBezTo>
                    <a:pt x="1888" y="1407"/>
                    <a:pt x="1888" y="1407"/>
                    <a:pt x="1888" y="1407"/>
                  </a:cubicBezTo>
                  <a:cubicBezTo>
                    <a:pt x="1888" y="1376"/>
                    <a:pt x="1888" y="1376"/>
                    <a:pt x="1888" y="1376"/>
                  </a:cubicBezTo>
                  <a:moveTo>
                    <a:pt x="1880" y="1368"/>
                  </a:moveTo>
                  <a:cubicBezTo>
                    <a:pt x="1885" y="1373"/>
                    <a:pt x="1885" y="1373"/>
                    <a:pt x="1885" y="1373"/>
                  </a:cubicBezTo>
                  <a:cubicBezTo>
                    <a:pt x="1885" y="1403"/>
                    <a:pt x="1885" y="1403"/>
                    <a:pt x="1885" y="1403"/>
                  </a:cubicBezTo>
                  <a:cubicBezTo>
                    <a:pt x="1880" y="1399"/>
                    <a:pt x="1880" y="1399"/>
                    <a:pt x="1880" y="1399"/>
                  </a:cubicBezTo>
                  <a:cubicBezTo>
                    <a:pt x="1880" y="1368"/>
                    <a:pt x="1880" y="1368"/>
                    <a:pt x="1880" y="1368"/>
                  </a:cubicBezTo>
                  <a:moveTo>
                    <a:pt x="1872" y="1360"/>
                  </a:moveTo>
                  <a:cubicBezTo>
                    <a:pt x="1877" y="1365"/>
                    <a:pt x="1877" y="1365"/>
                    <a:pt x="1877" y="1365"/>
                  </a:cubicBezTo>
                  <a:cubicBezTo>
                    <a:pt x="1877" y="1396"/>
                    <a:pt x="1877" y="1396"/>
                    <a:pt x="1877" y="1396"/>
                  </a:cubicBezTo>
                  <a:cubicBezTo>
                    <a:pt x="1872" y="1391"/>
                    <a:pt x="1872" y="1391"/>
                    <a:pt x="1872" y="1391"/>
                  </a:cubicBezTo>
                  <a:cubicBezTo>
                    <a:pt x="1872" y="1360"/>
                    <a:pt x="1872" y="1360"/>
                    <a:pt x="1872" y="1360"/>
                  </a:cubicBezTo>
                  <a:moveTo>
                    <a:pt x="1864" y="1352"/>
                  </a:moveTo>
                  <a:cubicBezTo>
                    <a:pt x="1869" y="1357"/>
                    <a:pt x="1869" y="1357"/>
                    <a:pt x="1869" y="1357"/>
                  </a:cubicBezTo>
                  <a:cubicBezTo>
                    <a:pt x="1869" y="1388"/>
                    <a:pt x="1869" y="1388"/>
                    <a:pt x="1869" y="1388"/>
                  </a:cubicBezTo>
                  <a:cubicBezTo>
                    <a:pt x="1864" y="1383"/>
                    <a:pt x="1864" y="1383"/>
                    <a:pt x="1864" y="1383"/>
                  </a:cubicBezTo>
                  <a:cubicBezTo>
                    <a:pt x="1864" y="1352"/>
                    <a:pt x="1864" y="1352"/>
                    <a:pt x="1864" y="1352"/>
                  </a:cubicBezTo>
                  <a:moveTo>
                    <a:pt x="1861" y="1349"/>
                  </a:moveTo>
                  <a:cubicBezTo>
                    <a:pt x="1861" y="1380"/>
                    <a:pt x="1861" y="1380"/>
                    <a:pt x="1861" y="1380"/>
                  </a:cubicBezTo>
                  <a:cubicBezTo>
                    <a:pt x="1857" y="1375"/>
                    <a:pt x="1857" y="1375"/>
                    <a:pt x="1857" y="1375"/>
                  </a:cubicBezTo>
                  <a:cubicBezTo>
                    <a:pt x="1857" y="1346"/>
                    <a:pt x="1857" y="1346"/>
                    <a:pt x="1857" y="1346"/>
                  </a:cubicBezTo>
                  <a:cubicBezTo>
                    <a:pt x="1857" y="1345"/>
                    <a:pt x="1857" y="1345"/>
                    <a:pt x="1857" y="1345"/>
                  </a:cubicBezTo>
                  <a:cubicBezTo>
                    <a:pt x="1861" y="1349"/>
                    <a:pt x="1861" y="1349"/>
                    <a:pt x="1861" y="1349"/>
                  </a:cubicBezTo>
                  <a:moveTo>
                    <a:pt x="1857" y="1341"/>
                  </a:moveTo>
                  <a:cubicBezTo>
                    <a:pt x="1856" y="1342"/>
                    <a:pt x="1856" y="1342"/>
                    <a:pt x="1856" y="1342"/>
                  </a:cubicBezTo>
                  <a:cubicBezTo>
                    <a:pt x="1838" y="1359"/>
                    <a:pt x="1838" y="1359"/>
                    <a:pt x="1838" y="1359"/>
                  </a:cubicBezTo>
                  <a:cubicBezTo>
                    <a:pt x="1837" y="1360"/>
                    <a:pt x="1837" y="1360"/>
                    <a:pt x="1837" y="1360"/>
                  </a:cubicBezTo>
                  <a:cubicBezTo>
                    <a:pt x="1836" y="1360"/>
                    <a:pt x="1836" y="1360"/>
                    <a:pt x="1836" y="1360"/>
                  </a:cubicBezTo>
                  <a:cubicBezTo>
                    <a:pt x="1836" y="1359"/>
                    <a:pt x="1834" y="1359"/>
                    <a:pt x="1834" y="1360"/>
                  </a:cubicBezTo>
                  <a:cubicBezTo>
                    <a:pt x="1833" y="1360"/>
                    <a:pt x="1833" y="1361"/>
                    <a:pt x="1834" y="1362"/>
                  </a:cubicBezTo>
                  <a:cubicBezTo>
                    <a:pt x="1835" y="1363"/>
                    <a:pt x="1835" y="1363"/>
                    <a:pt x="1835" y="1363"/>
                  </a:cubicBezTo>
                  <a:cubicBezTo>
                    <a:pt x="1815" y="1383"/>
                    <a:pt x="1815" y="1383"/>
                    <a:pt x="1815" y="1383"/>
                  </a:cubicBezTo>
                  <a:cubicBezTo>
                    <a:pt x="1814" y="1382"/>
                    <a:pt x="1814" y="1382"/>
                    <a:pt x="1814" y="1382"/>
                  </a:cubicBezTo>
                  <a:cubicBezTo>
                    <a:pt x="1796" y="1364"/>
                    <a:pt x="1796" y="1364"/>
                    <a:pt x="1796" y="1364"/>
                  </a:cubicBezTo>
                  <a:cubicBezTo>
                    <a:pt x="1795" y="1363"/>
                    <a:pt x="1795" y="1363"/>
                    <a:pt x="1795" y="1363"/>
                  </a:cubicBezTo>
                  <a:cubicBezTo>
                    <a:pt x="1813" y="1345"/>
                    <a:pt x="1813" y="1345"/>
                    <a:pt x="1813" y="1345"/>
                  </a:cubicBezTo>
                  <a:cubicBezTo>
                    <a:pt x="1813" y="1344"/>
                    <a:pt x="1813" y="1343"/>
                    <a:pt x="1813" y="1343"/>
                  </a:cubicBezTo>
                  <a:cubicBezTo>
                    <a:pt x="1812" y="1342"/>
                    <a:pt x="1811" y="1342"/>
                    <a:pt x="1810" y="1343"/>
                  </a:cubicBezTo>
                  <a:cubicBezTo>
                    <a:pt x="1793" y="1360"/>
                    <a:pt x="1793" y="1360"/>
                    <a:pt x="1793" y="1360"/>
                  </a:cubicBezTo>
                  <a:cubicBezTo>
                    <a:pt x="1773" y="1341"/>
                    <a:pt x="1773" y="1341"/>
                    <a:pt x="1773" y="1341"/>
                  </a:cubicBezTo>
                  <a:cubicBezTo>
                    <a:pt x="1793" y="1321"/>
                    <a:pt x="1793" y="1321"/>
                    <a:pt x="1793" y="1321"/>
                  </a:cubicBezTo>
                  <a:cubicBezTo>
                    <a:pt x="1806" y="1334"/>
                    <a:pt x="1806" y="1334"/>
                    <a:pt x="1806" y="1334"/>
                  </a:cubicBezTo>
                  <a:cubicBezTo>
                    <a:pt x="1806" y="1334"/>
                    <a:pt x="1807" y="1334"/>
                    <a:pt x="1808" y="1334"/>
                  </a:cubicBezTo>
                  <a:cubicBezTo>
                    <a:pt x="1809" y="1333"/>
                    <a:pt x="1809" y="1332"/>
                    <a:pt x="1808" y="1331"/>
                  </a:cubicBezTo>
                  <a:cubicBezTo>
                    <a:pt x="1795" y="1318"/>
                    <a:pt x="1795" y="1318"/>
                    <a:pt x="1795" y="1318"/>
                  </a:cubicBezTo>
                  <a:cubicBezTo>
                    <a:pt x="1815" y="1298"/>
                    <a:pt x="1815" y="1298"/>
                    <a:pt x="1815" y="1298"/>
                  </a:cubicBezTo>
                  <a:cubicBezTo>
                    <a:pt x="1857" y="1341"/>
                    <a:pt x="1857" y="1341"/>
                    <a:pt x="1857" y="1341"/>
                  </a:cubicBezTo>
                  <a:moveTo>
                    <a:pt x="1812" y="1296"/>
                  </a:moveTo>
                  <a:cubicBezTo>
                    <a:pt x="1793" y="1316"/>
                    <a:pt x="1793" y="1316"/>
                    <a:pt x="1793" y="1316"/>
                  </a:cubicBezTo>
                  <a:cubicBezTo>
                    <a:pt x="1780" y="1303"/>
                    <a:pt x="1780" y="1303"/>
                    <a:pt x="1780" y="1303"/>
                  </a:cubicBezTo>
                  <a:cubicBezTo>
                    <a:pt x="1779" y="1302"/>
                    <a:pt x="1778" y="1302"/>
                    <a:pt x="1777" y="1303"/>
                  </a:cubicBezTo>
                  <a:cubicBezTo>
                    <a:pt x="1777" y="1304"/>
                    <a:pt x="1777" y="1305"/>
                    <a:pt x="1777" y="1305"/>
                  </a:cubicBezTo>
                  <a:cubicBezTo>
                    <a:pt x="1790" y="1318"/>
                    <a:pt x="1790" y="1318"/>
                    <a:pt x="1790" y="1318"/>
                  </a:cubicBezTo>
                  <a:cubicBezTo>
                    <a:pt x="1770" y="1338"/>
                    <a:pt x="1770" y="1338"/>
                    <a:pt x="1770" y="1338"/>
                  </a:cubicBezTo>
                  <a:cubicBezTo>
                    <a:pt x="1756" y="1324"/>
                    <a:pt x="1756" y="1324"/>
                    <a:pt x="1756" y="1324"/>
                  </a:cubicBezTo>
                  <a:cubicBezTo>
                    <a:pt x="1777" y="1303"/>
                    <a:pt x="1777" y="1303"/>
                    <a:pt x="1777" y="1303"/>
                  </a:cubicBezTo>
                  <a:cubicBezTo>
                    <a:pt x="1798" y="1282"/>
                    <a:pt x="1798" y="1282"/>
                    <a:pt x="1798" y="1282"/>
                  </a:cubicBezTo>
                  <a:cubicBezTo>
                    <a:pt x="1812" y="1296"/>
                    <a:pt x="1812" y="1296"/>
                    <a:pt x="1812" y="1296"/>
                  </a:cubicBezTo>
                  <a:moveTo>
                    <a:pt x="1796" y="1279"/>
                  </a:moveTo>
                  <a:cubicBezTo>
                    <a:pt x="1776" y="1299"/>
                    <a:pt x="1776" y="1299"/>
                    <a:pt x="1776" y="1299"/>
                  </a:cubicBezTo>
                  <a:cubicBezTo>
                    <a:pt x="1766" y="1289"/>
                    <a:pt x="1766" y="1289"/>
                    <a:pt x="1766" y="1289"/>
                  </a:cubicBezTo>
                  <a:cubicBezTo>
                    <a:pt x="1752" y="1275"/>
                    <a:pt x="1752" y="1275"/>
                    <a:pt x="1752" y="1275"/>
                  </a:cubicBezTo>
                  <a:cubicBezTo>
                    <a:pt x="1610" y="1134"/>
                    <a:pt x="1610" y="1134"/>
                    <a:pt x="1610" y="1134"/>
                  </a:cubicBezTo>
                  <a:cubicBezTo>
                    <a:pt x="1599" y="1123"/>
                    <a:pt x="1599" y="1123"/>
                    <a:pt x="1599" y="1123"/>
                  </a:cubicBezTo>
                  <a:cubicBezTo>
                    <a:pt x="1588" y="1111"/>
                    <a:pt x="1588" y="1111"/>
                    <a:pt x="1588" y="1111"/>
                  </a:cubicBezTo>
                  <a:cubicBezTo>
                    <a:pt x="1582" y="1105"/>
                    <a:pt x="1582" y="1105"/>
                    <a:pt x="1582" y="1105"/>
                  </a:cubicBezTo>
                  <a:cubicBezTo>
                    <a:pt x="1554" y="1077"/>
                    <a:pt x="1554" y="1077"/>
                    <a:pt x="1554" y="1077"/>
                  </a:cubicBezTo>
                  <a:cubicBezTo>
                    <a:pt x="1526" y="1049"/>
                    <a:pt x="1526" y="1049"/>
                    <a:pt x="1526" y="1049"/>
                  </a:cubicBezTo>
                  <a:cubicBezTo>
                    <a:pt x="1432" y="956"/>
                    <a:pt x="1432" y="956"/>
                    <a:pt x="1432" y="956"/>
                  </a:cubicBezTo>
                  <a:cubicBezTo>
                    <a:pt x="1421" y="945"/>
                    <a:pt x="1421" y="945"/>
                    <a:pt x="1421" y="945"/>
                  </a:cubicBezTo>
                  <a:cubicBezTo>
                    <a:pt x="1411" y="935"/>
                    <a:pt x="1411" y="935"/>
                    <a:pt x="1411" y="935"/>
                  </a:cubicBezTo>
                  <a:cubicBezTo>
                    <a:pt x="1431" y="915"/>
                    <a:pt x="1431" y="915"/>
                    <a:pt x="1431" y="915"/>
                  </a:cubicBezTo>
                  <a:cubicBezTo>
                    <a:pt x="1796" y="1279"/>
                    <a:pt x="1796" y="1279"/>
                    <a:pt x="1796" y="1279"/>
                  </a:cubicBezTo>
                  <a:moveTo>
                    <a:pt x="1429" y="912"/>
                  </a:moveTo>
                  <a:cubicBezTo>
                    <a:pt x="1409" y="932"/>
                    <a:pt x="1409" y="932"/>
                    <a:pt x="1409" y="932"/>
                  </a:cubicBezTo>
                  <a:cubicBezTo>
                    <a:pt x="1395" y="918"/>
                    <a:pt x="1395" y="918"/>
                    <a:pt x="1395" y="918"/>
                  </a:cubicBezTo>
                  <a:cubicBezTo>
                    <a:pt x="1415" y="898"/>
                    <a:pt x="1415" y="898"/>
                    <a:pt x="1415" y="898"/>
                  </a:cubicBezTo>
                  <a:cubicBezTo>
                    <a:pt x="1429" y="912"/>
                    <a:pt x="1429" y="912"/>
                    <a:pt x="1429" y="912"/>
                  </a:cubicBezTo>
                  <a:moveTo>
                    <a:pt x="1412" y="896"/>
                  </a:moveTo>
                  <a:cubicBezTo>
                    <a:pt x="1392" y="916"/>
                    <a:pt x="1392" y="916"/>
                    <a:pt x="1392" y="916"/>
                  </a:cubicBezTo>
                  <a:cubicBezTo>
                    <a:pt x="1384" y="908"/>
                    <a:pt x="1384" y="908"/>
                    <a:pt x="1384" y="908"/>
                  </a:cubicBezTo>
                  <a:cubicBezTo>
                    <a:pt x="1384" y="907"/>
                    <a:pt x="1383" y="907"/>
                    <a:pt x="1382" y="908"/>
                  </a:cubicBezTo>
                  <a:cubicBezTo>
                    <a:pt x="1381" y="908"/>
                    <a:pt x="1381" y="909"/>
                    <a:pt x="1382" y="910"/>
                  </a:cubicBezTo>
                  <a:cubicBezTo>
                    <a:pt x="1390" y="918"/>
                    <a:pt x="1390" y="918"/>
                    <a:pt x="1390" y="918"/>
                  </a:cubicBezTo>
                  <a:cubicBezTo>
                    <a:pt x="1370" y="938"/>
                    <a:pt x="1370" y="938"/>
                    <a:pt x="1370" y="938"/>
                  </a:cubicBezTo>
                  <a:cubicBezTo>
                    <a:pt x="1350" y="918"/>
                    <a:pt x="1350" y="918"/>
                    <a:pt x="1350" y="918"/>
                  </a:cubicBezTo>
                  <a:cubicBezTo>
                    <a:pt x="1368" y="900"/>
                    <a:pt x="1368" y="900"/>
                    <a:pt x="1368" y="900"/>
                  </a:cubicBezTo>
                  <a:cubicBezTo>
                    <a:pt x="1369" y="900"/>
                    <a:pt x="1369" y="899"/>
                    <a:pt x="1368" y="898"/>
                  </a:cubicBezTo>
                  <a:cubicBezTo>
                    <a:pt x="1367" y="897"/>
                    <a:pt x="1366" y="897"/>
                    <a:pt x="1366" y="898"/>
                  </a:cubicBezTo>
                  <a:cubicBezTo>
                    <a:pt x="1348" y="916"/>
                    <a:pt x="1348" y="916"/>
                    <a:pt x="1348" y="916"/>
                  </a:cubicBezTo>
                  <a:cubicBezTo>
                    <a:pt x="1328" y="896"/>
                    <a:pt x="1328" y="896"/>
                    <a:pt x="1328" y="896"/>
                  </a:cubicBezTo>
                  <a:cubicBezTo>
                    <a:pt x="1348" y="876"/>
                    <a:pt x="1348" y="876"/>
                    <a:pt x="1348" y="876"/>
                  </a:cubicBezTo>
                  <a:cubicBezTo>
                    <a:pt x="1354" y="882"/>
                    <a:pt x="1354" y="882"/>
                    <a:pt x="1354" y="882"/>
                  </a:cubicBezTo>
                  <a:cubicBezTo>
                    <a:pt x="1354" y="882"/>
                    <a:pt x="1355" y="882"/>
                    <a:pt x="1356" y="882"/>
                  </a:cubicBezTo>
                  <a:cubicBezTo>
                    <a:pt x="1357" y="881"/>
                    <a:pt x="1357" y="880"/>
                    <a:pt x="1356" y="879"/>
                  </a:cubicBezTo>
                  <a:cubicBezTo>
                    <a:pt x="1350" y="874"/>
                    <a:pt x="1350" y="874"/>
                    <a:pt x="1350" y="874"/>
                  </a:cubicBezTo>
                  <a:cubicBezTo>
                    <a:pt x="1370" y="854"/>
                    <a:pt x="1370" y="854"/>
                    <a:pt x="1370" y="854"/>
                  </a:cubicBezTo>
                  <a:cubicBezTo>
                    <a:pt x="1391" y="875"/>
                    <a:pt x="1391" y="875"/>
                    <a:pt x="1391" y="875"/>
                  </a:cubicBezTo>
                  <a:cubicBezTo>
                    <a:pt x="1412" y="896"/>
                    <a:pt x="1412" y="896"/>
                    <a:pt x="1412" y="896"/>
                  </a:cubicBezTo>
                  <a:moveTo>
                    <a:pt x="1426" y="837"/>
                  </a:moveTo>
                  <a:cubicBezTo>
                    <a:pt x="1394" y="870"/>
                    <a:pt x="1394" y="870"/>
                    <a:pt x="1394" y="870"/>
                  </a:cubicBezTo>
                  <a:cubicBezTo>
                    <a:pt x="1392" y="871"/>
                    <a:pt x="1392" y="871"/>
                    <a:pt x="1392" y="871"/>
                  </a:cubicBezTo>
                  <a:cubicBezTo>
                    <a:pt x="1372" y="851"/>
                    <a:pt x="1372" y="851"/>
                    <a:pt x="1372" y="851"/>
                  </a:cubicBezTo>
                  <a:cubicBezTo>
                    <a:pt x="1423" y="801"/>
                    <a:pt x="1423" y="801"/>
                    <a:pt x="1423" y="801"/>
                  </a:cubicBezTo>
                  <a:cubicBezTo>
                    <a:pt x="1448" y="816"/>
                    <a:pt x="1448" y="816"/>
                    <a:pt x="1448" y="816"/>
                  </a:cubicBezTo>
                  <a:cubicBezTo>
                    <a:pt x="1426" y="837"/>
                    <a:pt x="1426" y="837"/>
                    <a:pt x="1426" y="837"/>
                  </a:cubicBezTo>
                  <a:moveTo>
                    <a:pt x="1430" y="838"/>
                  </a:moveTo>
                  <a:cubicBezTo>
                    <a:pt x="1451" y="817"/>
                    <a:pt x="1451" y="817"/>
                    <a:pt x="1451" y="817"/>
                  </a:cubicBezTo>
                  <a:cubicBezTo>
                    <a:pt x="1452" y="818"/>
                    <a:pt x="1454" y="820"/>
                    <a:pt x="1456" y="820"/>
                  </a:cubicBezTo>
                  <a:cubicBezTo>
                    <a:pt x="1442" y="845"/>
                    <a:pt x="1442" y="845"/>
                    <a:pt x="1442" y="845"/>
                  </a:cubicBezTo>
                  <a:cubicBezTo>
                    <a:pt x="1430" y="838"/>
                    <a:pt x="1430" y="838"/>
                    <a:pt x="1430" y="838"/>
                  </a:cubicBezTo>
                  <a:moveTo>
                    <a:pt x="1445" y="846"/>
                  </a:moveTo>
                  <a:cubicBezTo>
                    <a:pt x="1459" y="822"/>
                    <a:pt x="1459" y="822"/>
                    <a:pt x="1459" y="822"/>
                  </a:cubicBezTo>
                  <a:cubicBezTo>
                    <a:pt x="1462" y="824"/>
                    <a:pt x="1466" y="826"/>
                    <a:pt x="1469" y="828"/>
                  </a:cubicBezTo>
                  <a:cubicBezTo>
                    <a:pt x="1456" y="853"/>
                    <a:pt x="1456" y="853"/>
                    <a:pt x="1456" y="853"/>
                  </a:cubicBezTo>
                  <a:cubicBezTo>
                    <a:pt x="1445" y="846"/>
                    <a:pt x="1445" y="846"/>
                    <a:pt x="1445" y="846"/>
                  </a:cubicBezTo>
                  <a:moveTo>
                    <a:pt x="1458" y="854"/>
                  </a:moveTo>
                  <a:cubicBezTo>
                    <a:pt x="1472" y="830"/>
                    <a:pt x="1472" y="830"/>
                    <a:pt x="1472" y="830"/>
                  </a:cubicBezTo>
                  <a:cubicBezTo>
                    <a:pt x="1573" y="888"/>
                    <a:pt x="1672" y="948"/>
                    <a:pt x="1770" y="1010"/>
                  </a:cubicBezTo>
                  <a:cubicBezTo>
                    <a:pt x="1755" y="1033"/>
                    <a:pt x="1755" y="1033"/>
                    <a:pt x="1755" y="1033"/>
                  </a:cubicBezTo>
                  <a:cubicBezTo>
                    <a:pt x="1658" y="972"/>
                    <a:pt x="1558" y="912"/>
                    <a:pt x="1458" y="854"/>
                  </a:cubicBezTo>
                  <a:moveTo>
                    <a:pt x="1758" y="1035"/>
                  </a:moveTo>
                  <a:cubicBezTo>
                    <a:pt x="1773" y="1011"/>
                    <a:pt x="1773" y="1011"/>
                    <a:pt x="1773" y="1011"/>
                  </a:cubicBezTo>
                  <a:cubicBezTo>
                    <a:pt x="1777" y="1014"/>
                    <a:pt x="1780" y="1016"/>
                    <a:pt x="1784" y="1018"/>
                  </a:cubicBezTo>
                  <a:cubicBezTo>
                    <a:pt x="1769" y="1042"/>
                    <a:pt x="1769" y="1042"/>
                    <a:pt x="1769" y="1042"/>
                  </a:cubicBezTo>
                  <a:cubicBezTo>
                    <a:pt x="1758" y="1035"/>
                    <a:pt x="1758" y="1035"/>
                    <a:pt x="1758" y="1035"/>
                  </a:cubicBezTo>
                  <a:moveTo>
                    <a:pt x="1979" y="1179"/>
                  </a:moveTo>
                  <a:cubicBezTo>
                    <a:pt x="1982" y="1176"/>
                    <a:pt x="1982" y="1176"/>
                    <a:pt x="1982" y="1176"/>
                  </a:cubicBezTo>
                  <a:cubicBezTo>
                    <a:pt x="1983" y="1175"/>
                    <a:pt x="1983" y="1174"/>
                    <a:pt x="1982" y="1173"/>
                  </a:cubicBezTo>
                  <a:cubicBezTo>
                    <a:pt x="1981" y="1173"/>
                    <a:pt x="1980" y="1173"/>
                    <a:pt x="1980" y="1173"/>
                  </a:cubicBezTo>
                  <a:cubicBezTo>
                    <a:pt x="1976" y="1177"/>
                    <a:pt x="1976" y="1177"/>
                    <a:pt x="1976" y="1177"/>
                  </a:cubicBezTo>
                  <a:cubicBezTo>
                    <a:pt x="1908" y="1132"/>
                    <a:pt x="1840" y="1087"/>
                    <a:pt x="1772" y="1044"/>
                  </a:cubicBezTo>
                  <a:cubicBezTo>
                    <a:pt x="1787" y="1020"/>
                    <a:pt x="1787" y="1020"/>
                    <a:pt x="1787" y="1020"/>
                  </a:cubicBezTo>
                  <a:cubicBezTo>
                    <a:pt x="1891" y="1086"/>
                    <a:pt x="1994" y="1154"/>
                    <a:pt x="2096" y="1225"/>
                  </a:cubicBezTo>
                  <a:cubicBezTo>
                    <a:pt x="2080" y="1248"/>
                    <a:pt x="2080" y="1248"/>
                    <a:pt x="2080" y="1248"/>
                  </a:cubicBezTo>
                  <a:cubicBezTo>
                    <a:pt x="2046" y="1225"/>
                    <a:pt x="2013" y="1202"/>
                    <a:pt x="1979" y="1179"/>
                  </a:cubicBezTo>
                  <a:moveTo>
                    <a:pt x="2083" y="1250"/>
                  </a:moveTo>
                  <a:cubicBezTo>
                    <a:pt x="2099" y="1227"/>
                    <a:pt x="2099" y="1227"/>
                    <a:pt x="2099" y="1227"/>
                  </a:cubicBezTo>
                  <a:cubicBezTo>
                    <a:pt x="2102" y="1229"/>
                    <a:pt x="2106" y="1232"/>
                    <a:pt x="2109" y="1234"/>
                  </a:cubicBezTo>
                  <a:cubicBezTo>
                    <a:pt x="2093" y="1257"/>
                    <a:pt x="2093" y="1257"/>
                    <a:pt x="2093" y="1257"/>
                  </a:cubicBezTo>
                  <a:cubicBezTo>
                    <a:pt x="2083" y="1250"/>
                    <a:pt x="2083" y="1250"/>
                    <a:pt x="2083" y="1250"/>
                  </a:cubicBezTo>
                  <a:moveTo>
                    <a:pt x="2096" y="1259"/>
                  </a:moveTo>
                  <a:cubicBezTo>
                    <a:pt x="2112" y="1236"/>
                    <a:pt x="2112" y="1236"/>
                    <a:pt x="2112" y="1236"/>
                  </a:cubicBezTo>
                  <a:cubicBezTo>
                    <a:pt x="2214" y="1307"/>
                    <a:pt x="2314" y="1380"/>
                    <a:pt x="2413" y="1455"/>
                  </a:cubicBezTo>
                  <a:cubicBezTo>
                    <a:pt x="2396" y="1478"/>
                    <a:pt x="2396" y="1478"/>
                    <a:pt x="2396" y="1478"/>
                  </a:cubicBezTo>
                  <a:cubicBezTo>
                    <a:pt x="2297" y="1403"/>
                    <a:pt x="2197" y="1330"/>
                    <a:pt x="2096" y="1259"/>
                  </a:cubicBezTo>
                  <a:moveTo>
                    <a:pt x="2398" y="1480"/>
                  </a:moveTo>
                  <a:cubicBezTo>
                    <a:pt x="2415" y="1457"/>
                    <a:pt x="2415" y="1457"/>
                    <a:pt x="2415" y="1457"/>
                  </a:cubicBezTo>
                  <a:cubicBezTo>
                    <a:pt x="2419" y="1460"/>
                    <a:pt x="2422" y="1462"/>
                    <a:pt x="2425" y="1465"/>
                  </a:cubicBezTo>
                  <a:cubicBezTo>
                    <a:pt x="2408" y="1487"/>
                    <a:pt x="2408" y="1487"/>
                    <a:pt x="2408" y="1487"/>
                  </a:cubicBezTo>
                  <a:cubicBezTo>
                    <a:pt x="2398" y="1480"/>
                    <a:pt x="2398" y="1480"/>
                    <a:pt x="2398" y="1480"/>
                  </a:cubicBezTo>
                  <a:moveTo>
                    <a:pt x="2688" y="1710"/>
                  </a:moveTo>
                  <a:cubicBezTo>
                    <a:pt x="2597" y="1635"/>
                    <a:pt x="2505" y="1561"/>
                    <a:pt x="2411" y="1489"/>
                  </a:cubicBezTo>
                  <a:cubicBezTo>
                    <a:pt x="2428" y="1467"/>
                    <a:pt x="2428" y="1467"/>
                    <a:pt x="2428" y="1467"/>
                  </a:cubicBezTo>
                  <a:cubicBezTo>
                    <a:pt x="2456" y="1488"/>
                    <a:pt x="2484" y="1510"/>
                    <a:pt x="2511" y="1531"/>
                  </a:cubicBezTo>
                  <a:cubicBezTo>
                    <a:pt x="2509" y="1533"/>
                    <a:pt x="2509" y="1533"/>
                    <a:pt x="2509" y="1533"/>
                  </a:cubicBezTo>
                  <a:cubicBezTo>
                    <a:pt x="2509" y="1534"/>
                    <a:pt x="2509" y="1535"/>
                    <a:pt x="2509" y="1536"/>
                  </a:cubicBezTo>
                  <a:cubicBezTo>
                    <a:pt x="2510" y="1536"/>
                    <a:pt x="2511" y="1536"/>
                    <a:pt x="2512" y="1536"/>
                  </a:cubicBezTo>
                  <a:cubicBezTo>
                    <a:pt x="2514" y="1534"/>
                    <a:pt x="2514" y="1534"/>
                    <a:pt x="2514" y="1534"/>
                  </a:cubicBezTo>
                  <a:cubicBezTo>
                    <a:pt x="2579" y="1585"/>
                    <a:pt x="2644" y="1637"/>
                    <a:pt x="2708" y="1690"/>
                  </a:cubicBezTo>
                  <a:cubicBezTo>
                    <a:pt x="2688" y="1710"/>
                    <a:pt x="2688" y="1710"/>
                    <a:pt x="2688" y="1710"/>
                  </a:cubicBezTo>
                  <a:moveTo>
                    <a:pt x="2690" y="1712"/>
                  </a:moveTo>
                  <a:cubicBezTo>
                    <a:pt x="2710" y="1692"/>
                    <a:pt x="2710" y="1692"/>
                    <a:pt x="2710" y="1692"/>
                  </a:cubicBezTo>
                  <a:cubicBezTo>
                    <a:pt x="2714" y="1695"/>
                    <a:pt x="2717" y="1698"/>
                    <a:pt x="2720" y="1700"/>
                  </a:cubicBezTo>
                  <a:cubicBezTo>
                    <a:pt x="2702" y="1722"/>
                    <a:pt x="2702" y="1722"/>
                    <a:pt x="2702" y="1722"/>
                  </a:cubicBezTo>
                  <a:cubicBezTo>
                    <a:pt x="2698" y="1719"/>
                    <a:pt x="2694" y="1715"/>
                    <a:pt x="2690" y="1712"/>
                  </a:cubicBezTo>
                  <a:moveTo>
                    <a:pt x="2712" y="1730"/>
                  </a:moveTo>
                  <a:cubicBezTo>
                    <a:pt x="2705" y="1724"/>
                    <a:pt x="2705" y="1724"/>
                    <a:pt x="2705" y="1724"/>
                  </a:cubicBezTo>
                  <a:cubicBezTo>
                    <a:pt x="2723" y="1702"/>
                    <a:pt x="2723" y="1702"/>
                    <a:pt x="2723" y="1702"/>
                  </a:cubicBezTo>
                  <a:cubicBezTo>
                    <a:pt x="2726" y="1705"/>
                    <a:pt x="2728" y="1707"/>
                    <a:pt x="2731" y="1709"/>
                  </a:cubicBezTo>
                  <a:cubicBezTo>
                    <a:pt x="2712" y="1730"/>
                    <a:pt x="2712" y="1730"/>
                    <a:pt x="2712" y="1730"/>
                  </a:cubicBezTo>
                  <a:moveTo>
                    <a:pt x="2741" y="1750"/>
                  </a:moveTo>
                  <a:cubicBezTo>
                    <a:pt x="2745" y="1746"/>
                    <a:pt x="2745" y="1746"/>
                    <a:pt x="2745" y="1746"/>
                  </a:cubicBezTo>
                  <a:cubicBezTo>
                    <a:pt x="2745" y="1754"/>
                    <a:pt x="2745" y="1754"/>
                    <a:pt x="2745" y="1754"/>
                  </a:cubicBezTo>
                  <a:cubicBezTo>
                    <a:pt x="2744" y="1753"/>
                    <a:pt x="2742" y="1751"/>
                    <a:pt x="2741" y="1750"/>
                  </a:cubicBezTo>
                  <a:moveTo>
                    <a:pt x="2753" y="1760"/>
                  </a:moveTo>
                  <a:cubicBezTo>
                    <a:pt x="2751" y="1759"/>
                    <a:pt x="2750" y="1758"/>
                    <a:pt x="2748" y="1756"/>
                  </a:cubicBezTo>
                  <a:cubicBezTo>
                    <a:pt x="2748" y="1742"/>
                    <a:pt x="2748" y="1742"/>
                    <a:pt x="2748" y="1742"/>
                  </a:cubicBezTo>
                  <a:cubicBezTo>
                    <a:pt x="2753" y="1737"/>
                    <a:pt x="2753" y="1737"/>
                    <a:pt x="2753" y="1737"/>
                  </a:cubicBezTo>
                  <a:cubicBezTo>
                    <a:pt x="2753" y="1760"/>
                    <a:pt x="2753" y="1760"/>
                    <a:pt x="2753" y="1760"/>
                  </a:cubicBezTo>
                  <a:moveTo>
                    <a:pt x="2753" y="1732"/>
                  </a:moveTo>
                  <a:cubicBezTo>
                    <a:pt x="2745" y="1740"/>
                    <a:pt x="2745" y="1740"/>
                    <a:pt x="2745" y="1740"/>
                  </a:cubicBezTo>
                  <a:cubicBezTo>
                    <a:pt x="2738" y="1749"/>
                    <a:pt x="2738" y="1749"/>
                    <a:pt x="2738" y="1749"/>
                  </a:cubicBezTo>
                  <a:cubicBezTo>
                    <a:pt x="2737" y="1750"/>
                    <a:pt x="2737" y="1750"/>
                    <a:pt x="2737" y="1750"/>
                  </a:cubicBezTo>
                  <a:cubicBezTo>
                    <a:pt x="2736" y="1751"/>
                    <a:pt x="2736" y="1751"/>
                    <a:pt x="2736" y="1751"/>
                  </a:cubicBezTo>
                  <a:cubicBezTo>
                    <a:pt x="2715" y="1732"/>
                    <a:pt x="2715" y="1732"/>
                    <a:pt x="2715" y="1732"/>
                  </a:cubicBezTo>
                  <a:cubicBezTo>
                    <a:pt x="2734" y="1711"/>
                    <a:pt x="2734" y="1711"/>
                    <a:pt x="2734" y="1711"/>
                  </a:cubicBezTo>
                  <a:cubicBezTo>
                    <a:pt x="2734" y="1712"/>
                    <a:pt x="2734" y="1712"/>
                    <a:pt x="2734" y="1712"/>
                  </a:cubicBezTo>
                  <a:cubicBezTo>
                    <a:pt x="2734" y="1712"/>
                    <a:pt x="2735" y="1712"/>
                    <a:pt x="2736" y="1711"/>
                  </a:cubicBezTo>
                  <a:cubicBezTo>
                    <a:pt x="2736" y="1711"/>
                    <a:pt x="2736" y="1711"/>
                    <a:pt x="2736" y="1711"/>
                  </a:cubicBezTo>
                  <a:cubicBezTo>
                    <a:pt x="2737" y="1711"/>
                    <a:pt x="2737" y="1710"/>
                    <a:pt x="2736" y="1709"/>
                  </a:cubicBezTo>
                  <a:cubicBezTo>
                    <a:pt x="2775" y="1664"/>
                    <a:pt x="2775" y="1664"/>
                    <a:pt x="2775" y="1664"/>
                  </a:cubicBezTo>
                  <a:cubicBezTo>
                    <a:pt x="2796" y="1683"/>
                    <a:pt x="2796" y="1683"/>
                    <a:pt x="2796" y="1683"/>
                  </a:cubicBezTo>
                  <a:cubicBezTo>
                    <a:pt x="2796" y="1683"/>
                    <a:pt x="2796" y="1683"/>
                    <a:pt x="2796" y="1683"/>
                  </a:cubicBezTo>
                  <a:cubicBezTo>
                    <a:pt x="2796" y="1683"/>
                    <a:pt x="2796" y="1683"/>
                    <a:pt x="2796" y="1683"/>
                  </a:cubicBezTo>
                  <a:cubicBezTo>
                    <a:pt x="2796" y="1684"/>
                    <a:pt x="2796" y="1684"/>
                    <a:pt x="2796" y="1684"/>
                  </a:cubicBezTo>
                  <a:cubicBezTo>
                    <a:pt x="2793" y="1687"/>
                    <a:pt x="2793" y="1687"/>
                    <a:pt x="2793" y="1687"/>
                  </a:cubicBezTo>
                  <a:cubicBezTo>
                    <a:pt x="2793" y="1687"/>
                    <a:pt x="2793" y="1687"/>
                    <a:pt x="2793" y="1687"/>
                  </a:cubicBezTo>
                  <a:cubicBezTo>
                    <a:pt x="2785" y="1696"/>
                    <a:pt x="2785" y="1696"/>
                    <a:pt x="2785" y="1696"/>
                  </a:cubicBezTo>
                  <a:cubicBezTo>
                    <a:pt x="2779" y="1702"/>
                    <a:pt x="2779" y="1702"/>
                    <a:pt x="2779" y="1702"/>
                  </a:cubicBezTo>
                  <a:cubicBezTo>
                    <a:pt x="2777" y="1705"/>
                    <a:pt x="2777" y="1705"/>
                    <a:pt x="2777" y="1705"/>
                  </a:cubicBezTo>
                  <a:cubicBezTo>
                    <a:pt x="2777" y="1705"/>
                    <a:pt x="2777" y="1705"/>
                    <a:pt x="2777" y="1705"/>
                  </a:cubicBezTo>
                  <a:cubicBezTo>
                    <a:pt x="2777" y="1705"/>
                    <a:pt x="2777" y="1705"/>
                    <a:pt x="2777" y="1705"/>
                  </a:cubicBezTo>
                  <a:cubicBezTo>
                    <a:pt x="2756" y="1728"/>
                    <a:pt x="2756" y="1728"/>
                    <a:pt x="2756" y="1728"/>
                  </a:cubicBezTo>
                  <a:cubicBezTo>
                    <a:pt x="2754" y="1731"/>
                    <a:pt x="2754" y="1731"/>
                    <a:pt x="2754" y="1731"/>
                  </a:cubicBezTo>
                  <a:cubicBezTo>
                    <a:pt x="2753" y="1732"/>
                    <a:pt x="2753" y="1732"/>
                    <a:pt x="2753" y="1732"/>
                  </a:cubicBezTo>
                  <a:moveTo>
                    <a:pt x="2792" y="1693"/>
                  </a:moveTo>
                  <a:cubicBezTo>
                    <a:pt x="2792" y="1711"/>
                    <a:pt x="2792" y="1711"/>
                    <a:pt x="2792" y="1711"/>
                  </a:cubicBezTo>
                  <a:cubicBezTo>
                    <a:pt x="2791" y="1710"/>
                    <a:pt x="2789" y="1709"/>
                    <a:pt x="2788" y="1707"/>
                  </a:cubicBezTo>
                  <a:cubicBezTo>
                    <a:pt x="2788" y="1698"/>
                    <a:pt x="2788" y="1698"/>
                    <a:pt x="2788" y="1698"/>
                  </a:cubicBezTo>
                  <a:cubicBezTo>
                    <a:pt x="2792" y="1693"/>
                    <a:pt x="2792" y="1693"/>
                    <a:pt x="2792" y="1693"/>
                  </a:cubicBezTo>
                  <a:moveTo>
                    <a:pt x="2784" y="1702"/>
                  </a:moveTo>
                  <a:cubicBezTo>
                    <a:pt x="2784" y="1704"/>
                    <a:pt x="2784" y="1704"/>
                    <a:pt x="2784" y="1704"/>
                  </a:cubicBezTo>
                  <a:cubicBezTo>
                    <a:pt x="2784" y="1704"/>
                    <a:pt x="2783" y="1704"/>
                    <a:pt x="2783" y="1703"/>
                  </a:cubicBezTo>
                  <a:cubicBezTo>
                    <a:pt x="2784" y="1702"/>
                    <a:pt x="2784" y="1702"/>
                    <a:pt x="2784" y="1702"/>
                  </a:cubicBezTo>
                  <a:moveTo>
                    <a:pt x="2761" y="1767"/>
                  </a:moveTo>
                  <a:cubicBezTo>
                    <a:pt x="2759" y="1766"/>
                    <a:pt x="2758" y="1764"/>
                    <a:pt x="2756" y="1763"/>
                  </a:cubicBezTo>
                  <a:cubicBezTo>
                    <a:pt x="2756" y="1735"/>
                    <a:pt x="2756" y="1735"/>
                    <a:pt x="2756" y="1735"/>
                  </a:cubicBezTo>
                  <a:cubicBezTo>
                    <a:pt x="2758" y="1736"/>
                    <a:pt x="2759" y="1737"/>
                    <a:pt x="2761" y="1738"/>
                  </a:cubicBezTo>
                  <a:cubicBezTo>
                    <a:pt x="2761" y="1767"/>
                    <a:pt x="2761" y="1767"/>
                    <a:pt x="2761" y="1767"/>
                  </a:cubicBezTo>
                  <a:moveTo>
                    <a:pt x="2769" y="1774"/>
                  </a:moveTo>
                  <a:cubicBezTo>
                    <a:pt x="2767" y="1772"/>
                    <a:pt x="2766" y="1771"/>
                    <a:pt x="2764" y="1770"/>
                  </a:cubicBezTo>
                  <a:cubicBezTo>
                    <a:pt x="2764" y="1741"/>
                    <a:pt x="2764" y="1741"/>
                    <a:pt x="2764" y="1741"/>
                  </a:cubicBezTo>
                  <a:cubicBezTo>
                    <a:pt x="2766" y="1743"/>
                    <a:pt x="2767" y="1744"/>
                    <a:pt x="2769" y="1745"/>
                  </a:cubicBezTo>
                  <a:cubicBezTo>
                    <a:pt x="2769" y="1774"/>
                    <a:pt x="2769" y="1774"/>
                    <a:pt x="2769" y="1774"/>
                  </a:cubicBezTo>
                  <a:moveTo>
                    <a:pt x="2776" y="1780"/>
                  </a:moveTo>
                  <a:cubicBezTo>
                    <a:pt x="2775" y="1779"/>
                    <a:pt x="2773" y="1778"/>
                    <a:pt x="2772" y="1777"/>
                  </a:cubicBezTo>
                  <a:cubicBezTo>
                    <a:pt x="2772" y="1748"/>
                    <a:pt x="2772" y="1748"/>
                    <a:pt x="2772" y="1748"/>
                  </a:cubicBezTo>
                  <a:cubicBezTo>
                    <a:pt x="2773" y="1749"/>
                    <a:pt x="2775" y="1750"/>
                    <a:pt x="2776" y="1752"/>
                  </a:cubicBezTo>
                  <a:cubicBezTo>
                    <a:pt x="2776" y="1780"/>
                    <a:pt x="2776" y="1780"/>
                    <a:pt x="2776" y="1780"/>
                  </a:cubicBezTo>
                  <a:moveTo>
                    <a:pt x="2784" y="1787"/>
                  </a:moveTo>
                  <a:cubicBezTo>
                    <a:pt x="2783" y="1786"/>
                    <a:pt x="2781" y="1785"/>
                    <a:pt x="2780" y="1783"/>
                  </a:cubicBezTo>
                  <a:cubicBezTo>
                    <a:pt x="2780" y="1755"/>
                    <a:pt x="2780" y="1755"/>
                    <a:pt x="2780" y="1755"/>
                  </a:cubicBezTo>
                  <a:cubicBezTo>
                    <a:pt x="2781" y="1756"/>
                    <a:pt x="2783" y="1757"/>
                    <a:pt x="2784" y="1759"/>
                  </a:cubicBezTo>
                  <a:cubicBezTo>
                    <a:pt x="2784" y="1787"/>
                    <a:pt x="2784" y="1787"/>
                    <a:pt x="2784" y="1787"/>
                  </a:cubicBezTo>
                  <a:moveTo>
                    <a:pt x="2792" y="1794"/>
                  </a:moveTo>
                  <a:cubicBezTo>
                    <a:pt x="2791" y="1793"/>
                    <a:pt x="2789" y="1791"/>
                    <a:pt x="2788" y="1790"/>
                  </a:cubicBezTo>
                  <a:cubicBezTo>
                    <a:pt x="2788" y="1761"/>
                    <a:pt x="2788" y="1761"/>
                    <a:pt x="2788" y="1761"/>
                  </a:cubicBezTo>
                  <a:cubicBezTo>
                    <a:pt x="2789" y="1763"/>
                    <a:pt x="2791" y="1764"/>
                    <a:pt x="2792" y="1765"/>
                  </a:cubicBezTo>
                  <a:cubicBezTo>
                    <a:pt x="2792" y="1794"/>
                    <a:pt x="2792" y="1794"/>
                    <a:pt x="2792" y="1794"/>
                  </a:cubicBezTo>
                  <a:moveTo>
                    <a:pt x="2760" y="1729"/>
                  </a:moveTo>
                  <a:cubicBezTo>
                    <a:pt x="2779" y="1708"/>
                    <a:pt x="2779" y="1708"/>
                    <a:pt x="2779" y="1708"/>
                  </a:cubicBezTo>
                  <a:cubicBezTo>
                    <a:pt x="2823" y="1745"/>
                    <a:pt x="2867" y="1784"/>
                    <a:pt x="2911" y="1822"/>
                  </a:cubicBezTo>
                  <a:cubicBezTo>
                    <a:pt x="2892" y="1843"/>
                    <a:pt x="2892" y="1843"/>
                    <a:pt x="2892" y="1843"/>
                  </a:cubicBezTo>
                  <a:cubicBezTo>
                    <a:pt x="2849" y="1805"/>
                    <a:pt x="2804" y="1766"/>
                    <a:pt x="2760" y="1729"/>
                  </a:cubicBezTo>
                  <a:moveTo>
                    <a:pt x="2886" y="1847"/>
                  </a:moveTo>
                  <a:cubicBezTo>
                    <a:pt x="2886" y="1849"/>
                    <a:pt x="2886" y="1849"/>
                    <a:pt x="2886" y="1849"/>
                  </a:cubicBezTo>
                  <a:cubicBezTo>
                    <a:pt x="2882" y="1854"/>
                    <a:pt x="2882" y="1854"/>
                    <a:pt x="2882" y="1854"/>
                  </a:cubicBezTo>
                  <a:cubicBezTo>
                    <a:pt x="2882" y="1843"/>
                    <a:pt x="2882" y="1843"/>
                    <a:pt x="2882" y="1843"/>
                  </a:cubicBezTo>
                  <a:cubicBezTo>
                    <a:pt x="2883" y="1844"/>
                    <a:pt x="2885" y="1845"/>
                    <a:pt x="2886" y="1847"/>
                  </a:cubicBezTo>
                  <a:moveTo>
                    <a:pt x="2879" y="1858"/>
                  </a:moveTo>
                  <a:cubicBezTo>
                    <a:pt x="2874" y="1863"/>
                    <a:pt x="2874" y="1863"/>
                    <a:pt x="2874" y="1863"/>
                  </a:cubicBezTo>
                  <a:cubicBezTo>
                    <a:pt x="2874" y="1836"/>
                    <a:pt x="2874" y="1836"/>
                    <a:pt x="2874" y="1836"/>
                  </a:cubicBezTo>
                  <a:cubicBezTo>
                    <a:pt x="2876" y="1837"/>
                    <a:pt x="2877" y="1839"/>
                    <a:pt x="2879" y="1840"/>
                  </a:cubicBezTo>
                  <a:cubicBezTo>
                    <a:pt x="2879" y="1858"/>
                    <a:pt x="2879" y="1858"/>
                    <a:pt x="2879" y="1858"/>
                  </a:cubicBezTo>
                  <a:moveTo>
                    <a:pt x="2800" y="1800"/>
                  </a:moveTo>
                  <a:cubicBezTo>
                    <a:pt x="2799" y="1799"/>
                    <a:pt x="2797" y="1798"/>
                    <a:pt x="2795" y="1797"/>
                  </a:cubicBezTo>
                  <a:cubicBezTo>
                    <a:pt x="2796" y="1768"/>
                    <a:pt x="2796" y="1768"/>
                    <a:pt x="2796" y="1768"/>
                  </a:cubicBezTo>
                  <a:cubicBezTo>
                    <a:pt x="2797" y="1769"/>
                    <a:pt x="2799" y="1771"/>
                    <a:pt x="2800" y="1772"/>
                  </a:cubicBezTo>
                  <a:cubicBezTo>
                    <a:pt x="2800" y="1800"/>
                    <a:pt x="2800" y="1800"/>
                    <a:pt x="2800" y="1800"/>
                  </a:cubicBezTo>
                  <a:moveTo>
                    <a:pt x="2803" y="1803"/>
                  </a:moveTo>
                  <a:cubicBezTo>
                    <a:pt x="2803" y="1775"/>
                    <a:pt x="2803" y="1775"/>
                    <a:pt x="2803" y="1775"/>
                  </a:cubicBezTo>
                  <a:cubicBezTo>
                    <a:pt x="2805" y="1776"/>
                    <a:pt x="2806" y="1777"/>
                    <a:pt x="2808" y="1779"/>
                  </a:cubicBezTo>
                  <a:cubicBezTo>
                    <a:pt x="2808" y="1807"/>
                    <a:pt x="2808" y="1807"/>
                    <a:pt x="2808" y="1807"/>
                  </a:cubicBezTo>
                  <a:cubicBezTo>
                    <a:pt x="2806" y="1806"/>
                    <a:pt x="2805" y="1805"/>
                    <a:pt x="2803" y="1803"/>
                  </a:cubicBezTo>
                  <a:moveTo>
                    <a:pt x="2816" y="1814"/>
                  </a:moveTo>
                  <a:cubicBezTo>
                    <a:pt x="2814" y="1813"/>
                    <a:pt x="2813" y="1811"/>
                    <a:pt x="2811" y="1810"/>
                  </a:cubicBezTo>
                  <a:cubicBezTo>
                    <a:pt x="2811" y="1781"/>
                    <a:pt x="2811" y="1781"/>
                    <a:pt x="2811" y="1781"/>
                  </a:cubicBezTo>
                  <a:cubicBezTo>
                    <a:pt x="2813" y="1783"/>
                    <a:pt x="2814" y="1784"/>
                    <a:pt x="2816" y="1785"/>
                  </a:cubicBezTo>
                  <a:cubicBezTo>
                    <a:pt x="2816" y="1814"/>
                    <a:pt x="2816" y="1814"/>
                    <a:pt x="2816" y="1814"/>
                  </a:cubicBezTo>
                  <a:moveTo>
                    <a:pt x="2824" y="1821"/>
                  </a:moveTo>
                  <a:cubicBezTo>
                    <a:pt x="2822" y="1820"/>
                    <a:pt x="2821" y="1818"/>
                    <a:pt x="2819" y="1817"/>
                  </a:cubicBezTo>
                  <a:cubicBezTo>
                    <a:pt x="2819" y="1788"/>
                    <a:pt x="2819" y="1788"/>
                    <a:pt x="2819" y="1788"/>
                  </a:cubicBezTo>
                  <a:cubicBezTo>
                    <a:pt x="2821" y="1789"/>
                    <a:pt x="2822" y="1791"/>
                    <a:pt x="2824" y="1792"/>
                  </a:cubicBezTo>
                  <a:cubicBezTo>
                    <a:pt x="2824" y="1821"/>
                    <a:pt x="2824" y="1821"/>
                    <a:pt x="2824" y="1821"/>
                  </a:cubicBezTo>
                  <a:moveTo>
                    <a:pt x="2831" y="1828"/>
                  </a:moveTo>
                  <a:cubicBezTo>
                    <a:pt x="2830" y="1826"/>
                    <a:pt x="2828" y="1825"/>
                    <a:pt x="2827" y="1824"/>
                  </a:cubicBezTo>
                  <a:cubicBezTo>
                    <a:pt x="2827" y="1795"/>
                    <a:pt x="2827" y="1795"/>
                    <a:pt x="2827" y="1795"/>
                  </a:cubicBezTo>
                  <a:cubicBezTo>
                    <a:pt x="2828" y="1796"/>
                    <a:pt x="2830" y="1798"/>
                    <a:pt x="2831" y="1799"/>
                  </a:cubicBezTo>
                  <a:cubicBezTo>
                    <a:pt x="2831" y="1828"/>
                    <a:pt x="2831" y="1828"/>
                    <a:pt x="2831" y="1828"/>
                  </a:cubicBezTo>
                  <a:moveTo>
                    <a:pt x="2839" y="1835"/>
                  </a:moveTo>
                  <a:cubicBezTo>
                    <a:pt x="2838" y="1833"/>
                    <a:pt x="2836" y="1832"/>
                    <a:pt x="2835" y="1831"/>
                  </a:cubicBezTo>
                  <a:cubicBezTo>
                    <a:pt x="2835" y="1802"/>
                    <a:pt x="2835" y="1802"/>
                    <a:pt x="2835" y="1802"/>
                  </a:cubicBezTo>
                  <a:cubicBezTo>
                    <a:pt x="2836" y="1803"/>
                    <a:pt x="2838" y="1804"/>
                    <a:pt x="2839" y="1806"/>
                  </a:cubicBezTo>
                  <a:cubicBezTo>
                    <a:pt x="2839" y="1835"/>
                    <a:pt x="2839" y="1835"/>
                    <a:pt x="2839" y="1835"/>
                  </a:cubicBezTo>
                  <a:moveTo>
                    <a:pt x="2847" y="1841"/>
                  </a:moveTo>
                  <a:cubicBezTo>
                    <a:pt x="2846" y="1840"/>
                    <a:pt x="2844" y="1839"/>
                    <a:pt x="2843" y="1837"/>
                  </a:cubicBezTo>
                  <a:cubicBezTo>
                    <a:pt x="2843" y="1809"/>
                    <a:pt x="2843" y="1809"/>
                    <a:pt x="2843" y="1809"/>
                  </a:cubicBezTo>
                  <a:cubicBezTo>
                    <a:pt x="2844" y="1810"/>
                    <a:pt x="2846" y="1811"/>
                    <a:pt x="2847" y="1812"/>
                  </a:cubicBezTo>
                  <a:cubicBezTo>
                    <a:pt x="2847" y="1841"/>
                    <a:pt x="2847" y="1841"/>
                    <a:pt x="2847" y="1841"/>
                  </a:cubicBezTo>
                  <a:moveTo>
                    <a:pt x="2855" y="1848"/>
                  </a:moveTo>
                  <a:cubicBezTo>
                    <a:pt x="2854" y="1847"/>
                    <a:pt x="2852" y="1846"/>
                    <a:pt x="2851" y="1844"/>
                  </a:cubicBezTo>
                  <a:cubicBezTo>
                    <a:pt x="2851" y="1815"/>
                    <a:pt x="2851" y="1815"/>
                    <a:pt x="2851" y="1815"/>
                  </a:cubicBezTo>
                  <a:cubicBezTo>
                    <a:pt x="2852" y="1817"/>
                    <a:pt x="2853" y="1818"/>
                    <a:pt x="2855" y="1819"/>
                  </a:cubicBezTo>
                  <a:cubicBezTo>
                    <a:pt x="2855" y="1848"/>
                    <a:pt x="2855" y="1848"/>
                    <a:pt x="2855" y="1848"/>
                  </a:cubicBezTo>
                  <a:moveTo>
                    <a:pt x="2863" y="1855"/>
                  </a:moveTo>
                  <a:cubicBezTo>
                    <a:pt x="2861" y="1854"/>
                    <a:pt x="2860" y="1852"/>
                    <a:pt x="2858" y="1851"/>
                  </a:cubicBezTo>
                  <a:cubicBezTo>
                    <a:pt x="2858" y="1822"/>
                    <a:pt x="2858" y="1822"/>
                    <a:pt x="2858" y="1822"/>
                  </a:cubicBezTo>
                  <a:cubicBezTo>
                    <a:pt x="2860" y="1824"/>
                    <a:pt x="2861" y="1825"/>
                    <a:pt x="2863" y="1826"/>
                  </a:cubicBezTo>
                  <a:cubicBezTo>
                    <a:pt x="2863" y="1855"/>
                    <a:pt x="2863" y="1855"/>
                    <a:pt x="2863" y="1855"/>
                  </a:cubicBezTo>
                  <a:moveTo>
                    <a:pt x="2871" y="1862"/>
                  </a:moveTo>
                  <a:cubicBezTo>
                    <a:pt x="2869" y="1861"/>
                    <a:pt x="2868" y="1859"/>
                    <a:pt x="2866" y="1858"/>
                  </a:cubicBezTo>
                  <a:cubicBezTo>
                    <a:pt x="2866" y="1829"/>
                    <a:pt x="2866" y="1829"/>
                    <a:pt x="2866" y="1829"/>
                  </a:cubicBezTo>
                  <a:cubicBezTo>
                    <a:pt x="2868" y="1830"/>
                    <a:pt x="2869" y="1832"/>
                    <a:pt x="2871" y="1833"/>
                  </a:cubicBezTo>
                  <a:cubicBezTo>
                    <a:pt x="2871" y="1862"/>
                    <a:pt x="2871" y="1862"/>
                    <a:pt x="2871" y="1862"/>
                  </a:cubicBezTo>
                  <a:moveTo>
                    <a:pt x="2895" y="1887"/>
                  </a:moveTo>
                  <a:cubicBezTo>
                    <a:pt x="2874" y="1869"/>
                    <a:pt x="2874" y="1869"/>
                    <a:pt x="2874" y="1869"/>
                  </a:cubicBezTo>
                  <a:cubicBezTo>
                    <a:pt x="2875" y="1868"/>
                    <a:pt x="2875" y="1868"/>
                    <a:pt x="2875" y="1868"/>
                  </a:cubicBezTo>
                  <a:cubicBezTo>
                    <a:pt x="2875" y="1868"/>
                    <a:pt x="2875" y="1868"/>
                    <a:pt x="2875" y="1868"/>
                  </a:cubicBezTo>
                  <a:cubicBezTo>
                    <a:pt x="2875" y="1868"/>
                    <a:pt x="2875" y="1868"/>
                    <a:pt x="2875" y="1868"/>
                  </a:cubicBezTo>
                  <a:cubicBezTo>
                    <a:pt x="2875" y="1867"/>
                    <a:pt x="2875" y="1867"/>
                    <a:pt x="2875" y="1867"/>
                  </a:cubicBezTo>
                  <a:cubicBezTo>
                    <a:pt x="2891" y="1849"/>
                    <a:pt x="2891" y="1849"/>
                    <a:pt x="2891" y="1849"/>
                  </a:cubicBezTo>
                  <a:cubicBezTo>
                    <a:pt x="2891" y="1849"/>
                    <a:pt x="2891" y="1849"/>
                    <a:pt x="2891" y="1849"/>
                  </a:cubicBezTo>
                  <a:cubicBezTo>
                    <a:pt x="2916" y="1820"/>
                    <a:pt x="2916" y="1820"/>
                    <a:pt x="2916" y="1820"/>
                  </a:cubicBezTo>
                  <a:cubicBezTo>
                    <a:pt x="2921" y="1815"/>
                    <a:pt x="2921" y="1815"/>
                    <a:pt x="2921" y="1815"/>
                  </a:cubicBezTo>
                  <a:cubicBezTo>
                    <a:pt x="2929" y="1806"/>
                    <a:pt x="2929" y="1806"/>
                    <a:pt x="2929" y="1806"/>
                  </a:cubicBezTo>
                  <a:cubicBezTo>
                    <a:pt x="2934" y="1801"/>
                    <a:pt x="2934" y="1801"/>
                    <a:pt x="2934" y="1801"/>
                  </a:cubicBezTo>
                  <a:cubicBezTo>
                    <a:pt x="2941" y="1807"/>
                    <a:pt x="2948" y="1813"/>
                    <a:pt x="2955" y="1819"/>
                  </a:cubicBezTo>
                  <a:cubicBezTo>
                    <a:pt x="2895" y="1887"/>
                    <a:pt x="2895" y="1887"/>
                    <a:pt x="2895" y="188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11" name="Freeform 84">
              <a:extLst>
                <a:ext uri="{FF2B5EF4-FFF2-40B4-BE49-F238E27FC236}">
                  <a16:creationId xmlns:a16="http://schemas.microsoft.com/office/drawing/2014/main" xmlns="" id="{3C1DE767-9B88-4DFC-81C7-CDDC7C6CA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" y="8461417"/>
              <a:ext cx="33045" cy="36143"/>
            </a:xfrm>
            <a:custGeom>
              <a:avLst/>
              <a:gdLst>
                <a:gd name="T0" fmla="*/ 20 w 21"/>
                <a:gd name="T1" fmla="*/ 22 h 23"/>
                <a:gd name="T2" fmla="*/ 20 w 21"/>
                <a:gd name="T3" fmla="*/ 20 h 23"/>
                <a:gd name="T4" fmla="*/ 0 w 21"/>
                <a:gd name="T5" fmla="*/ 0 h 23"/>
                <a:gd name="T6" fmla="*/ 0 w 21"/>
                <a:gd name="T7" fmla="*/ 4 h 23"/>
                <a:gd name="T8" fmla="*/ 18 w 21"/>
                <a:gd name="T9" fmla="*/ 22 h 23"/>
                <a:gd name="T10" fmla="*/ 20 w 21"/>
                <a:gd name="T11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20" y="22"/>
                  </a:moveTo>
                  <a:cubicBezTo>
                    <a:pt x="21" y="22"/>
                    <a:pt x="21" y="20"/>
                    <a:pt x="2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9" y="23"/>
                    <a:pt x="20" y="23"/>
                    <a:pt x="20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12" name="Freeform 85">
              <a:extLst>
                <a:ext uri="{FF2B5EF4-FFF2-40B4-BE49-F238E27FC236}">
                  <a16:creationId xmlns:a16="http://schemas.microsoft.com/office/drawing/2014/main" xmlns="" id="{74B30325-8097-4139-AE7C-0C1C94C10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" y="10347043"/>
              <a:ext cx="11359" cy="14457"/>
            </a:xfrm>
            <a:custGeom>
              <a:avLst/>
              <a:gdLst>
                <a:gd name="T0" fmla="*/ 0 w 7"/>
                <a:gd name="T1" fmla="*/ 4 h 9"/>
                <a:gd name="T2" fmla="*/ 0 w 7"/>
                <a:gd name="T3" fmla="*/ 9 h 9"/>
                <a:gd name="T4" fmla="*/ 6 w 7"/>
                <a:gd name="T5" fmla="*/ 3 h 9"/>
                <a:gd name="T6" fmla="*/ 6 w 7"/>
                <a:gd name="T7" fmla="*/ 0 h 9"/>
                <a:gd name="T8" fmla="*/ 4 w 7"/>
                <a:gd name="T9" fmla="*/ 0 h 9"/>
                <a:gd name="T10" fmla="*/ 0 w 7"/>
                <a:gd name="T1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9">
                  <a:moveTo>
                    <a:pt x="0" y="4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13" name="Freeform 86">
              <a:extLst>
                <a:ext uri="{FF2B5EF4-FFF2-40B4-BE49-F238E27FC236}">
                  <a16:creationId xmlns:a16="http://schemas.microsoft.com/office/drawing/2014/main" xmlns="" id="{D6CE43E0-9A63-4FC0-AB85-AF2961E92C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3" y="10453407"/>
              <a:ext cx="116690" cy="119788"/>
            </a:xfrm>
            <a:custGeom>
              <a:avLst/>
              <a:gdLst>
                <a:gd name="T0" fmla="*/ 74 w 75"/>
                <a:gd name="T1" fmla="*/ 3 h 77"/>
                <a:gd name="T2" fmla="*/ 74 w 75"/>
                <a:gd name="T3" fmla="*/ 0 h 77"/>
                <a:gd name="T4" fmla="*/ 72 w 75"/>
                <a:gd name="T5" fmla="*/ 0 h 77"/>
                <a:gd name="T6" fmla="*/ 58 w 75"/>
                <a:gd name="T7" fmla="*/ 14 h 77"/>
                <a:gd name="T8" fmla="*/ 51 w 75"/>
                <a:gd name="T9" fmla="*/ 21 h 77"/>
                <a:gd name="T10" fmla="*/ 43 w 75"/>
                <a:gd name="T11" fmla="*/ 14 h 77"/>
                <a:gd name="T12" fmla="*/ 41 w 75"/>
                <a:gd name="T13" fmla="*/ 14 h 77"/>
                <a:gd name="T14" fmla="*/ 41 w 75"/>
                <a:gd name="T15" fmla="*/ 16 h 77"/>
                <a:gd name="T16" fmla="*/ 46 w 75"/>
                <a:gd name="T17" fmla="*/ 22 h 77"/>
                <a:gd name="T18" fmla="*/ 45 w 75"/>
                <a:gd name="T19" fmla="*/ 22 h 77"/>
                <a:gd name="T20" fmla="*/ 43 w 75"/>
                <a:gd name="T21" fmla="*/ 24 h 77"/>
                <a:gd name="T22" fmla="*/ 45 w 75"/>
                <a:gd name="T23" fmla="*/ 25 h 77"/>
                <a:gd name="T24" fmla="*/ 46 w 75"/>
                <a:gd name="T25" fmla="*/ 25 h 77"/>
                <a:gd name="T26" fmla="*/ 41 w 75"/>
                <a:gd name="T27" fmla="*/ 31 h 77"/>
                <a:gd name="T28" fmla="*/ 37 w 75"/>
                <a:gd name="T29" fmla="*/ 35 h 77"/>
                <a:gd name="T30" fmla="*/ 22 w 75"/>
                <a:gd name="T31" fmla="*/ 42 h 77"/>
                <a:gd name="T32" fmla="*/ 16 w 75"/>
                <a:gd name="T33" fmla="*/ 56 h 77"/>
                <a:gd name="T34" fmla="*/ 0 w 75"/>
                <a:gd name="T35" fmla="*/ 72 h 77"/>
                <a:gd name="T36" fmla="*/ 0 w 75"/>
                <a:gd name="T37" fmla="*/ 77 h 77"/>
                <a:gd name="T38" fmla="*/ 17 w 75"/>
                <a:gd name="T39" fmla="*/ 59 h 77"/>
                <a:gd name="T40" fmla="*/ 18 w 75"/>
                <a:gd name="T41" fmla="*/ 61 h 77"/>
                <a:gd name="T42" fmla="*/ 37 w 75"/>
                <a:gd name="T43" fmla="*/ 57 h 77"/>
                <a:gd name="T44" fmla="*/ 42 w 75"/>
                <a:gd name="T45" fmla="*/ 38 h 77"/>
                <a:gd name="T46" fmla="*/ 40 w 75"/>
                <a:gd name="T47" fmla="*/ 37 h 77"/>
                <a:gd name="T48" fmla="*/ 43 w 75"/>
                <a:gd name="T49" fmla="*/ 33 h 77"/>
                <a:gd name="T50" fmla="*/ 51 w 75"/>
                <a:gd name="T51" fmla="*/ 26 h 77"/>
                <a:gd name="T52" fmla="*/ 58 w 75"/>
                <a:gd name="T53" fmla="*/ 33 h 77"/>
                <a:gd name="T54" fmla="*/ 66 w 75"/>
                <a:gd name="T55" fmla="*/ 41 h 77"/>
                <a:gd name="T56" fmla="*/ 68 w 75"/>
                <a:gd name="T57" fmla="*/ 42 h 77"/>
                <a:gd name="T58" fmla="*/ 68 w 75"/>
                <a:gd name="T59" fmla="*/ 39 h 77"/>
                <a:gd name="T60" fmla="*/ 60 w 75"/>
                <a:gd name="T61" fmla="*/ 31 h 77"/>
                <a:gd name="T62" fmla="*/ 55 w 75"/>
                <a:gd name="T63" fmla="*/ 25 h 77"/>
                <a:gd name="T64" fmla="*/ 56 w 75"/>
                <a:gd name="T65" fmla="*/ 25 h 77"/>
                <a:gd name="T66" fmla="*/ 58 w 75"/>
                <a:gd name="T67" fmla="*/ 25 h 77"/>
                <a:gd name="T68" fmla="*/ 58 w 75"/>
                <a:gd name="T69" fmla="*/ 24 h 77"/>
                <a:gd name="T70" fmla="*/ 56 w 75"/>
                <a:gd name="T71" fmla="*/ 22 h 77"/>
                <a:gd name="T72" fmla="*/ 55 w 75"/>
                <a:gd name="T73" fmla="*/ 22 h 77"/>
                <a:gd name="T74" fmla="*/ 60 w 75"/>
                <a:gd name="T75" fmla="*/ 16 h 77"/>
                <a:gd name="T76" fmla="*/ 74 w 75"/>
                <a:gd name="T77" fmla="*/ 3 h 77"/>
                <a:gd name="T78" fmla="*/ 25 w 75"/>
                <a:gd name="T79" fmla="*/ 45 h 77"/>
                <a:gd name="T80" fmla="*/ 32 w 75"/>
                <a:gd name="T81" fmla="*/ 39 h 77"/>
                <a:gd name="T82" fmla="*/ 20 w 75"/>
                <a:gd name="T83" fmla="*/ 52 h 77"/>
                <a:gd name="T84" fmla="*/ 25 w 75"/>
                <a:gd name="T85" fmla="*/ 45 h 77"/>
                <a:gd name="T86" fmla="*/ 35 w 75"/>
                <a:gd name="T87" fmla="*/ 54 h 77"/>
                <a:gd name="T88" fmla="*/ 26 w 75"/>
                <a:gd name="T89" fmla="*/ 60 h 77"/>
                <a:gd name="T90" fmla="*/ 21 w 75"/>
                <a:gd name="T91" fmla="*/ 59 h 77"/>
                <a:gd name="T92" fmla="*/ 20 w 75"/>
                <a:gd name="T93" fmla="*/ 57 h 77"/>
                <a:gd name="T94" fmla="*/ 38 w 75"/>
                <a:gd name="T95" fmla="*/ 39 h 77"/>
                <a:gd name="T96" fmla="*/ 39 w 75"/>
                <a:gd name="T97" fmla="*/ 40 h 77"/>
                <a:gd name="T98" fmla="*/ 35 w 75"/>
                <a:gd name="T99" fmla="*/ 5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" h="77">
                  <a:moveTo>
                    <a:pt x="74" y="3"/>
                  </a:moveTo>
                  <a:cubicBezTo>
                    <a:pt x="75" y="2"/>
                    <a:pt x="75" y="1"/>
                    <a:pt x="74" y="0"/>
                  </a:cubicBezTo>
                  <a:cubicBezTo>
                    <a:pt x="73" y="0"/>
                    <a:pt x="72" y="0"/>
                    <a:pt x="72" y="0"/>
                  </a:cubicBezTo>
                  <a:cubicBezTo>
                    <a:pt x="58" y="14"/>
                    <a:pt x="58" y="14"/>
                    <a:pt x="58" y="14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3"/>
                    <a:pt x="42" y="13"/>
                    <a:pt x="41" y="14"/>
                  </a:cubicBezTo>
                  <a:cubicBezTo>
                    <a:pt x="40" y="15"/>
                    <a:pt x="40" y="16"/>
                    <a:pt x="41" y="16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4" y="22"/>
                    <a:pt x="43" y="23"/>
                    <a:pt x="43" y="24"/>
                  </a:cubicBezTo>
                  <a:cubicBezTo>
                    <a:pt x="43" y="25"/>
                    <a:pt x="44" y="25"/>
                    <a:pt x="45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3" y="34"/>
                    <a:pt x="28" y="36"/>
                    <a:pt x="22" y="42"/>
                  </a:cubicBezTo>
                  <a:cubicBezTo>
                    <a:pt x="17" y="47"/>
                    <a:pt x="15" y="52"/>
                    <a:pt x="16" y="5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8" y="60"/>
                    <a:pt x="18" y="60"/>
                    <a:pt x="18" y="61"/>
                  </a:cubicBezTo>
                  <a:cubicBezTo>
                    <a:pt x="23" y="66"/>
                    <a:pt x="30" y="65"/>
                    <a:pt x="37" y="57"/>
                  </a:cubicBezTo>
                  <a:cubicBezTo>
                    <a:pt x="45" y="49"/>
                    <a:pt x="47" y="42"/>
                    <a:pt x="42" y="38"/>
                  </a:cubicBezTo>
                  <a:cubicBezTo>
                    <a:pt x="41" y="37"/>
                    <a:pt x="41" y="37"/>
                    <a:pt x="40" y="37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2"/>
                    <a:pt x="68" y="42"/>
                    <a:pt x="68" y="42"/>
                  </a:cubicBezTo>
                  <a:cubicBezTo>
                    <a:pt x="69" y="41"/>
                    <a:pt x="69" y="40"/>
                    <a:pt x="68" y="39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8" y="25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23"/>
                    <a:pt x="57" y="22"/>
                    <a:pt x="56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60" y="16"/>
                    <a:pt x="60" y="16"/>
                    <a:pt x="60" y="16"/>
                  </a:cubicBezTo>
                  <a:lnTo>
                    <a:pt x="74" y="3"/>
                  </a:lnTo>
                  <a:close/>
                  <a:moveTo>
                    <a:pt x="25" y="45"/>
                  </a:moveTo>
                  <a:cubicBezTo>
                    <a:pt x="28" y="42"/>
                    <a:pt x="30" y="40"/>
                    <a:pt x="32" y="39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1" y="50"/>
                    <a:pt x="23" y="47"/>
                    <a:pt x="25" y="45"/>
                  </a:cubicBezTo>
                  <a:close/>
                  <a:moveTo>
                    <a:pt x="35" y="54"/>
                  </a:moveTo>
                  <a:cubicBezTo>
                    <a:pt x="31" y="57"/>
                    <a:pt x="28" y="59"/>
                    <a:pt x="26" y="60"/>
                  </a:cubicBezTo>
                  <a:cubicBezTo>
                    <a:pt x="24" y="61"/>
                    <a:pt x="22" y="60"/>
                    <a:pt x="21" y="59"/>
                  </a:cubicBezTo>
                  <a:cubicBezTo>
                    <a:pt x="20" y="58"/>
                    <a:pt x="20" y="58"/>
                    <a:pt x="20" y="57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9" y="39"/>
                    <a:pt x="39" y="40"/>
                  </a:cubicBezTo>
                  <a:cubicBezTo>
                    <a:pt x="42" y="43"/>
                    <a:pt x="41" y="48"/>
                    <a:pt x="35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14" name="Freeform 87">
              <a:extLst>
                <a:ext uri="{FF2B5EF4-FFF2-40B4-BE49-F238E27FC236}">
                  <a16:creationId xmlns:a16="http://schemas.microsoft.com/office/drawing/2014/main" xmlns="" id="{9BFD5560-0561-4BA7-834B-789E456C7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" y="10243778"/>
              <a:ext cx="91906" cy="93972"/>
            </a:xfrm>
            <a:custGeom>
              <a:avLst/>
              <a:gdLst>
                <a:gd name="T0" fmla="*/ 0 w 59"/>
                <a:gd name="T1" fmla="*/ 0 h 61"/>
                <a:gd name="T2" fmla="*/ 0 w 59"/>
                <a:gd name="T3" fmla="*/ 5 h 61"/>
                <a:gd name="T4" fmla="*/ 56 w 59"/>
                <a:gd name="T5" fmla="*/ 61 h 61"/>
                <a:gd name="T6" fmla="*/ 58 w 59"/>
                <a:gd name="T7" fmla="*/ 61 h 61"/>
                <a:gd name="T8" fmla="*/ 59 w 59"/>
                <a:gd name="T9" fmla="*/ 58 h 61"/>
                <a:gd name="T10" fmla="*/ 0 w 59"/>
                <a:gd name="T1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61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7" y="61"/>
                    <a:pt x="58" y="61"/>
                    <a:pt x="58" y="61"/>
                  </a:cubicBezTo>
                  <a:cubicBezTo>
                    <a:pt x="59" y="60"/>
                    <a:pt x="59" y="59"/>
                    <a:pt x="59" y="5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15" name="Freeform 88">
              <a:extLst>
                <a:ext uri="{FF2B5EF4-FFF2-40B4-BE49-F238E27FC236}">
                  <a16:creationId xmlns:a16="http://schemas.microsoft.com/office/drawing/2014/main" xmlns="" id="{76C02770-3DAC-44D3-926C-D69ABB1B5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" y="9026279"/>
              <a:ext cx="15490" cy="20653"/>
            </a:xfrm>
            <a:custGeom>
              <a:avLst/>
              <a:gdLst>
                <a:gd name="T0" fmla="*/ 7 w 10"/>
                <a:gd name="T1" fmla="*/ 1 h 13"/>
                <a:gd name="T2" fmla="*/ 0 w 10"/>
                <a:gd name="T3" fmla="*/ 8 h 13"/>
                <a:gd name="T4" fmla="*/ 0 w 10"/>
                <a:gd name="T5" fmla="*/ 13 h 13"/>
                <a:gd name="T6" fmla="*/ 10 w 10"/>
                <a:gd name="T7" fmla="*/ 3 h 13"/>
                <a:gd name="T8" fmla="*/ 10 w 10"/>
                <a:gd name="T9" fmla="*/ 1 h 13"/>
                <a:gd name="T10" fmla="*/ 7 w 10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3">
                  <a:moveTo>
                    <a:pt x="7" y="1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2"/>
                    <a:pt x="10" y="1"/>
                  </a:cubicBezTo>
                  <a:cubicBezTo>
                    <a:pt x="9" y="0"/>
                    <a:pt x="8" y="0"/>
                    <a:pt x="7" y="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16" name="Freeform 89">
              <a:extLst>
                <a:ext uri="{FF2B5EF4-FFF2-40B4-BE49-F238E27FC236}">
                  <a16:creationId xmlns:a16="http://schemas.microsoft.com/office/drawing/2014/main" xmlns="" id="{D7E62B1C-4063-4C75-A5F5-FAB30CB33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" y="10637219"/>
              <a:ext cx="111527" cy="27882"/>
            </a:xfrm>
            <a:custGeom>
              <a:avLst/>
              <a:gdLst>
                <a:gd name="T0" fmla="*/ 70 w 72"/>
                <a:gd name="T1" fmla="*/ 0 h 18"/>
                <a:gd name="T2" fmla="*/ 0 w 72"/>
                <a:gd name="T3" fmla="*/ 14 h 18"/>
                <a:gd name="T4" fmla="*/ 0 w 72"/>
                <a:gd name="T5" fmla="*/ 18 h 18"/>
                <a:gd name="T6" fmla="*/ 70 w 72"/>
                <a:gd name="T7" fmla="*/ 3 h 18"/>
                <a:gd name="T8" fmla="*/ 72 w 72"/>
                <a:gd name="T9" fmla="*/ 3 h 18"/>
                <a:gd name="T10" fmla="*/ 72 w 72"/>
                <a:gd name="T11" fmla="*/ 2 h 18"/>
                <a:gd name="T12" fmla="*/ 70 w 72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18">
                  <a:moveTo>
                    <a:pt x="70" y="0"/>
                  </a:moveTo>
                  <a:cubicBezTo>
                    <a:pt x="46" y="2"/>
                    <a:pt x="23" y="7"/>
                    <a:pt x="0" y="1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3" y="10"/>
                    <a:pt x="46" y="5"/>
                    <a:pt x="70" y="3"/>
                  </a:cubicBezTo>
                  <a:cubicBezTo>
                    <a:pt x="71" y="3"/>
                    <a:pt x="71" y="3"/>
                    <a:pt x="72" y="3"/>
                  </a:cubicBezTo>
                  <a:cubicBezTo>
                    <a:pt x="72" y="3"/>
                    <a:pt x="72" y="2"/>
                    <a:pt x="72" y="2"/>
                  </a:cubicBezTo>
                  <a:cubicBezTo>
                    <a:pt x="72" y="1"/>
                    <a:pt x="71" y="0"/>
                    <a:pt x="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17" name="Freeform 90">
              <a:extLst>
                <a:ext uri="{FF2B5EF4-FFF2-40B4-BE49-F238E27FC236}">
                  <a16:creationId xmlns:a16="http://schemas.microsoft.com/office/drawing/2014/main" xmlns="" id="{AECBD6D9-A726-463A-9055-A00071602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566" y="10945983"/>
              <a:ext cx="15490" cy="11359"/>
            </a:xfrm>
            <a:custGeom>
              <a:avLst/>
              <a:gdLst>
                <a:gd name="T0" fmla="*/ 10 w 10"/>
                <a:gd name="T1" fmla="*/ 7 h 7"/>
                <a:gd name="T2" fmla="*/ 3 w 10"/>
                <a:gd name="T3" fmla="*/ 0 h 7"/>
                <a:gd name="T4" fmla="*/ 1 w 10"/>
                <a:gd name="T5" fmla="*/ 0 h 7"/>
                <a:gd name="T6" fmla="*/ 1 w 10"/>
                <a:gd name="T7" fmla="*/ 3 h 7"/>
                <a:gd name="T8" fmla="*/ 5 w 10"/>
                <a:gd name="T9" fmla="*/ 7 h 7"/>
                <a:gd name="T10" fmla="*/ 10 w 10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7">
                  <a:moveTo>
                    <a:pt x="10" y="7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10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18" name="Freeform 91">
              <a:extLst>
                <a:ext uri="{FF2B5EF4-FFF2-40B4-BE49-F238E27FC236}">
                  <a16:creationId xmlns:a16="http://schemas.microsoft.com/office/drawing/2014/main" xmlns="" id="{3E9C72D5-B489-4238-9802-9A067567D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145" y="10738419"/>
              <a:ext cx="223053" cy="218923"/>
            </a:xfrm>
            <a:custGeom>
              <a:avLst/>
              <a:gdLst>
                <a:gd name="T0" fmla="*/ 140 w 143"/>
                <a:gd name="T1" fmla="*/ 1 h 141"/>
                <a:gd name="T2" fmla="*/ 0 w 143"/>
                <a:gd name="T3" fmla="*/ 141 h 141"/>
                <a:gd name="T4" fmla="*/ 4 w 143"/>
                <a:gd name="T5" fmla="*/ 141 h 141"/>
                <a:gd name="T6" fmla="*/ 142 w 143"/>
                <a:gd name="T7" fmla="*/ 3 h 141"/>
                <a:gd name="T8" fmla="*/ 142 w 143"/>
                <a:gd name="T9" fmla="*/ 1 h 141"/>
                <a:gd name="T10" fmla="*/ 140 w 143"/>
                <a:gd name="T11" fmla="*/ 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141">
                  <a:moveTo>
                    <a:pt x="140" y="1"/>
                  </a:moveTo>
                  <a:cubicBezTo>
                    <a:pt x="0" y="141"/>
                    <a:pt x="0" y="141"/>
                    <a:pt x="0" y="141"/>
                  </a:cubicBezTo>
                  <a:cubicBezTo>
                    <a:pt x="4" y="141"/>
                    <a:pt x="4" y="141"/>
                    <a:pt x="4" y="141"/>
                  </a:cubicBezTo>
                  <a:cubicBezTo>
                    <a:pt x="142" y="3"/>
                    <a:pt x="142" y="3"/>
                    <a:pt x="142" y="3"/>
                  </a:cubicBezTo>
                  <a:cubicBezTo>
                    <a:pt x="143" y="3"/>
                    <a:pt x="143" y="2"/>
                    <a:pt x="142" y="1"/>
                  </a:cubicBezTo>
                  <a:cubicBezTo>
                    <a:pt x="141" y="0"/>
                    <a:pt x="140" y="0"/>
                    <a:pt x="140" y="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19" name="Freeform 92">
              <a:extLst>
                <a:ext uri="{FF2B5EF4-FFF2-40B4-BE49-F238E27FC236}">
                  <a16:creationId xmlns:a16="http://schemas.microsoft.com/office/drawing/2014/main" xmlns="" id="{381CC55E-62AE-4717-B8B4-A964D911CD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848" y="9763594"/>
              <a:ext cx="526654" cy="431649"/>
            </a:xfrm>
            <a:custGeom>
              <a:avLst/>
              <a:gdLst>
                <a:gd name="T0" fmla="*/ 76 w 339"/>
                <a:gd name="T1" fmla="*/ 30 h 277"/>
                <a:gd name="T2" fmla="*/ 40 w 339"/>
                <a:gd name="T3" fmla="*/ 67 h 277"/>
                <a:gd name="T4" fmla="*/ 217 w 339"/>
                <a:gd name="T5" fmla="*/ 174 h 277"/>
                <a:gd name="T6" fmla="*/ 218 w 339"/>
                <a:gd name="T7" fmla="*/ 174 h 277"/>
                <a:gd name="T8" fmla="*/ 218 w 339"/>
                <a:gd name="T9" fmla="*/ 175 h 277"/>
                <a:gd name="T10" fmla="*/ 220 w 339"/>
                <a:gd name="T11" fmla="*/ 174 h 277"/>
                <a:gd name="T12" fmla="*/ 231 w 339"/>
                <a:gd name="T13" fmla="*/ 155 h 277"/>
                <a:gd name="T14" fmla="*/ 335 w 339"/>
                <a:gd name="T15" fmla="*/ 218 h 277"/>
                <a:gd name="T16" fmla="*/ 301 w 339"/>
                <a:gd name="T17" fmla="*/ 274 h 277"/>
                <a:gd name="T18" fmla="*/ 302 w 339"/>
                <a:gd name="T19" fmla="*/ 276 h 277"/>
                <a:gd name="T20" fmla="*/ 302 w 339"/>
                <a:gd name="T21" fmla="*/ 277 h 277"/>
                <a:gd name="T22" fmla="*/ 304 w 339"/>
                <a:gd name="T23" fmla="*/ 276 h 277"/>
                <a:gd name="T24" fmla="*/ 339 w 339"/>
                <a:gd name="T25" fmla="*/ 218 h 277"/>
                <a:gd name="T26" fmla="*/ 338 w 339"/>
                <a:gd name="T27" fmla="*/ 216 h 277"/>
                <a:gd name="T28" fmla="*/ 233 w 339"/>
                <a:gd name="T29" fmla="*/ 152 h 277"/>
                <a:gd name="T30" fmla="*/ 244 w 339"/>
                <a:gd name="T31" fmla="*/ 133 h 277"/>
                <a:gd name="T32" fmla="*/ 245 w 339"/>
                <a:gd name="T33" fmla="*/ 132 h 277"/>
                <a:gd name="T34" fmla="*/ 244 w 339"/>
                <a:gd name="T35" fmla="*/ 132 h 277"/>
                <a:gd name="T36" fmla="*/ 244 w 339"/>
                <a:gd name="T37" fmla="*/ 131 h 277"/>
                <a:gd name="T38" fmla="*/ 244 w 339"/>
                <a:gd name="T39" fmla="*/ 131 h 277"/>
                <a:gd name="T40" fmla="*/ 244 w 339"/>
                <a:gd name="T41" fmla="*/ 131 h 277"/>
                <a:gd name="T42" fmla="*/ 76 w 339"/>
                <a:gd name="T43" fmla="*/ 30 h 277"/>
                <a:gd name="T44" fmla="*/ 27 w 339"/>
                <a:gd name="T45" fmla="*/ 0 h 277"/>
                <a:gd name="T46" fmla="*/ 25 w 339"/>
                <a:gd name="T47" fmla="*/ 1 h 277"/>
                <a:gd name="T48" fmla="*/ 1 w 339"/>
                <a:gd name="T49" fmla="*/ 41 h 277"/>
                <a:gd name="T50" fmla="*/ 1 w 339"/>
                <a:gd name="T51" fmla="*/ 44 h 277"/>
                <a:gd name="T52" fmla="*/ 30 w 339"/>
                <a:gd name="T53" fmla="*/ 61 h 277"/>
                <a:gd name="T54" fmla="*/ 67 w 339"/>
                <a:gd name="T55" fmla="*/ 24 h 277"/>
                <a:gd name="T56" fmla="*/ 27 w 339"/>
                <a:gd name="T57" fmla="*/ 0 h 277"/>
                <a:gd name="T58" fmla="*/ 27 w 339"/>
                <a:gd name="T5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39" h="277">
                  <a:moveTo>
                    <a:pt x="76" y="30"/>
                  </a:moveTo>
                  <a:cubicBezTo>
                    <a:pt x="40" y="67"/>
                    <a:pt x="40" y="67"/>
                    <a:pt x="40" y="67"/>
                  </a:cubicBezTo>
                  <a:cubicBezTo>
                    <a:pt x="217" y="174"/>
                    <a:pt x="217" y="174"/>
                    <a:pt x="217" y="174"/>
                  </a:cubicBezTo>
                  <a:cubicBezTo>
                    <a:pt x="218" y="174"/>
                    <a:pt x="218" y="174"/>
                    <a:pt x="218" y="174"/>
                  </a:cubicBezTo>
                  <a:cubicBezTo>
                    <a:pt x="218" y="174"/>
                    <a:pt x="218" y="175"/>
                    <a:pt x="218" y="175"/>
                  </a:cubicBezTo>
                  <a:cubicBezTo>
                    <a:pt x="219" y="175"/>
                    <a:pt x="220" y="174"/>
                    <a:pt x="220" y="174"/>
                  </a:cubicBezTo>
                  <a:cubicBezTo>
                    <a:pt x="231" y="155"/>
                    <a:pt x="231" y="155"/>
                    <a:pt x="231" y="155"/>
                  </a:cubicBezTo>
                  <a:cubicBezTo>
                    <a:pt x="335" y="218"/>
                    <a:pt x="335" y="218"/>
                    <a:pt x="335" y="218"/>
                  </a:cubicBezTo>
                  <a:cubicBezTo>
                    <a:pt x="301" y="274"/>
                    <a:pt x="301" y="274"/>
                    <a:pt x="301" y="274"/>
                  </a:cubicBezTo>
                  <a:cubicBezTo>
                    <a:pt x="301" y="275"/>
                    <a:pt x="301" y="276"/>
                    <a:pt x="302" y="276"/>
                  </a:cubicBezTo>
                  <a:cubicBezTo>
                    <a:pt x="302" y="276"/>
                    <a:pt x="302" y="277"/>
                    <a:pt x="302" y="277"/>
                  </a:cubicBezTo>
                  <a:cubicBezTo>
                    <a:pt x="303" y="277"/>
                    <a:pt x="304" y="276"/>
                    <a:pt x="304" y="276"/>
                  </a:cubicBezTo>
                  <a:cubicBezTo>
                    <a:pt x="339" y="218"/>
                    <a:pt x="339" y="218"/>
                    <a:pt x="339" y="218"/>
                  </a:cubicBezTo>
                  <a:cubicBezTo>
                    <a:pt x="339" y="217"/>
                    <a:pt x="339" y="216"/>
                    <a:pt x="338" y="216"/>
                  </a:cubicBezTo>
                  <a:cubicBezTo>
                    <a:pt x="233" y="152"/>
                    <a:pt x="233" y="152"/>
                    <a:pt x="233" y="152"/>
                  </a:cubicBezTo>
                  <a:cubicBezTo>
                    <a:pt x="244" y="133"/>
                    <a:pt x="244" y="133"/>
                    <a:pt x="244" y="133"/>
                  </a:cubicBezTo>
                  <a:cubicBezTo>
                    <a:pt x="245" y="133"/>
                    <a:pt x="245" y="133"/>
                    <a:pt x="245" y="132"/>
                  </a:cubicBezTo>
                  <a:cubicBezTo>
                    <a:pt x="244" y="132"/>
                    <a:pt x="244" y="132"/>
                    <a:pt x="244" y="132"/>
                  </a:cubicBezTo>
                  <a:cubicBezTo>
                    <a:pt x="244" y="131"/>
                    <a:pt x="244" y="131"/>
                    <a:pt x="244" y="131"/>
                  </a:cubicBezTo>
                  <a:cubicBezTo>
                    <a:pt x="244" y="131"/>
                    <a:pt x="244" y="131"/>
                    <a:pt x="244" y="131"/>
                  </a:cubicBezTo>
                  <a:cubicBezTo>
                    <a:pt x="244" y="131"/>
                    <a:pt x="244" y="131"/>
                    <a:pt x="244" y="131"/>
                  </a:cubicBezTo>
                  <a:cubicBezTo>
                    <a:pt x="76" y="30"/>
                    <a:pt x="76" y="30"/>
                    <a:pt x="76" y="3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1" y="43"/>
                    <a:pt x="1" y="44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20" name="Freeform 93">
              <a:extLst>
                <a:ext uri="{FF2B5EF4-FFF2-40B4-BE49-F238E27FC236}">
                  <a16:creationId xmlns:a16="http://schemas.microsoft.com/office/drawing/2014/main" xmlns="" id="{4DC35458-5DAB-440C-91B7-B1A75CBF5F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217" y="7953351"/>
              <a:ext cx="526654" cy="430617"/>
            </a:xfrm>
            <a:custGeom>
              <a:avLst/>
              <a:gdLst>
                <a:gd name="T0" fmla="*/ 5 w 339"/>
                <a:gd name="T1" fmla="*/ 34 h 277"/>
                <a:gd name="T2" fmla="*/ 1 w 339"/>
                <a:gd name="T3" fmla="*/ 41 h 277"/>
                <a:gd name="T4" fmla="*/ 1 w 339"/>
                <a:gd name="T5" fmla="*/ 44 h 277"/>
                <a:gd name="T6" fmla="*/ 34 w 339"/>
                <a:gd name="T7" fmla="*/ 63 h 277"/>
                <a:gd name="T8" fmla="*/ 5 w 339"/>
                <a:gd name="T9" fmla="*/ 34 h 277"/>
                <a:gd name="T10" fmla="*/ 27 w 339"/>
                <a:gd name="T11" fmla="*/ 0 h 277"/>
                <a:gd name="T12" fmla="*/ 25 w 339"/>
                <a:gd name="T13" fmla="*/ 1 h 277"/>
                <a:gd name="T14" fmla="*/ 7 w 339"/>
                <a:gd name="T15" fmla="*/ 31 h 277"/>
                <a:gd name="T16" fmla="*/ 46 w 339"/>
                <a:gd name="T17" fmla="*/ 71 h 277"/>
                <a:gd name="T18" fmla="*/ 217 w 339"/>
                <a:gd name="T19" fmla="*/ 174 h 277"/>
                <a:gd name="T20" fmla="*/ 218 w 339"/>
                <a:gd name="T21" fmla="*/ 174 h 277"/>
                <a:gd name="T22" fmla="*/ 219 w 339"/>
                <a:gd name="T23" fmla="*/ 174 h 277"/>
                <a:gd name="T24" fmla="*/ 220 w 339"/>
                <a:gd name="T25" fmla="*/ 174 h 277"/>
                <a:gd name="T26" fmla="*/ 231 w 339"/>
                <a:gd name="T27" fmla="*/ 155 h 277"/>
                <a:gd name="T28" fmla="*/ 335 w 339"/>
                <a:gd name="T29" fmla="*/ 218 h 277"/>
                <a:gd name="T30" fmla="*/ 301 w 339"/>
                <a:gd name="T31" fmla="*/ 274 h 277"/>
                <a:gd name="T32" fmla="*/ 302 w 339"/>
                <a:gd name="T33" fmla="*/ 276 h 277"/>
                <a:gd name="T34" fmla="*/ 302 w 339"/>
                <a:gd name="T35" fmla="*/ 277 h 277"/>
                <a:gd name="T36" fmla="*/ 304 w 339"/>
                <a:gd name="T37" fmla="*/ 276 h 277"/>
                <a:gd name="T38" fmla="*/ 339 w 339"/>
                <a:gd name="T39" fmla="*/ 218 h 277"/>
                <a:gd name="T40" fmla="*/ 338 w 339"/>
                <a:gd name="T41" fmla="*/ 216 h 277"/>
                <a:gd name="T42" fmla="*/ 233 w 339"/>
                <a:gd name="T43" fmla="*/ 152 h 277"/>
                <a:gd name="T44" fmla="*/ 244 w 339"/>
                <a:gd name="T45" fmla="*/ 133 h 277"/>
                <a:gd name="T46" fmla="*/ 245 w 339"/>
                <a:gd name="T47" fmla="*/ 132 h 277"/>
                <a:gd name="T48" fmla="*/ 244 w 339"/>
                <a:gd name="T49" fmla="*/ 132 h 277"/>
                <a:gd name="T50" fmla="*/ 244 w 339"/>
                <a:gd name="T51" fmla="*/ 131 h 277"/>
                <a:gd name="T52" fmla="*/ 244 w 339"/>
                <a:gd name="T53" fmla="*/ 131 h 277"/>
                <a:gd name="T54" fmla="*/ 28 w 339"/>
                <a:gd name="T55" fmla="*/ 0 h 277"/>
                <a:gd name="T56" fmla="*/ 27 w 339"/>
                <a:gd name="T57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9" h="277">
                  <a:moveTo>
                    <a:pt x="5" y="34"/>
                  </a:move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1" y="43"/>
                    <a:pt x="1" y="4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5" y="34"/>
                    <a:pt x="5" y="34"/>
                    <a:pt x="5" y="34"/>
                  </a:cubicBezTo>
                  <a:moveTo>
                    <a:pt x="27" y="0"/>
                  </a:moveTo>
                  <a:cubicBezTo>
                    <a:pt x="26" y="0"/>
                    <a:pt x="26" y="0"/>
                    <a:pt x="25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217" y="174"/>
                    <a:pt x="217" y="174"/>
                    <a:pt x="217" y="174"/>
                  </a:cubicBezTo>
                  <a:cubicBezTo>
                    <a:pt x="218" y="174"/>
                    <a:pt x="218" y="174"/>
                    <a:pt x="218" y="174"/>
                  </a:cubicBezTo>
                  <a:cubicBezTo>
                    <a:pt x="218" y="174"/>
                    <a:pt x="218" y="174"/>
                    <a:pt x="219" y="174"/>
                  </a:cubicBezTo>
                  <a:cubicBezTo>
                    <a:pt x="219" y="174"/>
                    <a:pt x="220" y="174"/>
                    <a:pt x="220" y="174"/>
                  </a:cubicBezTo>
                  <a:cubicBezTo>
                    <a:pt x="231" y="155"/>
                    <a:pt x="231" y="155"/>
                    <a:pt x="231" y="155"/>
                  </a:cubicBezTo>
                  <a:cubicBezTo>
                    <a:pt x="335" y="218"/>
                    <a:pt x="335" y="218"/>
                    <a:pt x="335" y="218"/>
                  </a:cubicBezTo>
                  <a:cubicBezTo>
                    <a:pt x="301" y="274"/>
                    <a:pt x="301" y="274"/>
                    <a:pt x="301" y="274"/>
                  </a:cubicBezTo>
                  <a:cubicBezTo>
                    <a:pt x="301" y="275"/>
                    <a:pt x="301" y="276"/>
                    <a:pt x="302" y="276"/>
                  </a:cubicBezTo>
                  <a:cubicBezTo>
                    <a:pt x="302" y="276"/>
                    <a:pt x="302" y="277"/>
                    <a:pt x="302" y="277"/>
                  </a:cubicBezTo>
                  <a:cubicBezTo>
                    <a:pt x="303" y="277"/>
                    <a:pt x="304" y="276"/>
                    <a:pt x="304" y="276"/>
                  </a:cubicBezTo>
                  <a:cubicBezTo>
                    <a:pt x="339" y="218"/>
                    <a:pt x="339" y="218"/>
                    <a:pt x="339" y="218"/>
                  </a:cubicBezTo>
                  <a:cubicBezTo>
                    <a:pt x="339" y="217"/>
                    <a:pt x="339" y="216"/>
                    <a:pt x="338" y="216"/>
                  </a:cubicBezTo>
                  <a:cubicBezTo>
                    <a:pt x="233" y="152"/>
                    <a:pt x="233" y="152"/>
                    <a:pt x="233" y="152"/>
                  </a:cubicBezTo>
                  <a:cubicBezTo>
                    <a:pt x="244" y="133"/>
                    <a:pt x="244" y="133"/>
                    <a:pt x="244" y="133"/>
                  </a:cubicBezTo>
                  <a:cubicBezTo>
                    <a:pt x="245" y="133"/>
                    <a:pt x="245" y="132"/>
                    <a:pt x="245" y="132"/>
                  </a:cubicBezTo>
                  <a:cubicBezTo>
                    <a:pt x="244" y="132"/>
                    <a:pt x="244" y="132"/>
                    <a:pt x="244" y="132"/>
                  </a:cubicBezTo>
                  <a:cubicBezTo>
                    <a:pt x="244" y="131"/>
                    <a:pt x="244" y="131"/>
                    <a:pt x="244" y="131"/>
                  </a:cubicBezTo>
                  <a:cubicBezTo>
                    <a:pt x="244" y="131"/>
                    <a:pt x="244" y="131"/>
                    <a:pt x="244" y="13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21" name="Freeform 94">
              <a:extLst>
                <a:ext uri="{FF2B5EF4-FFF2-40B4-BE49-F238E27FC236}">
                  <a16:creationId xmlns:a16="http://schemas.microsoft.com/office/drawing/2014/main" xmlns="" id="{FEE6FF8A-6F55-4D87-AEEA-22EF25B98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445" y="8001886"/>
              <a:ext cx="64025" cy="61959"/>
            </a:xfrm>
            <a:custGeom>
              <a:avLst/>
              <a:gdLst>
                <a:gd name="T0" fmla="*/ 3 w 62"/>
                <a:gd name="T1" fmla="*/ 0 h 60"/>
                <a:gd name="T2" fmla="*/ 0 w 62"/>
                <a:gd name="T3" fmla="*/ 4 h 60"/>
                <a:gd name="T4" fmla="*/ 44 w 62"/>
                <a:gd name="T5" fmla="*/ 48 h 60"/>
                <a:gd name="T6" fmla="*/ 62 w 62"/>
                <a:gd name="T7" fmla="*/ 60 h 60"/>
                <a:gd name="T8" fmla="*/ 3 w 62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0">
                  <a:moveTo>
                    <a:pt x="3" y="0"/>
                  </a:moveTo>
                  <a:lnTo>
                    <a:pt x="0" y="4"/>
                  </a:lnTo>
                  <a:lnTo>
                    <a:pt x="44" y="48"/>
                  </a:lnTo>
                  <a:lnTo>
                    <a:pt x="62" y="6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22" name="Freeform 95">
              <a:extLst>
                <a:ext uri="{FF2B5EF4-FFF2-40B4-BE49-F238E27FC236}">
                  <a16:creationId xmlns:a16="http://schemas.microsoft.com/office/drawing/2014/main" xmlns="" id="{C5222E5F-D743-499A-9008-2EC9FF365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445" y="8001886"/>
              <a:ext cx="64025" cy="61959"/>
            </a:xfrm>
            <a:custGeom>
              <a:avLst/>
              <a:gdLst>
                <a:gd name="T0" fmla="*/ 3 w 62"/>
                <a:gd name="T1" fmla="*/ 0 h 60"/>
                <a:gd name="T2" fmla="*/ 0 w 62"/>
                <a:gd name="T3" fmla="*/ 4 h 60"/>
                <a:gd name="T4" fmla="*/ 44 w 62"/>
                <a:gd name="T5" fmla="*/ 48 h 60"/>
                <a:gd name="T6" fmla="*/ 62 w 62"/>
                <a:gd name="T7" fmla="*/ 60 h 60"/>
                <a:gd name="T8" fmla="*/ 3 w 62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0">
                  <a:moveTo>
                    <a:pt x="3" y="0"/>
                  </a:moveTo>
                  <a:lnTo>
                    <a:pt x="0" y="4"/>
                  </a:lnTo>
                  <a:lnTo>
                    <a:pt x="44" y="48"/>
                  </a:lnTo>
                  <a:lnTo>
                    <a:pt x="62" y="6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23" name="Freeform 96">
              <a:extLst>
                <a:ext uri="{FF2B5EF4-FFF2-40B4-BE49-F238E27FC236}">
                  <a16:creationId xmlns:a16="http://schemas.microsoft.com/office/drawing/2014/main" xmlns="" id="{28271D30-0782-423C-8961-1AE516848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4" y="9468255"/>
              <a:ext cx="37176" cy="57829"/>
            </a:xfrm>
            <a:custGeom>
              <a:avLst/>
              <a:gdLst>
                <a:gd name="T0" fmla="*/ 22 w 24"/>
                <a:gd name="T1" fmla="*/ 0 h 37"/>
                <a:gd name="T2" fmla="*/ 20 w 24"/>
                <a:gd name="T3" fmla="*/ 1 h 37"/>
                <a:gd name="T4" fmla="*/ 0 w 24"/>
                <a:gd name="T5" fmla="*/ 35 h 37"/>
                <a:gd name="T6" fmla="*/ 1 w 24"/>
                <a:gd name="T7" fmla="*/ 37 h 37"/>
                <a:gd name="T8" fmla="*/ 1 w 24"/>
                <a:gd name="T9" fmla="*/ 37 h 37"/>
                <a:gd name="T10" fmla="*/ 3 w 24"/>
                <a:gd name="T11" fmla="*/ 36 h 37"/>
                <a:gd name="T12" fmla="*/ 23 w 24"/>
                <a:gd name="T13" fmla="*/ 3 h 37"/>
                <a:gd name="T14" fmla="*/ 23 w 24"/>
                <a:gd name="T15" fmla="*/ 0 h 37"/>
                <a:gd name="T16" fmla="*/ 22 w 24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7">
                  <a:moveTo>
                    <a:pt x="22" y="0"/>
                  </a:moveTo>
                  <a:cubicBezTo>
                    <a:pt x="21" y="0"/>
                    <a:pt x="21" y="1"/>
                    <a:pt x="20" y="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7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2" y="37"/>
                    <a:pt x="3" y="37"/>
                    <a:pt x="3" y="3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3" y="1"/>
                    <a:pt x="23" y="0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24" name="Freeform 97">
              <a:extLst>
                <a:ext uri="{FF2B5EF4-FFF2-40B4-BE49-F238E27FC236}">
                  <a16:creationId xmlns:a16="http://schemas.microsoft.com/office/drawing/2014/main" xmlns="" id="{C8C71EC3-0E49-4946-A417-DE7479577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0198" y="10346011"/>
              <a:ext cx="47502" cy="49567"/>
            </a:xfrm>
            <a:custGeom>
              <a:avLst/>
              <a:gdLst>
                <a:gd name="T0" fmla="*/ 11 w 30"/>
                <a:gd name="T1" fmla="*/ 28 h 32"/>
                <a:gd name="T2" fmla="*/ 8 w 30"/>
                <a:gd name="T3" fmla="*/ 27 h 32"/>
                <a:gd name="T4" fmla="*/ 9 w 30"/>
                <a:gd name="T5" fmla="*/ 13 h 32"/>
                <a:gd name="T6" fmla="*/ 19 w 30"/>
                <a:gd name="T7" fmla="*/ 4 h 32"/>
                <a:gd name="T8" fmla="*/ 22 w 30"/>
                <a:gd name="T9" fmla="*/ 5 h 32"/>
                <a:gd name="T10" fmla="*/ 20 w 30"/>
                <a:gd name="T11" fmla="*/ 19 h 32"/>
                <a:gd name="T12" fmla="*/ 14 w 30"/>
                <a:gd name="T13" fmla="*/ 27 h 32"/>
                <a:gd name="T14" fmla="*/ 11 w 30"/>
                <a:gd name="T15" fmla="*/ 28 h 32"/>
                <a:gd name="T16" fmla="*/ 18 w 30"/>
                <a:gd name="T17" fmla="*/ 0 h 32"/>
                <a:gd name="T18" fmla="*/ 6 w 30"/>
                <a:gd name="T19" fmla="*/ 10 h 32"/>
                <a:gd name="T20" fmla="*/ 6 w 30"/>
                <a:gd name="T21" fmla="*/ 30 h 32"/>
                <a:gd name="T22" fmla="*/ 11 w 30"/>
                <a:gd name="T23" fmla="*/ 32 h 32"/>
                <a:gd name="T24" fmla="*/ 24 w 30"/>
                <a:gd name="T25" fmla="*/ 21 h 32"/>
                <a:gd name="T26" fmla="*/ 23 w 30"/>
                <a:gd name="T27" fmla="*/ 2 h 32"/>
                <a:gd name="T28" fmla="*/ 18 w 30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2">
                  <a:moveTo>
                    <a:pt x="11" y="28"/>
                  </a:moveTo>
                  <a:cubicBezTo>
                    <a:pt x="10" y="28"/>
                    <a:pt x="9" y="28"/>
                    <a:pt x="8" y="27"/>
                  </a:cubicBezTo>
                  <a:cubicBezTo>
                    <a:pt x="4" y="25"/>
                    <a:pt x="5" y="20"/>
                    <a:pt x="9" y="13"/>
                  </a:cubicBezTo>
                  <a:cubicBezTo>
                    <a:pt x="13" y="7"/>
                    <a:pt x="16" y="4"/>
                    <a:pt x="19" y="4"/>
                  </a:cubicBezTo>
                  <a:cubicBezTo>
                    <a:pt x="20" y="4"/>
                    <a:pt x="21" y="4"/>
                    <a:pt x="22" y="5"/>
                  </a:cubicBezTo>
                  <a:cubicBezTo>
                    <a:pt x="25" y="7"/>
                    <a:pt x="25" y="12"/>
                    <a:pt x="20" y="19"/>
                  </a:cubicBezTo>
                  <a:cubicBezTo>
                    <a:pt x="18" y="23"/>
                    <a:pt x="16" y="26"/>
                    <a:pt x="14" y="27"/>
                  </a:cubicBezTo>
                  <a:cubicBezTo>
                    <a:pt x="13" y="28"/>
                    <a:pt x="12" y="28"/>
                    <a:pt x="11" y="28"/>
                  </a:cubicBezTo>
                  <a:moveTo>
                    <a:pt x="18" y="0"/>
                  </a:moveTo>
                  <a:cubicBezTo>
                    <a:pt x="14" y="0"/>
                    <a:pt x="10" y="4"/>
                    <a:pt x="6" y="10"/>
                  </a:cubicBezTo>
                  <a:cubicBezTo>
                    <a:pt x="0" y="20"/>
                    <a:pt x="0" y="27"/>
                    <a:pt x="6" y="30"/>
                  </a:cubicBezTo>
                  <a:cubicBezTo>
                    <a:pt x="8" y="31"/>
                    <a:pt x="10" y="32"/>
                    <a:pt x="11" y="32"/>
                  </a:cubicBezTo>
                  <a:cubicBezTo>
                    <a:pt x="16" y="32"/>
                    <a:pt x="20" y="28"/>
                    <a:pt x="24" y="21"/>
                  </a:cubicBezTo>
                  <a:cubicBezTo>
                    <a:pt x="30" y="12"/>
                    <a:pt x="30" y="5"/>
                    <a:pt x="23" y="2"/>
                  </a:cubicBezTo>
                  <a:cubicBezTo>
                    <a:pt x="22" y="1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25" name="Freeform 98">
              <a:extLst>
                <a:ext uri="{FF2B5EF4-FFF2-40B4-BE49-F238E27FC236}">
                  <a16:creationId xmlns:a16="http://schemas.microsoft.com/office/drawing/2014/main" xmlns="" id="{676FD484-781C-4474-B184-C9F4ECA50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4329" y="10331554"/>
              <a:ext cx="10327" cy="9294"/>
            </a:xfrm>
            <a:custGeom>
              <a:avLst/>
              <a:gdLst>
                <a:gd name="T0" fmla="*/ 4 w 10"/>
                <a:gd name="T1" fmla="*/ 0 h 9"/>
                <a:gd name="T2" fmla="*/ 0 w 10"/>
                <a:gd name="T3" fmla="*/ 6 h 9"/>
                <a:gd name="T4" fmla="*/ 6 w 10"/>
                <a:gd name="T5" fmla="*/ 9 h 9"/>
                <a:gd name="T6" fmla="*/ 10 w 10"/>
                <a:gd name="T7" fmla="*/ 3 h 9"/>
                <a:gd name="T8" fmla="*/ 4 w 10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0" y="6"/>
                  </a:lnTo>
                  <a:lnTo>
                    <a:pt x="6" y="9"/>
                  </a:lnTo>
                  <a:lnTo>
                    <a:pt x="10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26" name="Freeform 99">
              <a:extLst>
                <a:ext uri="{FF2B5EF4-FFF2-40B4-BE49-F238E27FC236}">
                  <a16:creationId xmlns:a16="http://schemas.microsoft.com/office/drawing/2014/main" xmlns="" id="{00F470E4-CDE8-483C-BFEA-4F5C15C2B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4329" y="10331554"/>
              <a:ext cx="10327" cy="9294"/>
            </a:xfrm>
            <a:custGeom>
              <a:avLst/>
              <a:gdLst>
                <a:gd name="T0" fmla="*/ 4 w 10"/>
                <a:gd name="T1" fmla="*/ 0 h 9"/>
                <a:gd name="T2" fmla="*/ 0 w 10"/>
                <a:gd name="T3" fmla="*/ 6 h 9"/>
                <a:gd name="T4" fmla="*/ 6 w 10"/>
                <a:gd name="T5" fmla="*/ 9 h 9"/>
                <a:gd name="T6" fmla="*/ 10 w 10"/>
                <a:gd name="T7" fmla="*/ 3 h 9"/>
                <a:gd name="T8" fmla="*/ 4 w 10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0" y="6"/>
                  </a:lnTo>
                  <a:lnTo>
                    <a:pt x="6" y="9"/>
                  </a:lnTo>
                  <a:lnTo>
                    <a:pt x="10" y="3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27" name="Freeform 100">
              <a:extLst>
                <a:ext uri="{FF2B5EF4-FFF2-40B4-BE49-F238E27FC236}">
                  <a16:creationId xmlns:a16="http://schemas.microsoft.com/office/drawing/2014/main" xmlns="" id="{C578A458-97D8-468A-BBE0-857BB2129D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70631" y="10315031"/>
              <a:ext cx="45437" cy="49567"/>
            </a:xfrm>
            <a:custGeom>
              <a:avLst/>
              <a:gdLst>
                <a:gd name="T0" fmla="*/ 10 w 29"/>
                <a:gd name="T1" fmla="*/ 29 h 32"/>
                <a:gd name="T2" fmla="*/ 7 w 29"/>
                <a:gd name="T3" fmla="*/ 28 h 32"/>
                <a:gd name="T4" fmla="*/ 5 w 29"/>
                <a:gd name="T5" fmla="*/ 25 h 32"/>
                <a:gd name="T6" fmla="*/ 6 w 29"/>
                <a:gd name="T7" fmla="*/ 21 h 32"/>
                <a:gd name="T8" fmla="*/ 9 w 29"/>
                <a:gd name="T9" fmla="*/ 18 h 32"/>
                <a:gd name="T10" fmla="*/ 10 w 29"/>
                <a:gd name="T11" fmla="*/ 18 h 32"/>
                <a:gd name="T12" fmla="*/ 13 w 29"/>
                <a:gd name="T13" fmla="*/ 19 h 32"/>
                <a:gd name="T14" fmla="*/ 15 w 29"/>
                <a:gd name="T15" fmla="*/ 22 h 32"/>
                <a:gd name="T16" fmla="*/ 15 w 29"/>
                <a:gd name="T17" fmla="*/ 26 h 32"/>
                <a:gd name="T18" fmla="*/ 11 w 29"/>
                <a:gd name="T19" fmla="*/ 28 h 32"/>
                <a:gd name="T20" fmla="*/ 10 w 29"/>
                <a:gd name="T21" fmla="*/ 29 h 32"/>
                <a:gd name="T22" fmla="*/ 18 w 29"/>
                <a:gd name="T23" fmla="*/ 17 h 32"/>
                <a:gd name="T24" fmla="*/ 15 w 29"/>
                <a:gd name="T25" fmla="*/ 16 h 32"/>
                <a:gd name="T26" fmla="*/ 11 w 29"/>
                <a:gd name="T27" fmla="*/ 12 h 32"/>
                <a:gd name="T28" fmla="*/ 12 w 29"/>
                <a:gd name="T29" fmla="*/ 7 h 32"/>
                <a:gd name="T30" fmla="*/ 17 w 29"/>
                <a:gd name="T31" fmla="*/ 4 h 32"/>
                <a:gd name="T32" fmla="*/ 18 w 29"/>
                <a:gd name="T33" fmla="*/ 4 h 32"/>
                <a:gd name="T34" fmla="*/ 21 w 29"/>
                <a:gd name="T35" fmla="*/ 5 h 32"/>
                <a:gd name="T36" fmla="*/ 24 w 29"/>
                <a:gd name="T37" fmla="*/ 9 h 32"/>
                <a:gd name="T38" fmla="*/ 23 w 29"/>
                <a:gd name="T39" fmla="*/ 14 h 32"/>
                <a:gd name="T40" fmla="*/ 19 w 29"/>
                <a:gd name="T41" fmla="*/ 17 h 32"/>
                <a:gd name="T42" fmla="*/ 18 w 29"/>
                <a:gd name="T43" fmla="*/ 17 h 32"/>
                <a:gd name="T44" fmla="*/ 17 w 29"/>
                <a:gd name="T45" fmla="*/ 0 h 32"/>
                <a:gd name="T46" fmla="*/ 15 w 29"/>
                <a:gd name="T47" fmla="*/ 0 h 32"/>
                <a:gd name="T48" fmla="*/ 9 w 29"/>
                <a:gd name="T49" fmla="*/ 5 h 32"/>
                <a:gd name="T50" fmla="*/ 10 w 29"/>
                <a:gd name="T51" fmla="*/ 15 h 32"/>
                <a:gd name="T52" fmla="*/ 8 w 29"/>
                <a:gd name="T53" fmla="*/ 15 h 32"/>
                <a:gd name="T54" fmla="*/ 2 w 29"/>
                <a:gd name="T55" fmla="*/ 18 h 32"/>
                <a:gd name="T56" fmla="*/ 1 w 29"/>
                <a:gd name="T57" fmla="*/ 25 h 32"/>
                <a:gd name="T58" fmla="*/ 6 w 29"/>
                <a:gd name="T59" fmla="*/ 31 h 32"/>
                <a:gd name="T60" fmla="*/ 11 w 29"/>
                <a:gd name="T61" fmla="*/ 32 h 32"/>
                <a:gd name="T62" fmla="*/ 13 w 29"/>
                <a:gd name="T63" fmla="*/ 32 h 32"/>
                <a:gd name="T64" fmla="*/ 18 w 29"/>
                <a:gd name="T65" fmla="*/ 28 h 32"/>
                <a:gd name="T66" fmla="*/ 17 w 29"/>
                <a:gd name="T67" fmla="*/ 20 h 32"/>
                <a:gd name="T68" fmla="*/ 20 w 29"/>
                <a:gd name="T69" fmla="*/ 20 h 32"/>
                <a:gd name="T70" fmla="*/ 27 w 29"/>
                <a:gd name="T71" fmla="*/ 16 h 32"/>
                <a:gd name="T72" fmla="*/ 29 w 29"/>
                <a:gd name="T73" fmla="*/ 11 h 32"/>
                <a:gd name="T74" fmla="*/ 27 w 29"/>
                <a:gd name="T75" fmla="*/ 6 h 32"/>
                <a:gd name="T76" fmla="*/ 23 w 29"/>
                <a:gd name="T77" fmla="*/ 2 h 32"/>
                <a:gd name="T78" fmla="*/ 17 w 29"/>
                <a:gd name="T7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" h="32">
                  <a:moveTo>
                    <a:pt x="10" y="29"/>
                  </a:moveTo>
                  <a:cubicBezTo>
                    <a:pt x="9" y="29"/>
                    <a:pt x="8" y="28"/>
                    <a:pt x="7" y="28"/>
                  </a:cubicBezTo>
                  <a:cubicBezTo>
                    <a:pt x="6" y="27"/>
                    <a:pt x="6" y="26"/>
                    <a:pt x="5" y="25"/>
                  </a:cubicBezTo>
                  <a:cubicBezTo>
                    <a:pt x="5" y="23"/>
                    <a:pt x="5" y="22"/>
                    <a:pt x="6" y="21"/>
                  </a:cubicBezTo>
                  <a:cubicBezTo>
                    <a:pt x="6" y="19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11" y="18"/>
                    <a:pt x="12" y="18"/>
                    <a:pt x="13" y="19"/>
                  </a:cubicBezTo>
                  <a:cubicBezTo>
                    <a:pt x="14" y="20"/>
                    <a:pt x="15" y="21"/>
                    <a:pt x="15" y="22"/>
                  </a:cubicBezTo>
                  <a:cubicBezTo>
                    <a:pt x="16" y="23"/>
                    <a:pt x="15" y="25"/>
                    <a:pt x="15" y="26"/>
                  </a:cubicBezTo>
                  <a:cubicBezTo>
                    <a:pt x="14" y="27"/>
                    <a:pt x="13" y="28"/>
                    <a:pt x="11" y="28"/>
                  </a:cubicBezTo>
                  <a:cubicBezTo>
                    <a:pt x="11" y="29"/>
                    <a:pt x="11" y="29"/>
                    <a:pt x="10" y="29"/>
                  </a:cubicBezTo>
                  <a:moveTo>
                    <a:pt x="18" y="17"/>
                  </a:moveTo>
                  <a:cubicBezTo>
                    <a:pt x="17" y="17"/>
                    <a:pt x="16" y="17"/>
                    <a:pt x="15" y="16"/>
                  </a:cubicBezTo>
                  <a:cubicBezTo>
                    <a:pt x="13" y="15"/>
                    <a:pt x="12" y="14"/>
                    <a:pt x="11" y="12"/>
                  </a:cubicBezTo>
                  <a:cubicBezTo>
                    <a:pt x="11" y="10"/>
                    <a:pt x="11" y="9"/>
                    <a:pt x="12" y="7"/>
                  </a:cubicBezTo>
                  <a:cubicBezTo>
                    <a:pt x="13" y="5"/>
                    <a:pt x="15" y="4"/>
                    <a:pt x="17" y="4"/>
                  </a:cubicBezTo>
                  <a:cubicBezTo>
                    <a:pt x="17" y="4"/>
                    <a:pt x="17" y="4"/>
                    <a:pt x="18" y="4"/>
                  </a:cubicBezTo>
                  <a:cubicBezTo>
                    <a:pt x="19" y="4"/>
                    <a:pt x="20" y="4"/>
                    <a:pt x="21" y="5"/>
                  </a:cubicBezTo>
                  <a:cubicBezTo>
                    <a:pt x="23" y="6"/>
                    <a:pt x="24" y="7"/>
                    <a:pt x="24" y="9"/>
                  </a:cubicBezTo>
                  <a:cubicBezTo>
                    <a:pt x="25" y="10"/>
                    <a:pt x="25" y="12"/>
                    <a:pt x="23" y="14"/>
                  </a:cubicBezTo>
                  <a:cubicBezTo>
                    <a:pt x="22" y="16"/>
                    <a:pt x="21" y="17"/>
                    <a:pt x="19" y="17"/>
                  </a:cubicBezTo>
                  <a:cubicBezTo>
                    <a:pt x="19" y="17"/>
                    <a:pt x="18" y="17"/>
                    <a:pt x="18" y="17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2" y="1"/>
                    <a:pt x="10" y="3"/>
                    <a:pt x="9" y="5"/>
                  </a:cubicBezTo>
                  <a:cubicBezTo>
                    <a:pt x="7" y="9"/>
                    <a:pt x="7" y="12"/>
                    <a:pt x="10" y="15"/>
                  </a:cubicBezTo>
                  <a:cubicBezTo>
                    <a:pt x="9" y="15"/>
                    <a:pt x="8" y="15"/>
                    <a:pt x="8" y="15"/>
                  </a:cubicBezTo>
                  <a:cubicBezTo>
                    <a:pt x="5" y="15"/>
                    <a:pt x="3" y="16"/>
                    <a:pt x="2" y="18"/>
                  </a:cubicBezTo>
                  <a:cubicBezTo>
                    <a:pt x="1" y="21"/>
                    <a:pt x="0" y="23"/>
                    <a:pt x="1" y="25"/>
                  </a:cubicBezTo>
                  <a:cubicBezTo>
                    <a:pt x="2" y="28"/>
                    <a:pt x="4" y="29"/>
                    <a:pt x="6" y="31"/>
                  </a:cubicBezTo>
                  <a:cubicBezTo>
                    <a:pt x="8" y="32"/>
                    <a:pt x="9" y="32"/>
                    <a:pt x="11" y="32"/>
                  </a:cubicBezTo>
                  <a:cubicBezTo>
                    <a:pt x="12" y="32"/>
                    <a:pt x="12" y="32"/>
                    <a:pt x="13" y="32"/>
                  </a:cubicBezTo>
                  <a:cubicBezTo>
                    <a:pt x="15" y="32"/>
                    <a:pt x="17" y="30"/>
                    <a:pt x="18" y="28"/>
                  </a:cubicBezTo>
                  <a:cubicBezTo>
                    <a:pt x="20" y="25"/>
                    <a:pt x="20" y="23"/>
                    <a:pt x="17" y="20"/>
                  </a:cubicBezTo>
                  <a:cubicBezTo>
                    <a:pt x="18" y="20"/>
                    <a:pt x="19" y="20"/>
                    <a:pt x="20" y="20"/>
                  </a:cubicBezTo>
                  <a:cubicBezTo>
                    <a:pt x="23" y="20"/>
                    <a:pt x="25" y="19"/>
                    <a:pt x="27" y="16"/>
                  </a:cubicBezTo>
                  <a:cubicBezTo>
                    <a:pt x="28" y="14"/>
                    <a:pt x="29" y="13"/>
                    <a:pt x="29" y="11"/>
                  </a:cubicBezTo>
                  <a:cubicBezTo>
                    <a:pt x="28" y="9"/>
                    <a:pt x="28" y="8"/>
                    <a:pt x="27" y="6"/>
                  </a:cubicBezTo>
                  <a:cubicBezTo>
                    <a:pt x="26" y="5"/>
                    <a:pt x="25" y="3"/>
                    <a:pt x="23" y="2"/>
                  </a:cubicBezTo>
                  <a:cubicBezTo>
                    <a:pt x="21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28" name="Freeform 101">
              <a:extLst>
                <a:ext uri="{FF2B5EF4-FFF2-40B4-BE49-F238E27FC236}">
                  <a16:creationId xmlns:a16="http://schemas.microsoft.com/office/drawing/2014/main" xmlns="" id="{43CA99A9-43F8-43DB-AC32-C9DA727E24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6553" y="10294378"/>
              <a:ext cx="46469" cy="49567"/>
            </a:xfrm>
            <a:custGeom>
              <a:avLst/>
              <a:gdLst>
                <a:gd name="T0" fmla="*/ 11 w 30"/>
                <a:gd name="T1" fmla="*/ 28 h 32"/>
                <a:gd name="T2" fmla="*/ 8 w 30"/>
                <a:gd name="T3" fmla="*/ 28 h 32"/>
                <a:gd name="T4" fmla="*/ 9 w 30"/>
                <a:gd name="T5" fmla="*/ 13 h 32"/>
                <a:gd name="T6" fmla="*/ 19 w 30"/>
                <a:gd name="T7" fmla="*/ 4 h 32"/>
                <a:gd name="T8" fmla="*/ 22 w 30"/>
                <a:gd name="T9" fmla="*/ 5 h 32"/>
                <a:gd name="T10" fmla="*/ 20 w 30"/>
                <a:gd name="T11" fmla="*/ 20 h 32"/>
                <a:gd name="T12" fmla="*/ 14 w 30"/>
                <a:gd name="T13" fmla="*/ 28 h 32"/>
                <a:gd name="T14" fmla="*/ 11 w 30"/>
                <a:gd name="T15" fmla="*/ 28 h 32"/>
                <a:gd name="T16" fmla="*/ 18 w 30"/>
                <a:gd name="T17" fmla="*/ 0 h 32"/>
                <a:gd name="T18" fmla="*/ 6 w 30"/>
                <a:gd name="T19" fmla="*/ 11 h 32"/>
                <a:gd name="T20" fmla="*/ 6 w 30"/>
                <a:gd name="T21" fmla="*/ 30 h 32"/>
                <a:gd name="T22" fmla="*/ 11 w 30"/>
                <a:gd name="T23" fmla="*/ 32 h 32"/>
                <a:gd name="T24" fmla="*/ 24 w 30"/>
                <a:gd name="T25" fmla="*/ 22 h 32"/>
                <a:gd name="T26" fmla="*/ 23 w 30"/>
                <a:gd name="T27" fmla="*/ 2 h 32"/>
                <a:gd name="T28" fmla="*/ 18 w 30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2">
                  <a:moveTo>
                    <a:pt x="11" y="28"/>
                  </a:moveTo>
                  <a:cubicBezTo>
                    <a:pt x="10" y="28"/>
                    <a:pt x="9" y="28"/>
                    <a:pt x="8" y="28"/>
                  </a:cubicBezTo>
                  <a:cubicBezTo>
                    <a:pt x="4" y="25"/>
                    <a:pt x="5" y="20"/>
                    <a:pt x="9" y="13"/>
                  </a:cubicBezTo>
                  <a:cubicBezTo>
                    <a:pt x="13" y="7"/>
                    <a:pt x="16" y="4"/>
                    <a:pt x="19" y="4"/>
                  </a:cubicBezTo>
                  <a:cubicBezTo>
                    <a:pt x="20" y="4"/>
                    <a:pt x="21" y="4"/>
                    <a:pt x="22" y="5"/>
                  </a:cubicBezTo>
                  <a:cubicBezTo>
                    <a:pt x="25" y="7"/>
                    <a:pt x="25" y="12"/>
                    <a:pt x="20" y="20"/>
                  </a:cubicBezTo>
                  <a:cubicBezTo>
                    <a:pt x="18" y="24"/>
                    <a:pt x="16" y="26"/>
                    <a:pt x="14" y="28"/>
                  </a:cubicBezTo>
                  <a:cubicBezTo>
                    <a:pt x="13" y="28"/>
                    <a:pt x="12" y="28"/>
                    <a:pt x="11" y="28"/>
                  </a:cubicBezTo>
                  <a:moveTo>
                    <a:pt x="18" y="0"/>
                  </a:moveTo>
                  <a:cubicBezTo>
                    <a:pt x="14" y="0"/>
                    <a:pt x="10" y="4"/>
                    <a:pt x="6" y="11"/>
                  </a:cubicBezTo>
                  <a:cubicBezTo>
                    <a:pt x="0" y="20"/>
                    <a:pt x="0" y="27"/>
                    <a:pt x="6" y="30"/>
                  </a:cubicBezTo>
                  <a:cubicBezTo>
                    <a:pt x="8" y="31"/>
                    <a:pt x="10" y="32"/>
                    <a:pt x="11" y="32"/>
                  </a:cubicBezTo>
                  <a:cubicBezTo>
                    <a:pt x="16" y="32"/>
                    <a:pt x="20" y="29"/>
                    <a:pt x="24" y="22"/>
                  </a:cubicBezTo>
                  <a:cubicBezTo>
                    <a:pt x="30" y="12"/>
                    <a:pt x="29" y="6"/>
                    <a:pt x="23" y="2"/>
                  </a:cubicBezTo>
                  <a:cubicBezTo>
                    <a:pt x="22" y="1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29" name="Freeform 102">
              <a:extLst>
                <a:ext uri="{FF2B5EF4-FFF2-40B4-BE49-F238E27FC236}">
                  <a16:creationId xmlns:a16="http://schemas.microsoft.com/office/drawing/2014/main" xmlns="" id="{F21C4610-D260-4515-8A72-BF006AB410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7748" y="9811096"/>
              <a:ext cx="50600" cy="40274"/>
            </a:xfrm>
            <a:custGeom>
              <a:avLst/>
              <a:gdLst>
                <a:gd name="T0" fmla="*/ 4 w 32"/>
                <a:gd name="T1" fmla="*/ 11 h 26"/>
                <a:gd name="T2" fmla="*/ 1 w 32"/>
                <a:gd name="T3" fmla="*/ 14 h 26"/>
                <a:gd name="T4" fmla="*/ 3 w 32"/>
                <a:gd name="T5" fmla="*/ 16 h 26"/>
                <a:gd name="T6" fmla="*/ 6 w 32"/>
                <a:gd name="T7" fmla="*/ 14 h 26"/>
                <a:gd name="T8" fmla="*/ 5 w 32"/>
                <a:gd name="T9" fmla="*/ 12 h 26"/>
                <a:gd name="T10" fmla="*/ 4 w 32"/>
                <a:gd name="T11" fmla="*/ 11 h 26"/>
                <a:gd name="T12" fmla="*/ 21 w 32"/>
                <a:gd name="T13" fmla="*/ 4 h 26"/>
                <a:gd name="T14" fmla="*/ 17 w 32"/>
                <a:gd name="T15" fmla="*/ 7 h 26"/>
                <a:gd name="T16" fmla="*/ 19 w 32"/>
                <a:gd name="T17" fmla="*/ 8 h 26"/>
                <a:gd name="T18" fmla="*/ 27 w 32"/>
                <a:gd name="T19" fmla="*/ 20 h 26"/>
                <a:gd name="T20" fmla="*/ 23 w 32"/>
                <a:gd name="T21" fmla="*/ 23 h 26"/>
                <a:gd name="T22" fmla="*/ 13 w 32"/>
                <a:gd name="T23" fmla="*/ 19 h 26"/>
                <a:gd name="T24" fmla="*/ 8 w 32"/>
                <a:gd name="T25" fmla="*/ 16 h 26"/>
                <a:gd name="T26" fmla="*/ 5 w 32"/>
                <a:gd name="T27" fmla="*/ 19 h 26"/>
                <a:gd name="T28" fmla="*/ 10 w 32"/>
                <a:gd name="T29" fmla="*/ 22 h 26"/>
                <a:gd name="T30" fmla="*/ 22 w 32"/>
                <a:gd name="T31" fmla="*/ 26 h 26"/>
                <a:gd name="T32" fmla="*/ 30 w 32"/>
                <a:gd name="T33" fmla="*/ 22 h 26"/>
                <a:gd name="T34" fmla="*/ 31 w 32"/>
                <a:gd name="T35" fmla="*/ 13 h 26"/>
                <a:gd name="T36" fmla="*/ 22 w 32"/>
                <a:gd name="T37" fmla="*/ 5 h 26"/>
                <a:gd name="T38" fmla="*/ 21 w 32"/>
                <a:gd name="T39" fmla="*/ 4 h 26"/>
                <a:gd name="T40" fmla="*/ 21 w 32"/>
                <a:gd name="T41" fmla="*/ 4 h 26"/>
                <a:gd name="T42" fmla="*/ 14 w 32"/>
                <a:gd name="T43" fmla="*/ 1 h 26"/>
                <a:gd name="T44" fmla="*/ 11 w 32"/>
                <a:gd name="T45" fmla="*/ 4 h 26"/>
                <a:gd name="T46" fmla="*/ 14 w 32"/>
                <a:gd name="T47" fmla="*/ 5 h 26"/>
                <a:gd name="T48" fmla="*/ 17 w 32"/>
                <a:gd name="T49" fmla="*/ 2 h 26"/>
                <a:gd name="T50" fmla="*/ 14 w 32"/>
                <a:gd name="T51" fmla="*/ 1 h 26"/>
                <a:gd name="T52" fmla="*/ 10 w 32"/>
                <a:gd name="T53" fmla="*/ 0 h 26"/>
                <a:gd name="T54" fmla="*/ 8 w 32"/>
                <a:gd name="T55" fmla="*/ 0 h 26"/>
                <a:gd name="T56" fmla="*/ 0 w 32"/>
                <a:gd name="T57" fmla="*/ 8 h 26"/>
                <a:gd name="T58" fmla="*/ 0 w 32"/>
                <a:gd name="T59" fmla="*/ 10 h 26"/>
                <a:gd name="T60" fmla="*/ 11 w 32"/>
                <a:gd name="T61" fmla="*/ 0 h 26"/>
                <a:gd name="T62" fmla="*/ 10 w 32"/>
                <a:gd name="T6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26">
                  <a:moveTo>
                    <a:pt x="4" y="11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5"/>
                    <a:pt x="2" y="16"/>
                    <a:pt x="3" y="1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4" y="12"/>
                    <a:pt x="4" y="11"/>
                    <a:pt x="4" y="11"/>
                  </a:cubicBezTo>
                  <a:moveTo>
                    <a:pt x="21" y="4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9" y="7"/>
                    <a:pt x="19" y="8"/>
                  </a:cubicBezTo>
                  <a:cubicBezTo>
                    <a:pt x="27" y="12"/>
                    <a:pt x="30" y="16"/>
                    <a:pt x="27" y="20"/>
                  </a:cubicBezTo>
                  <a:cubicBezTo>
                    <a:pt x="26" y="22"/>
                    <a:pt x="25" y="23"/>
                    <a:pt x="23" y="23"/>
                  </a:cubicBezTo>
                  <a:cubicBezTo>
                    <a:pt x="20" y="23"/>
                    <a:pt x="17" y="21"/>
                    <a:pt x="13" y="19"/>
                  </a:cubicBezTo>
                  <a:cubicBezTo>
                    <a:pt x="11" y="18"/>
                    <a:pt x="9" y="17"/>
                    <a:pt x="8" y="16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7" y="20"/>
                    <a:pt x="8" y="21"/>
                    <a:pt x="10" y="22"/>
                  </a:cubicBezTo>
                  <a:cubicBezTo>
                    <a:pt x="15" y="25"/>
                    <a:pt x="19" y="26"/>
                    <a:pt x="22" y="26"/>
                  </a:cubicBezTo>
                  <a:cubicBezTo>
                    <a:pt x="26" y="26"/>
                    <a:pt x="28" y="25"/>
                    <a:pt x="30" y="22"/>
                  </a:cubicBezTo>
                  <a:cubicBezTo>
                    <a:pt x="32" y="19"/>
                    <a:pt x="32" y="16"/>
                    <a:pt x="31" y="13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moveTo>
                    <a:pt x="14" y="1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5"/>
                    <a:pt x="14" y="5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30" name="Freeform 103">
              <a:extLst>
                <a:ext uri="{FF2B5EF4-FFF2-40B4-BE49-F238E27FC236}">
                  <a16:creationId xmlns:a16="http://schemas.microsoft.com/office/drawing/2014/main" xmlns="" id="{F7CE4440-837C-422C-ABF9-80C6F3B227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2911" y="9814194"/>
              <a:ext cx="43371" cy="25816"/>
            </a:xfrm>
            <a:custGeom>
              <a:avLst/>
              <a:gdLst>
                <a:gd name="T0" fmla="*/ 3 w 28"/>
                <a:gd name="T1" fmla="*/ 12 h 17"/>
                <a:gd name="T2" fmla="*/ 0 w 28"/>
                <a:gd name="T3" fmla="*/ 14 h 17"/>
                <a:gd name="T4" fmla="*/ 2 w 28"/>
                <a:gd name="T5" fmla="*/ 17 h 17"/>
                <a:gd name="T6" fmla="*/ 5 w 28"/>
                <a:gd name="T7" fmla="*/ 14 h 17"/>
                <a:gd name="T8" fmla="*/ 3 w 28"/>
                <a:gd name="T9" fmla="*/ 12 h 17"/>
                <a:gd name="T10" fmla="*/ 19 w 28"/>
                <a:gd name="T11" fmla="*/ 3 h 17"/>
                <a:gd name="T12" fmla="*/ 28 w 28"/>
                <a:gd name="T13" fmla="*/ 11 h 17"/>
                <a:gd name="T14" fmla="*/ 19 w 28"/>
                <a:gd name="T15" fmla="*/ 3 h 17"/>
                <a:gd name="T16" fmla="*/ 14 w 28"/>
                <a:gd name="T17" fmla="*/ 0 h 17"/>
                <a:gd name="T18" fmla="*/ 11 w 28"/>
                <a:gd name="T19" fmla="*/ 3 h 17"/>
                <a:gd name="T20" fmla="*/ 14 w 28"/>
                <a:gd name="T21" fmla="*/ 5 h 17"/>
                <a:gd name="T22" fmla="*/ 18 w 28"/>
                <a:gd name="T23" fmla="*/ 2 h 17"/>
                <a:gd name="T24" fmla="*/ 14 w 28"/>
                <a:gd name="T2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17">
                  <a:moveTo>
                    <a:pt x="3" y="12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2" y="17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3"/>
                    <a:pt x="3" y="12"/>
                    <a:pt x="3" y="12"/>
                  </a:cubicBezTo>
                  <a:moveTo>
                    <a:pt x="19" y="3"/>
                  </a:moveTo>
                  <a:cubicBezTo>
                    <a:pt x="28" y="11"/>
                    <a:pt x="28" y="11"/>
                    <a:pt x="28" y="11"/>
                  </a:cubicBezTo>
                  <a:cubicBezTo>
                    <a:pt x="27" y="8"/>
                    <a:pt x="24" y="5"/>
                    <a:pt x="19" y="3"/>
                  </a:cubicBezTo>
                  <a:moveTo>
                    <a:pt x="14" y="0"/>
                  </a:move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4"/>
                    <a:pt x="14" y="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31" name="Freeform 104">
              <a:extLst>
                <a:ext uri="{FF2B5EF4-FFF2-40B4-BE49-F238E27FC236}">
                  <a16:creationId xmlns:a16="http://schemas.microsoft.com/office/drawing/2014/main" xmlns="" id="{59EFBDAB-05DD-4EBA-9A95-7CA19AE04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748" y="9811096"/>
              <a:ext cx="21686" cy="21686"/>
            </a:xfrm>
            <a:custGeom>
              <a:avLst/>
              <a:gdLst>
                <a:gd name="T0" fmla="*/ 11 w 14"/>
                <a:gd name="T1" fmla="*/ 0 h 14"/>
                <a:gd name="T2" fmla="*/ 0 w 14"/>
                <a:gd name="T3" fmla="*/ 10 h 14"/>
                <a:gd name="T4" fmla="*/ 1 w 14"/>
                <a:gd name="T5" fmla="*/ 14 h 14"/>
                <a:gd name="T6" fmla="*/ 4 w 14"/>
                <a:gd name="T7" fmla="*/ 11 h 14"/>
                <a:gd name="T8" fmla="*/ 5 w 14"/>
                <a:gd name="T9" fmla="*/ 6 h 14"/>
                <a:gd name="T10" fmla="*/ 9 w 14"/>
                <a:gd name="T11" fmla="*/ 4 h 14"/>
                <a:gd name="T12" fmla="*/ 11 w 14"/>
                <a:gd name="T13" fmla="*/ 4 h 14"/>
                <a:gd name="T14" fmla="*/ 14 w 14"/>
                <a:gd name="T15" fmla="*/ 1 h 14"/>
                <a:gd name="T16" fmla="*/ 11 w 14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11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4" y="8"/>
                    <a:pt x="5" y="6"/>
                  </a:cubicBezTo>
                  <a:cubicBezTo>
                    <a:pt x="6" y="5"/>
                    <a:pt x="7" y="4"/>
                    <a:pt x="9" y="4"/>
                  </a:cubicBezTo>
                  <a:cubicBezTo>
                    <a:pt x="10" y="4"/>
                    <a:pt x="10" y="4"/>
                    <a:pt x="11" y="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32" name="Freeform 105">
              <a:extLst>
                <a:ext uri="{FF2B5EF4-FFF2-40B4-BE49-F238E27FC236}">
                  <a16:creationId xmlns:a16="http://schemas.microsoft.com/office/drawing/2014/main" xmlns="" id="{FECEFD5C-5E17-4F4D-BF83-B77845E46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748" y="9811096"/>
              <a:ext cx="12392" cy="12392"/>
            </a:xfrm>
            <a:custGeom>
              <a:avLst/>
              <a:gdLst>
                <a:gd name="T0" fmla="*/ 8 w 8"/>
                <a:gd name="T1" fmla="*/ 0 h 8"/>
                <a:gd name="T2" fmla="*/ 2 w 8"/>
                <a:gd name="T3" fmla="*/ 5 h 8"/>
                <a:gd name="T4" fmla="*/ 0 w 8"/>
                <a:gd name="T5" fmla="*/ 8 h 8"/>
                <a:gd name="T6" fmla="*/ 8 w 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cubicBezTo>
                    <a:pt x="6" y="0"/>
                    <a:pt x="3" y="2"/>
                    <a:pt x="2" y="5"/>
                  </a:cubicBezTo>
                  <a:cubicBezTo>
                    <a:pt x="1" y="6"/>
                    <a:pt x="1" y="7"/>
                    <a:pt x="0" y="8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33" name="Freeform 106">
              <a:extLst>
                <a:ext uri="{FF2B5EF4-FFF2-40B4-BE49-F238E27FC236}">
                  <a16:creationId xmlns:a16="http://schemas.microsoft.com/office/drawing/2014/main" xmlns="" id="{2A03365C-8E40-47B4-BB6B-0A4D0EBF39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07695" y="9759463"/>
              <a:ext cx="55763" cy="49567"/>
            </a:xfrm>
            <a:custGeom>
              <a:avLst/>
              <a:gdLst>
                <a:gd name="T0" fmla="*/ 7 w 36"/>
                <a:gd name="T1" fmla="*/ 15 h 32"/>
                <a:gd name="T2" fmla="*/ 4 w 36"/>
                <a:gd name="T3" fmla="*/ 18 h 32"/>
                <a:gd name="T4" fmla="*/ 5 w 36"/>
                <a:gd name="T5" fmla="*/ 19 h 32"/>
                <a:gd name="T6" fmla="*/ 7 w 36"/>
                <a:gd name="T7" fmla="*/ 16 h 32"/>
                <a:gd name="T8" fmla="*/ 7 w 36"/>
                <a:gd name="T9" fmla="*/ 15 h 32"/>
                <a:gd name="T10" fmla="*/ 18 w 36"/>
                <a:gd name="T11" fmla="*/ 4 h 32"/>
                <a:gd name="T12" fmla="*/ 15 w 36"/>
                <a:gd name="T13" fmla="*/ 7 h 32"/>
                <a:gd name="T14" fmla="*/ 16 w 36"/>
                <a:gd name="T15" fmla="*/ 8 h 32"/>
                <a:gd name="T16" fmla="*/ 19 w 36"/>
                <a:gd name="T17" fmla="*/ 18 h 32"/>
                <a:gd name="T18" fmla="*/ 25 w 36"/>
                <a:gd name="T19" fmla="*/ 32 h 32"/>
                <a:gd name="T20" fmla="*/ 36 w 36"/>
                <a:gd name="T21" fmla="*/ 13 h 32"/>
                <a:gd name="T22" fmla="*/ 32 w 36"/>
                <a:gd name="T23" fmla="*/ 11 h 32"/>
                <a:gd name="T24" fmla="*/ 24 w 36"/>
                <a:gd name="T25" fmla="*/ 25 h 32"/>
                <a:gd name="T26" fmla="*/ 23 w 36"/>
                <a:gd name="T27" fmla="*/ 21 h 32"/>
                <a:gd name="T28" fmla="*/ 22 w 36"/>
                <a:gd name="T29" fmla="*/ 16 h 32"/>
                <a:gd name="T30" fmla="*/ 19 w 36"/>
                <a:gd name="T31" fmla="*/ 5 h 32"/>
                <a:gd name="T32" fmla="*/ 18 w 36"/>
                <a:gd name="T33" fmla="*/ 4 h 32"/>
                <a:gd name="T34" fmla="*/ 11 w 36"/>
                <a:gd name="T35" fmla="*/ 0 h 32"/>
                <a:gd name="T36" fmla="*/ 8 w 36"/>
                <a:gd name="T37" fmla="*/ 0 h 32"/>
                <a:gd name="T38" fmla="*/ 2 w 36"/>
                <a:gd name="T39" fmla="*/ 5 h 32"/>
                <a:gd name="T40" fmla="*/ 2 w 36"/>
                <a:gd name="T41" fmla="*/ 16 h 32"/>
                <a:gd name="T42" fmla="*/ 5 w 36"/>
                <a:gd name="T43" fmla="*/ 13 h 32"/>
                <a:gd name="T44" fmla="*/ 4 w 36"/>
                <a:gd name="T45" fmla="*/ 12 h 32"/>
                <a:gd name="T46" fmla="*/ 5 w 36"/>
                <a:gd name="T47" fmla="*/ 7 h 32"/>
                <a:gd name="T48" fmla="*/ 9 w 36"/>
                <a:gd name="T49" fmla="*/ 4 h 32"/>
                <a:gd name="T50" fmla="*/ 10 w 36"/>
                <a:gd name="T51" fmla="*/ 4 h 32"/>
                <a:gd name="T52" fmla="*/ 13 w 36"/>
                <a:gd name="T53" fmla="*/ 4 h 32"/>
                <a:gd name="T54" fmla="*/ 16 w 36"/>
                <a:gd name="T55" fmla="*/ 1 h 32"/>
                <a:gd name="T56" fmla="*/ 15 w 36"/>
                <a:gd name="T57" fmla="*/ 1 h 32"/>
                <a:gd name="T58" fmla="*/ 11 w 36"/>
                <a:gd name="T5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32">
                  <a:moveTo>
                    <a:pt x="7" y="15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5" y="19"/>
                    <a:pt x="5" y="19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5"/>
                    <a:pt x="7" y="15"/>
                    <a:pt x="7" y="15"/>
                  </a:cubicBezTo>
                  <a:moveTo>
                    <a:pt x="18" y="4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8"/>
                    <a:pt x="16" y="8"/>
                  </a:cubicBezTo>
                  <a:cubicBezTo>
                    <a:pt x="17" y="10"/>
                    <a:pt x="18" y="13"/>
                    <a:pt x="19" y="18"/>
                  </a:cubicBezTo>
                  <a:cubicBezTo>
                    <a:pt x="20" y="25"/>
                    <a:pt x="22" y="30"/>
                    <a:pt x="25" y="32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3" y="23"/>
                    <a:pt x="23" y="22"/>
                    <a:pt x="23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0"/>
                    <a:pt x="20" y="7"/>
                    <a:pt x="19" y="5"/>
                  </a:cubicBezTo>
                  <a:cubicBezTo>
                    <a:pt x="19" y="5"/>
                    <a:pt x="19" y="4"/>
                    <a:pt x="18" y="4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2" y="5"/>
                  </a:cubicBezTo>
                  <a:cubicBezTo>
                    <a:pt x="0" y="9"/>
                    <a:pt x="0" y="13"/>
                    <a:pt x="2" y="16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4" y="12"/>
                    <a:pt x="4" y="12"/>
                  </a:cubicBezTo>
                  <a:cubicBezTo>
                    <a:pt x="4" y="10"/>
                    <a:pt x="4" y="9"/>
                    <a:pt x="5" y="7"/>
                  </a:cubicBezTo>
                  <a:cubicBezTo>
                    <a:pt x="6" y="5"/>
                    <a:pt x="7" y="4"/>
                    <a:pt x="9" y="4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4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34" name="Freeform 107">
              <a:extLst>
                <a:ext uri="{FF2B5EF4-FFF2-40B4-BE49-F238E27FC236}">
                  <a16:creationId xmlns:a16="http://schemas.microsoft.com/office/drawing/2014/main" xmlns="" id="{3542AA08-35F2-47EE-B763-3AE389B155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0793" y="9760496"/>
              <a:ext cx="24784" cy="26849"/>
            </a:xfrm>
            <a:custGeom>
              <a:avLst/>
              <a:gdLst>
                <a:gd name="T0" fmla="*/ 3 w 16"/>
                <a:gd name="T1" fmla="*/ 12 h 17"/>
                <a:gd name="T2" fmla="*/ 0 w 16"/>
                <a:gd name="T3" fmla="*/ 15 h 17"/>
                <a:gd name="T4" fmla="*/ 2 w 16"/>
                <a:gd name="T5" fmla="*/ 17 h 17"/>
                <a:gd name="T6" fmla="*/ 5 w 16"/>
                <a:gd name="T7" fmla="*/ 14 h 17"/>
                <a:gd name="T8" fmla="*/ 3 w 16"/>
                <a:gd name="T9" fmla="*/ 12 h 17"/>
                <a:gd name="T10" fmla="*/ 14 w 16"/>
                <a:gd name="T11" fmla="*/ 0 h 17"/>
                <a:gd name="T12" fmla="*/ 11 w 16"/>
                <a:gd name="T13" fmla="*/ 3 h 17"/>
                <a:gd name="T14" fmla="*/ 11 w 16"/>
                <a:gd name="T15" fmla="*/ 3 h 17"/>
                <a:gd name="T16" fmla="*/ 13 w 16"/>
                <a:gd name="T17" fmla="*/ 6 h 17"/>
                <a:gd name="T18" fmla="*/ 16 w 16"/>
                <a:gd name="T19" fmla="*/ 3 h 17"/>
                <a:gd name="T20" fmla="*/ 14 w 16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7">
                  <a:moveTo>
                    <a:pt x="3" y="12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6"/>
                    <a:pt x="2" y="17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3"/>
                    <a:pt x="3" y="12"/>
                  </a:cubicBezTo>
                  <a:moveTo>
                    <a:pt x="14" y="0"/>
                  </a:move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2"/>
                    <a:pt x="15" y="1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35" name="Freeform 108">
              <a:extLst>
                <a:ext uri="{FF2B5EF4-FFF2-40B4-BE49-F238E27FC236}">
                  <a16:creationId xmlns:a16="http://schemas.microsoft.com/office/drawing/2014/main" xmlns="" id="{756D9C73-6370-419D-8F0D-DDA6B75B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75" y="9642773"/>
              <a:ext cx="9294" cy="9294"/>
            </a:xfrm>
            <a:custGeom>
              <a:avLst/>
              <a:gdLst>
                <a:gd name="T0" fmla="*/ 3 w 9"/>
                <a:gd name="T1" fmla="*/ 0 h 9"/>
                <a:gd name="T2" fmla="*/ 0 w 9"/>
                <a:gd name="T3" fmla="*/ 6 h 9"/>
                <a:gd name="T4" fmla="*/ 6 w 9"/>
                <a:gd name="T5" fmla="*/ 9 h 9"/>
                <a:gd name="T6" fmla="*/ 9 w 9"/>
                <a:gd name="T7" fmla="*/ 4 h 9"/>
                <a:gd name="T8" fmla="*/ 3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0" y="6"/>
                  </a:lnTo>
                  <a:lnTo>
                    <a:pt x="6" y="9"/>
                  </a:lnTo>
                  <a:lnTo>
                    <a:pt x="9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36" name="Freeform 109">
              <a:extLst>
                <a:ext uri="{FF2B5EF4-FFF2-40B4-BE49-F238E27FC236}">
                  <a16:creationId xmlns:a16="http://schemas.microsoft.com/office/drawing/2014/main" xmlns="" id="{1BB103DB-A4DB-458D-B52F-6E9066DA6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75" y="9642773"/>
              <a:ext cx="9294" cy="9294"/>
            </a:xfrm>
            <a:custGeom>
              <a:avLst/>
              <a:gdLst>
                <a:gd name="T0" fmla="*/ 3 w 9"/>
                <a:gd name="T1" fmla="*/ 0 h 9"/>
                <a:gd name="T2" fmla="*/ 0 w 9"/>
                <a:gd name="T3" fmla="*/ 6 h 9"/>
                <a:gd name="T4" fmla="*/ 6 w 9"/>
                <a:gd name="T5" fmla="*/ 9 h 9"/>
                <a:gd name="T6" fmla="*/ 9 w 9"/>
                <a:gd name="T7" fmla="*/ 4 h 9"/>
                <a:gd name="T8" fmla="*/ 3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0" y="6"/>
                  </a:lnTo>
                  <a:lnTo>
                    <a:pt x="6" y="9"/>
                  </a:lnTo>
                  <a:lnTo>
                    <a:pt x="9" y="4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37" name="Freeform 110">
              <a:extLst>
                <a:ext uri="{FF2B5EF4-FFF2-40B4-BE49-F238E27FC236}">
                  <a16:creationId xmlns:a16="http://schemas.microsoft.com/office/drawing/2014/main" xmlns="" id="{00CFC0B4-ED15-4F15-BE46-CE35BFC1F4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987" y="9590108"/>
              <a:ext cx="46469" cy="44404"/>
            </a:xfrm>
            <a:custGeom>
              <a:avLst/>
              <a:gdLst>
                <a:gd name="T0" fmla="*/ 19 w 45"/>
                <a:gd name="T1" fmla="*/ 34 h 43"/>
                <a:gd name="T2" fmla="*/ 9 w 45"/>
                <a:gd name="T3" fmla="*/ 10 h 43"/>
                <a:gd name="T4" fmla="*/ 27 w 45"/>
                <a:gd name="T5" fmla="*/ 22 h 43"/>
                <a:gd name="T6" fmla="*/ 19 w 45"/>
                <a:gd name="T7" fmla="*/ 34 h 43"/>
                <a:gd name="T8" fmla="*/ 3 w 45"/>
                <a:gd name="T9" fmla="*/ 0 h 43"/>
                <a:gd name="T10" fmla="*/ 0 w 45"/>
                <a:gd name="T11" fmla="*/ 4 h 43"/>
                <a:gd name="T12" fmla="*/ 16 w 45"/>
                <a:gd name="T13" fmla="*/ 40 h 43"/>
                <a:gd name="T14" fmla="*/ 21 w 45"/>
                <a:gd name="T15" fmla="*/ 43 h 43"/>
                <a:gd name="T16" fmla="*/ 31 w 45"/>
                <a:gd name="T17" fmla="*/ 25 h 43"/>
                <a:gd name="T18" fmla="*/ 42 w 45"/>
                <a:gd name="T19" fmla="*/ 31 h 43"/>
                <a:gd name="T20" fmla="*/ 45 w 45"/>
                <a:gd name="T21" fmla="*/ 25 h 43"/>
                <a:gd name="T22" fmla="*/ 34 w 45"/>
                <a:gd name="T23" fmla="*/ 19 h 43"/>
                <a:gd name="T24" fmla="*/ 39 w 45"/>
                <a:gd name="T25" fmla="*/ 13 h 43"/>
                <a:gd name="T26" fmla="*/ 33 w 45"/>
                <a:gd name="T27" fmla="*/ 10 h 43"/>
                <a:gd name="T28" fmla="*/ 30 w 45"/>
                <a:gd name="T29" fmla="*/ 16 h 43"/>
                <a:gd name="T30" fmla="*/ 3 w 45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43">
                  <a:moveTo>
                    <a:pt x="19" y="34"/>
                  </a:moveTo>
                  <a:lnTo>
                    <a:pt x="9" y="10"/>
                  </a:lnTo>
                  <a:lnTo>
                    <a:pt x="27" y="22"/>
                  </a:lnTo>
                  <a:lnTo>
                    <a:pt x="19" y="34"/>
                  </a:lnTo>
                  <a:close/>
                  <a:moveTo>
                    <a:pt x="3" y="0"/>
                  </a:moveTo>
                  <a:lnTo>
                    <a:pt x="0" y="4"/>
                  </a:lnTo>
                  <a:lnTo>
                    <a:pt x="16" y="40"/>
                  </a:lnTo>
                  <a:lnTo>
                    <a:pt x="21" y="43"/>
                  </a:lnTo>
                  <a:lnTo>
                    <a:pt x="31" y="25"/>
                  </a:lnTo>
                  <a:lnTo>
                    <a:pt x="42" y="31"/>
                  </a:lnTo>
                  <a:lnTo>
                    <a:pt x="45" y="25"/>
                  </a:lnTo>
                  <a:lnTo>
                    <a:pt x="34" y="19"/>
                  </a:lnTo>
                  <a:lnTo>
                    <a:pt x="39" y="13"/>
                  </a:lnTo>
                  <a:lnTo>
                    <a:pt x="33" y="10"/>
                  </a:lnTo>
                  <a:lnTo>
                    <a:pt x="30" y="16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38" name="Freeform 111">
              <a:extLst>
                <a:ext uri="{FF2B5EF4-FFF2-40B4-BE49-F238E27FC236}">
                  <a16:creationId xmlns:a16="http://schemas.microsoft.com/office/drawing/2014/main" xmlns="" id="{EE26BEC8-5489-4E46-8326-DE842A21AB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987" y="9590108"/>
              <a:ext cx="46469" cy="44404"/>
            </a:xfrm>
            <a:custGeom>
              <a:avLst/>
              <a:gdLst>
                <a:gd name="T0" fmla="*/ 19 w 45"/>
                <a:gd name="T1" fmla="*/ 34 h 43"/>
                <a:gd name="T2" fmla="*/ 9 w 45"/>
                <a:gd name="T3" fmla="*/ 10 h 43"/>
                <a:gd name="T4" fmla="*/ 27 w 45"/>
                <a:gd name="T5" fmla="*/ 22 h 43"/>
                <a:gd name="T6" fmla="*/ 19 w 45"/>
                <a:gd name="T7" fmla="*/ 34 h 43"/>
                <a:gd name="T8" fmla="*/ 3 w 45"/>
                <a:gd name="T9" fmla="*/ 0 h 43"/>
                <a:gd name="T10" fmla="*/ 0 w 45"/>
                <a:gd name="T11" fmla="*/ 4 h 43"/>
                <a:gd name="T12" fmla="*/ 16 w 45"/>
                <a:gd name="T13" fmla="*/ 40 h 43"/>
                <a:gd name="T14" fmla="*/ 21 w 45"/>
                <a:gd name="T15" fmla="*/ 43 h 43"/>
                <a:gd name="T16" fmla="*/ 31 w 45"/>
                <a:gd name="T17" fmla="*/ 25 h 43"/>
                <a:gd name="T18" fmla="*/ 42 w 45"/>
                <a:gd name="T19" fmla="*/ 31 h 43"/>
                <a:gd name="T20" fmla="*/ 45 w 45"/>
                <a:gd name="T21" fmla="*/ 25 h 43"/>
                <a:gd name="T22" fmla="*/ 34 w 45"/>
                <a:gd name="T23" fmla="*/ 19 h 43"/>
                <a:gd name="T24" fmla="*/ 39 w 45"/>
                <a:gd name="T25" fmla="*/ 13 h 43"/>
                <a:gd name="T26" fmla="*/ 33 w 45"/>
                <a:gd name="T27" fmla="*/ 10 h 43"/>
                <a:gd name="T28" fmla="*/ 30 w 45"/>
                <a:gd name="T29" fmla="*/ 16 h 43"/>
                <a:gd name="T30" fmla="*/ 3 w 45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43">
                  <a:moveTo>
                    <a:pt x="19" y="34"/>
                  </a:moveTo>
                  <a:lnTo>
                    <a:pt x="9" y="10"/>
                  </a:lnTo>
                  <a:lnTo>
                    <a:pt x="27" y="22"/>
                  </a:lnTo>
                  <a:lnTo>
                    <a:pt x="19" y="34"/>
                  </a:lnTo>
                  <a:moveTo>
                    <a:pt x="3" y="0"/>
                  </a:moveTo>
                  <a:lnTo>
                    <a:pt x="0" y="4"/>
                  </a:lnTo>
                  <a:lnTo>
                    <a:pt x="16" y="40"/>
                  </a:lnTo>
                  <a:lnTo>
                    <a:pt x="21" y="43"/>
                  </a:lnTo>
                  <a:lnTo>
                    <a:pt x="31" y="25"/>
                  </a:lnTo>
                  <a:lnTo>
                    <a:pt x="42" y="31"/>
                  </a:lnTo>
                  <a:lnTo>
                    <a:pt x="45" y="25"/>
                  </a:lnTo>
                  <a:lnTo>
                    <a:pt x="34" y="19"/>
                  </a:lnTo>
                  <a:lnTo>
                    <a:pt x="39" y="13"/>
                  </a:lnTo>
                  <a:lnTo>
                    <a:pt x="33" y="10"/>
                  </a:lnTo>
                  <a:lnTo>
                    <a:pt x="30" y="1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39" name="Freeform 112">
              <a:extLst>
                <a:ext uri="{FF2B5EF4-FFF2-40B4-BE49-F238E27FC236}">
                  <a16:creationId xmlns:a16="http://schemas.microsoft.com/office/drawing/2014/main" xmlns="" id="{09F56328-4A2F-4604-9526-71DC1CED89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379" y="9557063"/>
              <a:ext cx="55763" cy="42339"/>
            </a:xfrm>
            <a:custGeom>
              <a:avLst/>
              <a:gdLst>
                <a:gd name="T0" fmla="*/ 25 w 36"/>
                <a:gd name="T1" fmla="*/ 23 h 27"/>
                <a:gd name="T2" fmla="*/ 15 w 36"/>
                <a:gd name="T3" fmla="*/ 19 h 27"/>
                <a:gd name="T4" fmla="*/ 7 w 36"/>
                <a:gd name="T5" fmla="*/ 12 h 27"/>
                <a:gd name="T6" fmla="*/ 7 w 36"/>
                <a:gd name="T7" fmla="*/ 7 h 27"/>
                <a:gd name="T8" fmla="*/ 11 w 36"/>
                <a:gd name="T9" fmla="*/ 4 h 27"/>
                <a:gd name="T10" fmla="*/ 22 w 36"/>
                <a:gd name="T11" fmla="*/ 8 h 27"/>
                <a:gd name="T12" fmla="*/ 30 w 36"/>
                <a:gd name="T13" fmla="*/ 20 h 27"/>
                <a:gd name="T14" fmla="*/ 25 w 36"/>
                <a:gd name="T15" fmla="*/ 23 h 27"/>
                <a:gd name="T16" fmla="*/ 12 w 36"/>
                <a:gd name="T17" fmla="*/ 0 h 27"/>
                <a:gd name="T18" fmla="*/ 4 w 36"/>
                <a:gd name="T19" fmla="*/ 5 h 27"/>
                <a:gd name="T20" fmla="*/ 13 w 36"/>
                <a:gd name="T21" fmla="*/ 23 h 27"/>
                <a:gd name="T22" fmla="*/ 24 w 36"/>
                <a:gd name="T23" fmla="*/ 27 h 27"/>
                <a:gd name="T24" fmla="*/ 32 w 36"/>
                <a:gd name="T25" fmla="*/ 22 h 27"/>
                <a:gd name="T26" fmla="*/ 24 w 36"/>
                <a:gd name="T27" fmla="*/ 4 h 27"/>
                <a:gd name="T28" fmla="*/ 12 w 36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7">
                  <a:moveTo>
                    <a:pt x="25" y="23"/>
                  </a:moveTo>
                  <a:cubicBezTo>
                    <a:pt x="22" y="23"/>
                    <a:pt x="19" y="22"/>
                    <a:pt x="15" y="19"/>
                  </a:cubicBezTo>
                  <a:cubicBezTo>
                    <a:pt x="11" y="17"/>
                    <a:pt x="8" y="14"/>
                    <a:pt x="7" y="12"/>
                  </a:cubicBezTo>
                  <a:cubicBezTo>
                    <a:pt x="6" y="10"/>
                    <a:pt x="6" y="8"/>
                    <a:pt x="7" y="7"/>
                  </a:cubicBezTo>
                  <a:cubicBezTo>
                    <a:pt x="8" y="5"/>
                    <a:pt x="9" y="4"/>
                    <a:pt x="11" y="4"/>
                  </a:cubicBezTo>
                  <a:cubicBezTo>
                    <a:pt x="14" y="4"/>
                    <a:pt x="17" y="5"/>
                    <a:pt x="22" y="8"/>
                  </a:cubicBezTo>
                  <a:cubicBezTo>
                    <a:pt x="29" y="13"/>
                    <a:pt x="32" y="17"/>
                    <a:pt x="30" y="20"/>
                  </a:cubicBezTo>
                  <a:cubicBezTo>
                    <a:pt x="29" y="22"/>
                    <a:pt x="27" y="23"/>
                    <a:pt x="25" y="23"/>
                  </a:cubicBezTo>
                  <a:moveTo>
                    <a:pt x="12" y="0"/>
                  </a:moveTo>
                  <a:cubicBezTo>
                    <a:pt x="8" y="0"/>
                    <a:pt x="6" y="2"/>
                    <a:pt x="4" y="5"/>
                  </a:cubicBezTo>
                  <a:cubicBezTo>
                    <a:pt x="0" y="11"/>
                    <a:pt x="3" y="17"/>
                    <a:pt x="13" y="23"/>
                  </a:cubicBezTo>
                  <a:cubicBezTo>
                    <a:pt x="17" y="25"/>
                    <a:pt x="21" y="27"/>
                    <a:pt x="24" y="27"/>
                  </a:cubicBezTo>
                  <a:cubicBezTo>
                    <a:pt x="28" y="27"/>
                    <a:pt x="30" y="25"/>
                    <a:pt x="32" y="22"/>
                  </a:cubicBezTo>
                  <a:cubicBezTo>
                    <a:pt x="36" y="16"/>
                    <a:pt x="33" y="10"/>
                    <a:pt x="24" y="4"/>
                  </a:cubicBezTo>
                  <a:cubicBezTo>
                    <a:pt x="19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40" name="Freeform 113">
              <a:extLst>
                <a:ext uri="{FF2B5EF4-FFF2-40B4-BE49-F238E27FC236}">
                  <a16:creationId xmlns:a16="http://schemas.microsoft.com/office/drawing/2014/main" xmlns="" id="{B5419800-930D-48EC-BE34-753FE6CB6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3910" y="10711570"/>
              <a:ext cx="150767" cy="80547"/>
            </a:xfrm>
            <a:custGeom>
              <a:avLst/>
              <a:gdLst>
                <a:gd name="T0" fmla="*/ 63 w 97"/>
                <a:gd name="T1" fmla="*/ 48 h 52"/>
                <a:gd name="T2" fmla="*/ 61 w 97"/>
                <a:gd name="T3" fmla="*/ 48 h 52"/>
                <a:gd name="T4" fmla="*/ 62 w 97"/>
                <a:gd name="T5" fmla="*/ 48 h 52"/>
                <a:gd name="T6" fmla="*/ 63 w 97"/>
                <a:gd name="T7" fmla="*/ 48 h 52"/>
                <a:gd name="T8" fmla="*/ 63 w 97"/>
                <a:gd name="T9" fmla="*/ 48 h 52"/>
                <a:gd name="T10" fmla="*/ 31 w 97"/>
                <a:gd name="T11" fmla="*/ 15 h 52"/>
                <a:gd name="T12" fmla="*/ 29 w 97"/>
                <a:gd name="T13" fmla="*/ 18 h 52"/>
                <a:gd name="T14" fmla="*/ 56 w 97"/>
                <a:gd name="T15" fmla="*/ 32 h 52"/>
                <a:gd name="T16" fmla="*/ 65 w 97"/>
                <a:gd name="T17" fmla="*/ 37 h 52"/>
                <a:gd name="T18" fmla="*/ 61 w 97"/>
                <a:gd name="T19" fmla="*/ 44 h 52"/>
                <a:gd name="T20" fmla="*/ 63 w 97"/>
                <a:gd name="T21" fmla="*/ 44 h 52"/>
                <a:gd name="T22" fmla="*/ 65 w 97"/>
                <a:gd name="T23" fmla="*/ 44 h 52"/>
                <a:gd name="T24" fmla="*/ 67 w 97"/>
                <a:gd name="T25" fmla="*/ 40 h 52"/>
                <a:gd name="T26" fmla="*/ 68 w 97"/>
                <a:gd name="T27" fmla="*/ 42 h 52"/>
                <a:gd name="T28" fmla="*/ 69 w 97"/>
                <a:gd name="T29" fmla="*/ 43 h 52"/>
                <a:gd name="T30" fmla="*/ 70 w 97"/>
                <a:gd name="T31" fmla="*/ 43 h 52"/>
                <a:gd name="T32" fmla="*/ 71 w 97"/>
                <a:gd name="T33" fmla="*/ 42 h 52"/>
                <a:gd name="T34" fmla="*/ 71 w 97"/>
                <a:gd name="T35" fmla="*/ 41 h 52"/>
                <a:gd name="T36" fmla="*/ 70 w 97"/>
                <a:gd name="T37" fmla="*/ 39 h 52"/>
                <a:gd name="T38" fmla="*/ 77 w 97"/>
                <a:gd name="T39" fmla="*/ 43 h 52"/>
                <a:gd name="T40" fmla="*/ 95 w 97"/>
                <a:gd name="T41" fmla="*/ 52 h 52"/>
                <a:gd name="T42" fmla="*/ 95 w 97"/>
                <a:gd name="T43" fmla="*/ 52 h 52"/>
                <a:gd name="T44" fmla="*/ 97 w 97"/>
                <a:gd name="T45" fmla="*/ 51 h 52"/>
                <a:gd name="T46" fmla="*/ 97 w 97"/>
                <a:gd name="T47" fmla="*/ 51 h 52"/>
                <a:gd name="T48" fmla="*/ 96 w 97"/>
                <a:gd name="T49" fmla="*/ 49 h 52"/>
                <a:gd name="T50" fmla="*/ 70 w 97"/>
                <a:gd name="T51" fmla="*/ 35 h 52"/>
                <a:gd name="T52" fmla="*/ 74 w 97"/>
                <a:gd name="T53" fmla="*/ 26 h 52"/>
                <a:gd name="T54" fmla="*/ 75 w 97"/>
                <a:gd name="T55" fmla="*/ 26 h 52"/>
                <a:gd name="T56" fmla="*/ 77 w 97"/>
                <a:gd name="T57" fmla="*/ 21 h 52"/>
                <a:gd name="T58" fmla="*/ 75 w 97"/>
                <a:gd name="T59" fmla="*/ 18 h 52"/>
                <a:gd name="T60" fmla="*/ 72 w 97"/>
                <a:gd name="T61" fmla="*/ 25 h 52"/>
                <a:gd name="T62" fmla="*/ 72 w 97"/>
                <a:gd name="T63" fmla="*/ 25 h 52"/>
                <a:gd name="T64" fmla="*/ 68 w 97"/>
                <a:gd name="T65" fmla="*/ 32 h 52"/>
                <a:gd name="T66" fmla="*/ 67 w 97"/>
                <a:gd name="T67" fmla="*/ 30 h 52"/>
                <a:gd name="T68" fmla="*/ 66 w 97"/>
                <a:gd name="T69" fmla="*/ 29 h 52"/>
                <a:gd name="T70" fmla="*/ 65 w 97"/>
                <a:gd name="T71" fmla="*/ 29 h 52"/>
                <a:gd name="T72" fmla="*/ 64 w 97"/>
                <a:gd name="T73" fmla="*/ 31 h 52"/>
                <a:gd name="T74" fmla="*/ 65 w 97"/>
                <a:gd name="T75" fmla="*/ 33 h 52"/>
                <a:gd name="T76" fmla="*/ 31 w 97"/>
                <a:gd name="T77" fmla="*/ 15 h 52"/>
                <a:gd name="T78" fmla="*/ 78 w 97"/>
                <a:gd name="T79" fmla="*/ 13 h 52"/>
                <a:gd name="T80" fmla="*/ 77 w 97"/>
                <a:gd name="T81" fmla="*/ 14 h 52"/>
                <a:gd name="T82" fmla="*/ 77 w 97"/>
                <a:gd name="T83" fmla="*/ 14 h 52"/>
                <a:gd name="T84" fmla="*/ 76 w 97"/>
                <a:gd name="T85" fmla="*/ 15 h 52"/>
                <a:gd name="T86" fmla="*/ 79 w 97"/>
                <a:gd name="T87" fmla="*/ 18 h 52"/>
                <a:gd name="T88" fmla="*/ 80 w 97"/>
                <a:gd name="T89" fmla="*/ 16 h 52"/>
                <a:gd name="T90" fmla="*/ 79 w 97"/>
                <a:gd name="T91" fmla="*/ 14 h 52"/>
                <a:gd name="T92" fmla="*/ 78 w 97"/>
                <a:gd name="T93" fmla="*/ 13 h 52"/>
                <a:gd name="T94" fmla="*/ 2 w 97"/>
                <a:gd name="T95" fmla="*/ 0 h 52"/>
                <a:gd name="T96" fmla="*/ 0 w 97"/>
                <a:gd name="T97" fmla="*/ 3 h 52"/>
                <a:gd name="T98" fmla="*/ 26 w 97"/>
                <a:gd name="T99" fmla="*/ 16 h 52"/>
                <a:gd name="T100" fmla="*/ 28 w 97"/>
                <a:gd name="T101" fmla="*/ 13 h 52"/>
                <a:gd name="T102" fmla="*/ 2 w 97"/>
                <a:gd name="T10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7" h="52">
                  <a:moveTo>
                    <a:pt x="63" y="48"/>
                  </a:moveTo>
                  <a:cubicBezTo>
                    <a:pt x="62" y="48"/>
                    <a:pt x="62" y="48"/>
                    <a:pt x="61" y="48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2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moveTo>
                    <a:pt x="31" y="15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2" y="44"/>
                    <a:pt x="63" y="44"/>
                    <a:pt x="63" y="44"/>
                  </a:cubicBezTo>
                  <a:cubicBezTo>
                    <a:pt x="64" y="44"/>
                    <a:pt x="65" y="44"/>
                    <a:pt x="65" y="44"/>
                  </a:cubicBezTo>
                  <a:cubicBezTo>
                    <a:pt x="67" y="40"/>
                    <a:pt x="67" y="40"/>
                    <a:pt x="67" y="40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68" y="43"/>
                    <a:pt x="69" y="43"/>
                    <a:pt x="69" y="43"/>
                  </a:cubicBezTo>
                  <a:cubicBezTo>
                    <a:pt x="69" y="43"/>
                    <a:pt x="70" y="43"/>
                    <a:pt x="70" y="43"/>
                  </a:cubicBezTo>
                  <a:cubicBezTo>
                    <a:pt x="70" y="43"/>
                    <a:pt x="71" y="43"/>
                    <a:pt x="71" y="42"/>
                  </a:cubicBezTo>
                  <a:cubicBezTo>
                    <a:pt x="71" y="42"/>
                    <a:pt x="71" y="42"/>
                    <a:pt x="71" y="41"/>
                  </a:cubicBezTo>
                  <a:cubicBezTo>
                    <a:pt x="70" y="39"/>
                    <a:pt x="70" y="39"/>
                    <a:pt x="70" y="39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6" y="52"/>
                    <a:pt x="97" y="51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7" y="51"/>
                    <a:pt x="97" y="49"/>
                    <a:pt x="96" y="49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67" y="30"/>
                    <a:pt x="67" y="30"/>
                    <a:pt x="67" y="30"/>
                  </a:cubicBezTo>
                  <a:cubicBezTo>
                    <a:pt x="67" y="29"/>
                    <a:pt x="66" y="29"/>
                    <a:pt x="66" y="29"/>
                  </a:cubicBezTo>
                  <a:cubicBezTo>
                    <a:pt x="66" y="29"/>
                    <a:pt x="65" y="29"/>
                    <a:pt x="65" y="29"/>
                  </a:cubicBezTo>
                  <a:cubicBezTo>
                    <a:pt x="64" y="29"/>
                    <a:pt x="64" y="30"/>
                    <a:pt x="64" y="31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31" y="15"/>
                    <a:pt x="31" y="15"/>
                    <a:pt x="31" y="15"/>
                  </a:cubicBezTo>
                  <a:moveTo>
                    <a:pt x="78" y="13"/>
                  </a:moveTo>
                  <a:cubicBezTo>
                    <a:pt x="78" y="13"/>
                    <a:pt x="77" y="14"/>
                    <a:pt x="77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0" y="15"/>
                    <a:pt x="80" y="14"/>
                    <a:pt x="79" y="14"/>
                  </a:cubicBezTo>
                  <a:cubicBezTo>
                    <a:pt x="79" y="13"/>
                    <a:pt x="79" y="13"/>
                    <a:pt x="78" y="13"/>
                  </a:cubicBezTo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41" name="Freeform 114">
              <a:extLst>
                <a:ext uri="{FF2B5EF4-FFF2-40B4-BE49-F238E27FC236}">
                  <a16:creationId xmlns:a16="http://schemas.microsoft.com/office/drawing/2014/main" xmlns="" id="{E1A0DD35-2DF1-4337-AE5A-3297836BD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600" y="10735321"/>
              <a:ext cx="6196" cy="9294"/>
            </a:xfrm>
            <a:custGeom>
              <a:avLst/>
              <a:gdLst>
                <a:gd name="T0" fmla="*/ 2 w 6"/>
                <a:gd name="T1" fmla="*/ 0 h 9"/>
                <a:gd name="T2" fmla="*/ 0 w 6"/>
                <a:gd name="T3" fmla="*/ 4 h 9"/>
                <a:gd name="T4" fmla="*/ 3 w 6"/>
                <a:gd name="T5" fmla="*/ 9 h 9"/>
                <a:gd name="T6" fmla="*/ 6 w 6"/>
                <a:gd name="T7" fmla="*/ 4 h 9"/>
                <a:gd name="T8" fmla="*/ 2 w 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2" y="0"/>
                  </a:moveTo>
                  <a:lnTo>
                    <a:pt x="0" y="4"/>
                  </a:lnTo>
                  <a:lnTo>
                    <a:pt x="3" y="9"/>
                  </a:lnTo>
                  <a:lnTo>
                    <a:pt x="6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42" name="Freeform 115">
              <a:extLst>
                <a:ext uri="{FF2B5EF4-FFF2-40B4-BE49-F238E27FC236}">
                  <a16:creationId xmlns:a16="http://schemas.microsoft.com/office/drawing/2014/main" xmlns="" id="{0515B8E2-E241-4191-B301-1BE2D7E0F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600" y="10735321"/>
              <a:ext cx="6196" cy="9294"/>
            </a:xfrm>
            <a:custGeom>
              <a:avLst/>
              <a:gdLst>
                <a:gd name="T0" fmla="*/ 2 w 6"/>
                <a:gd name="T1" fmla="*/ 0 h 9"/>
                <a:gd name="T2" fmla="*/ 0 w 6"/>
                <a:gd name="T3" fmla="*/ 4 h 9"/>
                <a:gd name="T4" fmla="*/ 3 w 6"/>
                <a:gd name="T5" fmla="*/ 9 h 9"/>
                <a:gd name="T6" fmla="*/ 6 w 6"/>
                <a:gd name="T7" fmla="*/ 4 h 9"/>
                <a:gd name="T8" fmla="*/ 2 w 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2" y="0"/>
                  </a:moveTo>
                  <a:lnTo>
                    <a:pt x="0" y="4"/>
                  </a:lnTo>
                  <a:lnTo>
                    <a:pt x="3" y="9"/>
                  </a:lnTo>
                  <a:lnTo>
                    <a:pt x="6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43" name="Freeform 116">
              <a:extLst>
                <a:ext uri="{FF2B5EF4-FFF2-40B4-BE49-F238E27FC236}">
                  <a16:creationId xmlns:a16="http://schemas.microsoft.com/office/drawing/2014/main" xmlns="" id="{99CB691D-DE63-4EB7-BE29-64441502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7882" y="10779726"/>
              <a:ext cx="7229" cy="6196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0 h 4"/>
                <a:gd name="T4" fmla="*/ 1 w 5"/>
                <a:gd name="T5" fmla="*/ 2 h 4"/>
                <a:gd name="T6" fmla="*/ 1 w 5"/>
                <a:gd name="T7" fmla="*/ 4 h 4"/>
                <a:gd name="T8" fmla="*/ 1 w 5"/>
                <a:gd name="T9" fmla="*/ 4 h 4"/>
                <a:gd name="T10" fmla="*/ 3 w 5"/>
                <a:gd name="T11" fmla="*/ 4 h 4"/>
                <a:gd name="T12" fmla="*/ 3 w 5"/>
                <a:gd name="T13" fmla="*/ 4 h 4"/>
                <a:gd name="T14" fmla="*/ 3 w 5"/>
                <a:gd name="T15" fmla="*/ 3 h 4"/>
                <a:gd name="T16" fmla="*/ 4 w 5"/>
                <a:gd name="T17" fmla="*/ 3 h 4"/>
                <a:gd name="T18" fmla="*/ 5 w 5"/>
                <a:gd name="T19" fmla="*/ 0 h 4"/>
                <a:gd name="T20" fmla="*/ 3 w 5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44" name="Freeform 117">
              <a:extLst>
                <a:ext uri="{FF2B5EF4-FFF2-40B4-BE49-F238E27FC236}">
                  <a16:creationId xmlns:a16="http://schemas.microsoft.com/office/drawing/2014/main" xmlns="" id="{1EA343FE-8692-4BC2-AE32-544E6043A7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0812" y="10709505"/>
              <a:ext cx="51633" cy="29947"/>
            </a:xfrm>
            <a:custGeom>
              <a:avLst/>
              <a:gdLst>
                <a:gd name="T0" fmla="*/ 30 w 33"/>
                <a:gd name="T1" fmla="*/ 14 h 19"/>
                <a:gd name="T2" fmla="*/ 28 w 33"/>
                <a:gd name="T3" fmla="*/ 17 h 19"/>
                <a:gd name="T4" fmla="*/ 31 w 33"/>
                <a:gd name="T5" fmla="*/ 19 h 19"/>
                <a:gd name="T6" fmla="*/ 33 w 33"/>
                <a:gd name="T7" fmla="*/ 16 h 19"/>
                <a:gd name="T8" fmla="*/ 30 w 33"/>
                <a:gd name="T9" fmla="*/ 14 h 19"/>
                <a:gd name="T10" fmla="*/ 2 w 33"/>
                <a:gd name="T11" fmla="*/ 0 h 19"/>
                <a:gd name="T12" fmla="*/ 1 w 33"/>
                <a:gd name="T13" fmla="*/ 1 h 19"/>
                <a:gd name="T14" fmla="*/ 1 w 33"/>
                <a:gd name="T15" fmla="*/ 1 h 19"/>
                <a:gd name="T16" fmla="*/ 2 w 33"/>
                <a:gd name="T17" fmla="*/ 3 h 19"/>
                <a:gd name="T18" fmla="*/ 2 w 33"/>
                <a:gd name="T19" fmla="*/ 4 h 19"/>
                <a:gd name="T20" fmla="*/ 4 w 33"/>
                <a:gd name="T21" fmla="*/ 1 h 19"/>
                <a:gd name="T22" fmla="*/ 3 w 33"/>
                <a:gd name="T23" fmla="*/ 0 h 19"/>
                <a:gd name="T24" fmla="*/ 2 w 33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19">
                  <a:moveTo>
                    <a:pt x="30" y="14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0" y="14"/>
                    <a:pt x="30" y="14"/>
                    <a:pt x="30" y="14"/>
                  </a:cubicBezTo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45" name="Freeform 118">
              <a:extLst>
                <a:ext uri="{FF2B5EF4-FFF2-40B4-BE49-F238E27FC236}">
                  <a16:creationId xmlns:a16="http://schemas.microsoft.com/office/drawing/2014/main" xmlns="" id="{772C2D5F-5B75-4D08-9467-71F6AEC688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1465" y="10859240"/>
              <a:ext cx="5163" cy="6196"/>
            </a:xfrm>
            <a:custGeom>
              <a:avLst/>
              <a:gdLst>
                <a:gd name="T0" fmla="*/ 0 w 3"/>
                <a:gd name="T1" fmla="*/ 2 h 4"/>
                <a:gd name="T2" fmla="*/ 0 w 3"/>
                <a:gd name="T3" fmla="*/ 3 h 4"/>
                <a:gd name="T4" fmla="*/ 2 w 3"/>
                <a:gd name="T5" fmla="*/ 4 h 4"/>
                <a:gd name="T6" fmla="*/ 2 w 3"/>
                <a:gd name="T7" fmla="*/ 3 h 4"/>
                <a:gd name="T8" fmla="*/ 2 w 3"/>
                <a:gd name="T9" fmla="*/ 3 h 4"/>
                <a:gd name="T10" fmla="*/ 0 w 3"/>
                <a:gd name="T11" fmla="*/ 2 h 4"/>
                <a:gd name="T12" fmla="*/ 3 w 3"/>
                <a:gd name="T13" fmla="*/ 0 h 4"/>
                <a:gd name="T14" fmla="*/ 3 w 3"/>
                <a:gd name="T15" fmla="*/ 0 h 4"/>
                <a:gd name="T16" fmla="*/ 3 w 3"/>
                <a:gd name="T17" fmla="*/ 0 h 4"/>
                <a:gd name="T18" fmla="*/ 3 w 3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46" name="Freeform 119">
              <a:extLst>
                <a:ext uri="{FF2B5EF4-FFF2-40B4-BE49-F238E27FC236}">
                  <a16:creationId xmlns:a16="http://schemas.microsoft.com/office/drawing/2014/main" xmlns="" id="{E9E8027E-E4ED-4964-B6B2-F780E616F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465" y="10858207"/>
              <a:ext cx="9294" cy="10327"/>
            </a:xfrm>
            <a:custGeom>
              <a:avLst/>
              <a:gdLst>
                <a:gd name="T0" fmla="*/ 2 w 6"/>
                <a:gd name="T1" fmla="*/ 0 h 7"/>
                <a:gd name="T2" fmla="*/ 0 w 6"/>
                <a:gd name="T3" fmla="*/ 3 h 7"/>
                <a:gd name="T4" fmla="*/ 2 w 6"/>
                <a:gd name="T5" fmla="*/ 4 h 7"/>
                <a:gd name="T6" fmla="*/ 2 w 6"/>
                <a:gd name="T7" fmla="*/ 4 h 7"/>
                <a:gd name="T8" fmla="*/ 2 w 6"/>
                <a:gd name="T9" fmla="*/ 5 h 7"/>
                <a:gd name="T10" fmla="*/ 4 w 6"/>
                <a:gd name="T11" fmla="*/ 7 h 7"/>
                <a:gd name="T12" fmla="*/ 6 w 6"/>
                <a:gd name="T13" fmla="*/ 3 h 7"/>
                <a:gd name="T14" fmla="*/ 3 w 6"/>
                <a:gd name="T15" fmla="*/ 1 h 7"/>
                <a:gd name="T16" fmla="*/ 3 w 6"/>
                <a:gd name="T17" fmla="*/ 1 h 7"/>
                <a:gd name="T18" fmla="*/ 3 w 6"/>
                <a:gd name="T19" fmla="*/ 1 h 7"/>
                <a:gd name="T20" fmla="*/ 2 w 6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47" name="Freeform 120">
              <a:extLst>
                <a:ext uri="{FF2B5EF4-FFF2-40B4-BE49-F238E27FC236}">
                  <a16:creationId xmlns:a16="http://schemas.microsoft.com/office/drawing/2014/main" xmlns="" id="{0AB427E3-A3F1-44C4-B1D2-EAACBBAE93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4616" y="10807607"/>
              <a:ext cx="51633" cy="41306"/>
            </a:xfrm>
            <a:custGeom>
              <a:avLst/>
              <a:gdLst>
                <a:gd name="T0" fmla="*/ 20 w 33"/>
                <a:gd name="T1" fmla="*/ 22 h 26"/>
                <a:gd name="T2" fmla="*/ 20 w 33"/>
                <a:gd name="T3" fmla="*/ 22 h 26"/>
                <a:gd name="T4" fmla="*/ 20 w 33"/>
                <a:gd name="T5" fmla="*/ 24 h 26"/>
                <a:gd name="T6" fmla="*/ 22 w 33"/>
                <a:gd name="T7" fmla="*/ 22 h 26"/>
                <a:gd name="T8" fmla="*/ 20 w 33"/>
                <a:gd name="T9" fmla="*/ 22 h 26"/>
                <a:gd name="T10" fmla="*/ 10 w 33"/>
                <a:gd name="T11" fmla="*/ 0 h 26"/>
                <a:gd name="T12" fmla="*/ 7 w 33"/>
                <a:gd name="T13" fmla="*/ 0 h 26"/>
                <a:gd name="T14" fmla="*/ 1 w 33"/>
                <a:gd name="T15" fmla="*/ 5 h 26"/>
                <a:gd name="T16" fmla="*/ 0 w 33"/>
                <a:gd name="T17" fmla="*/ 12 h 26"/>
                <a:gd name="T18" fmla="*/ 4 w 33"/>
                <a:gd name="T19" fmla="*/ 18 h 26"/>
                <a:gd name="T20" fmla="*/ 5 w 33"/>
                <a:gd name="T21" fmla="*/ 17 h 26"/>
                <a:gd name="T22" fmla="*/ 2 w 33"/>
                <a:gd name="T23" fmla="*/ 14 h 26"/>
                <a:gd name="T24" fmla="*/ 2 w 33"/>
                <a:gd name="T25" fmla="*/ 12 h 26"/>
                <a:gd name="T26" fmla="*/ 2 w 33"/>
                <a:gd name="T27" fmla="*/ 11 h 26"/>
                <a:gd name="T28" fmla="*/ 2 w 33"/>
                <a:gd name="T29" fmla="*/ 11 h 26"/>
                <a:gd name="T30" fmla="*/ 3 w 33"/>
                <a:gd name="T31" fmla="*/ 11 h 26"/>
                <a:gd name="T32" fmla="*/ 4 w 33"/>
                <a:gd name="T33" fmla="*/ 10 h 26"/>
                <a:gd name="T34" fmla="*/ 4 w 33"/>
                <a:gd name="T35" fmla="*/ 10 h 26"/>
                <a:gd name="T36" fmla="*/ 4 w 33"/>
                <a:gd name="T37" fmla="*/ 7 h 26"/>
                <a:gd name="T38" fmla="*/ 7 w 33"/>
                <a:gd name="T39" fmla="*/ 4 h 26"/>
                <a:gd name="T40" fmla="*/ 9 w 33"/>
                <a:gd name="T41" fmla="*/ 4 h 26"/>
                <a:gd name="T42" fmla="*/ 11 w 33"/>
                <a:gd name="T43" fmla="*/ 4 h 26"/>
                <a:gd name="T44" fmla="*/ 14 w 33"/>
                <a:gd name="T45" fmla="*/ 7 h 26"/>
                <a:gd name="T46" fmla="*/ 14 w 33"/>
                <a:gd name="T47" fmla="*/ 10 h 26"/>
                <a:gd name="T48" fmla="*/ 13 w 33"/>
                <a:gd name="T49" fmla="*/ 13 h 26"/>
                <a:gd name="T50" fmla="*/ 16 w 33"/>
                <a:gd name="T51" fmla="*/ 15 h 26"/>
                <a:gd name="T52" fmla="*/ 17 w 33"/>
                <a:gd name="T53" fmla="*/ 13 h 26"/>
                <a:gd name="T54" fmla="*/ 20 w 33"/>
                <a:gd name="T55" fmla="*/ 9 h 26"/>
                <a:gd name="T56" fmla="*/ 22 w 33"/>
                <a:gd name="T57" fmla="*/ 9 h 26"/>
                <a:gd name="T58" fmla="*/ 25 w 33"/>
                <a:gd name="T59" fmla="*/ 10 h 26"/>
                <a:gd name="T60" fmla="*/ 29 w 33"/>
                <a:gd name="T61" fmla="*/ 14 h 26"/>
                <a:gd name="T62" fmla="*/ 28 w 33"/>
                <a:gd name="T63" fmla="*/ 19 h 26"/>
                <a:gd name="T64" fmla="*/ 28 w 33"/>
                <a:gd name="T65" fmla="*/ 21 h 26"/>
                <a:gd name="T66" fmla="*/ 23 w 33"/>
                <a:gd name="T67" fmla="*/ 26 h 26"/>
                <a:gd name="T68" fmla="*/ 26 w 33"/>
                <a:gd name="T69" fmla="*/ 26 h 26"/>
                <a:gd name="T70" fmla="*/ 31 w 33"/>
                <a:gd name="T71" fmla="*/ 21 h 26"/>
                <a:gd name="T72" fmla="*/ 32 w 33"/>
                <a:gd name="T73" fmla="*/ 13 h 26"/>
                <a:gd name="T74" fmla="*/ 27 w 33"/>
                <a:gd name="T75" fmla="*/ 6 h 26"/>
                <a:gd name="T76" fmla="*/ 23 w 33"/>
                <a:gd name="T77" fmla="*/ 5 h 26"/>
                <a:gd name="T78" fmla="*/ 17 w 33"/>
                <a:gd name="T79" fmla="*/ 8 h 26"/>
                <a:gd name="T80" fmla="*/ 13 w 33"/>
                <a:gd name="T81" fmla="*/ 1 h 26"/>
                <a:gd name="T82" fmla="*/ 10 w 33"/>
                <a:gd name="T8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" h="26">
                  <a:moveTo>
                    <a:pt x="20" y="22"/>
                  </a:moveTo>
                  <a:cubicBezTo>
                    <a:pt x="20" y="22"/>
                    <a:pt x="20" y="22"/>
                    <a:pt x="20" y="22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1" y="22"/>
                    <a:pt x="20" y="22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5" y="1"/>
                    <a:pt x="3" y="2"/>
                    <a:pt x="1" y="5"/>
                  </a:cubicBezTo>
                  <a:cubicBezTo>
                    <a:pt x="0" y="7"/>
                    <a:pt x="0" y="10"/>
                    <a:pt x="0" y="12"/>
                  </a:cubicBezTo>
                  <a:cubicBezTo>
                    <a:pt x="1" y="14"/>
                    <a:pt x="2" y="16"/>
                    <a:pt x="4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3"/>
                    <a:pt x="1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8"/>
                    <a:pt x="4" y="7"/>
                  </a:cubicBezTo>
                  <a:cubicBezTo>
                    <a:pt x="5" y="5"/>
                    <a:pt x="6" y="4"/>
                    <a:pt x="7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10" y="4"/>
                    <a:pt x="11" y="4"/>
                    <a:pt x="11" y="4"/>
                  </a:cubicBezTo>
                  <a:cubicBezTo>
                    <a:pt x="13" y="5"/>
                    <a:pt x="13" y="6"/>
                    <a:pt x="14" y="7"/>
                  </a:cubicBezTo>
                  <a:cubicBezTo>
                    <a:pt x="14" y="8"/>
                    <a:pt x="14" y="9"/>
                    <a:pt x="14" y="10"/>
                  </a:cubicBezTo>
                  <a:cubicBezTo>
                    <a:pt x="14" y="11"/>
                    <a:pt x="13" y="12"/>
                    <a:pt x="13" y="1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4"/>
                    <a:pt x="16" y="13"/>
                    <a:pt x="17" y="13"/>
                  </a:cubicBezTo>
                  <a:cubicBezTo>
                    <a:pt x="17" y="11"/>
                    <a:pt x="19" y="10"/>
                    <a:pt x="20" y="9"/>
                  </a:cubicBezTo>
                  <a:cubicBezTo>
                    <a:pt x="21" y="9"/>
                    <a:pt x="22" y="9"/>
                    <a:pt x="22" y="9"/>
                  </a:cubicBezTo>
                  <a:cubicBezTo>
                    <a:pt x="23" y="9"/>
                    <a:pt x="24" y="9"/>
                    <a:pt x="25" y="10"/>
                  </a:cubicBezTo>
                  <a:cubicBezTo>
                    <a:pt x="27" y="11"/>
                    <a:pt x="28" y="12"/>
                    <a:pt x="29" y="14"/>
                  </a:cubicBezTo>
                  <a:cubicBezTo>
                    <a:pt x="29" y="15"/>
                    <a:pt x="29" y="17"/>
                    <a:pt x="28" y="19"/>
                  </a:cubicBezTo>
                  <a:cubicBezTo>
                    <a:pt x="29" y="19"/>
                    <a:pt x="29" y="20"/>
                    <a:pt x="28" y="21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4" y="26"/>
                    <a:pt x="25" y="26"/>
                    <a:pt x="26" y="26"/>
                  </a:cubicBezTo>
                  <a:cubicBezTo>
                    <a:pt x="28" y="25"/>
                    <a:pt x="30" y="23"/>
                    <a:pt x="31" y="21"/>
                  </a:cubicBezTo>
                  <a:cubicBezTo>
                    <a:pt x="32" y="18"/>
                    <a:pt x="33" y="15"/>
                    <a:pt x="32" y="13"/>
                  </a:cubicBezTo>
                  <a:cubicBezTo>
                    <a:pt x="32" y="10"/>
                    <a:pt x="30" y="8"/>
                    <a:pt x="27" y="6"/>
                  </a:cubicBezTo>
                  <a:cubicBezTo>
                    <a:pt x="26" y="5"/>
                    <a:pt x="24" y="5"/>
                    <a:pt x="23" y="5"/>
                  </a:cubicBezTo>
                  <a:cubicBezTo>
                    <a:pt x="21" y="5"/>
                    <a:pt x="19" y="6"/>
                    <a:pt x="17" y="8"/>
                  </a:cubicBezTo>
                  <a:cubicBezTo>
                    <a:pt x="17" y="4"/>
                    <a:pt x="16" y="2"/>
                    <a:pt x="13" y="1"/>
                  </a:cubicBezTo>
                  <a:cubicBezTo>
                    <a:pt x="12" y="0"/>
                    <a:pt x="11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48" name="Freeform 121">
              <a:extLst>
                <a:ext uri="{FF2B5EF4-FFF2-40B4-BE49-F238E27FC236}">
                  <a16:creationId xmlns:a16="http://schemas.microsoft.com/office/drawing/2014/main" xmlns="" id="{3E932D64-2E47-4454-8AA4-3AD4BDDE99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6681" y="10823097"/>
              <a:ext cx="43371" cy="25816"/>
            </a:xfrm>
            <a:custGeom>
              <a:avLst/>
              <a:gdLst>
                <a:gd name="T0" fmla="*/ 27 w 28"/>
                <a:gd name="T1" fmla="*/ 9 h 16"/>
                <a:gd name="T2" fmla="*/ 27 w 28"/>
                <a:gd name="T3" fmla="*/ 9 h 16"/>
                <a:gd name="T4" fmla="*/ 22 w 28"/>
                <a:gd name="T5" fmla="*/ 12 h 16"/>
                <a:gd name="T6" fmla="*/ 21 w 28"/>
                <a:gd name="T7" fmla="*/ 12 h 16"/>
                <a:gd name="T8" fmla="*/ 19 w 28"/>
                <a:gd name="T9" fmla="*/ 14 h 16"/>
                <a:gd name="T10" fmla="*/ 19 w 28"/>
                <a:gd name="T11" fmla="*/ 12 h 16"/>
                <a:gd name="T12" fmla="*/ 19 w 28"/>
                <a:gd name="T13" fmla="*/ 12 h 16"/>
                <a:gd name="T14" fmla="*/ 18 w 28"/>
                <a:gd name="T15" fmla="*/ 12 h 16"/>
                <a:gd name="T16" fmla="*/ 17 w 28"/>
                <a:gd name="T17" fmla="*/ 15 h 16"/>
                <a:gd name="T18" fmla="*/ 21 w 28"/>
                <a:gd name="T19" fmla="*/ 16 h 16"/>
                <a:gd name="T20" fmla="*/ 22 w 28"/>
                <a:gd name="T21" fmla="*/ 16 h 16"/>
                <a:gd name="T22" fmla="*/ 27 w 28"/>
                <a:gd name="T23" fmla="*/ 11 h 16"/>
                <a:gd name="T24" fmla="*/ 27 w 28"/>
                <a:gd name="T25" fmla="*/ 9 h 16"/>
                <a:gd name="T26" fmla="*/ 3 w 28"/>
                <a:gd name="T27" fmla="*/ 0 h 16"/>
                <a:gd name="T28" fmla="*/ 2 w 28"/>
                <a:gd name="T29" fmla="*/ 1 h 16"/>
                <a:gd name="T30" fmla="*/ 1 w 28"/>
                <a:gd name="T31" fmla="*/ 1 h 16"/>
                <a:gd name="T32" fmla="*/ 1 w 28"/>
                <a:gd name="T33" fmla="*/ 1 h 16"/>
                <a:gd name="T34" fmla="*/ 1 w 28"/>
                <a:gd name="T35" fmla="*/ 2 h 16"/>
                <a:gd name="T36" fmla="*/ 1 w 28"/>
                <a:gd name="T37" fmla="*/ 4 h 16"/>
                <a:gd name="T38" fmla="*/ 4 w 28"/>
                <a:gd name="T39" fmla="*/ 7 h 16"/>
                <a:gd name="T40" fmla="*/ 6 w 28"/>
                <a:gd name="T41" fmla="*/ 5 h 16"/>
                <a:gd name="T42" fmla="*/ 3 w 28"/>
                <a:gd name="T43" fmla="*/ 0 h 16"/>
                <a:gd name="T44" fmla="*/ 3 w 28"/>
                <a:gd name="T4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16">
                  <a:moveTo>
                    <a:pt x="27" y="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26" y="11"/>
                    <a:pt x="24" y="12"/>
                    <a:pt x="22" y="12"/>
                  </a:cubicBezTo>
                  <a:cubicBezTo>
                    <a:pt x="22" y="12"/>
                    <a:pt x="21" y="12"/>
                    <a:pt x="21" y="1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2"/>
                    <a:pt x="18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6"/>
                    <a:pt x="20" y="16"/>
                    <a:pt x="21" y="16"/>
                  </a:cubicBezTo>
                  <a:cubicBezTo>
                    <a:pt x="21" y="16"/>
                    <a:pt x="22" y="16"/>
                    <a:pt x="22" y="1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8" y="10"/>
                    <a:pt x="28" y="9"/>
                    <a:pt x="27" y="9"/>
                  </a:cubicBezTo>
                  <a:moveTo>
                    <a:pt x="3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" y="3"/>
                    <a:pt x="3" y="2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49" name="Freeform 122">
              <a:extLst>
                <a:ext uri="{FF2B5EF4-FFF2-40B4-BE49-F238E27FC236}">
                  <a16:creationId xmlns:a16="http://schemas.microsoft.com/office/drawing/2014/main" xmlns="" id="{176097A0-59BB-4A63-A689-0B25AF84C2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0106" y="10772497"/>
              <a:ext cx="56796" cy="40274"/>
            </a:xfrm>
            <a:custGeom>
              <a:avLst/>
              <a:gdLst>
                <a:gd name="T0" fmla="*/ 25 w 36"/>
                <a:gd name="T1" fmla="*/ 22 h 26"/>
                <a:gd name="T2" fmla="*/ 15 w 36"/>
                <a:gd name="T3" fmla="*/ 19 h 26"/>
                <a:gd name="T4" fmla="*/ 7 w 36"/>
                <a:gd name="T5" fmla="*/ 13 h 26"/>
                <a:gd name="T6" fmla="*/ 6 w 36"/>
                <a:gd name="T7" fmla="*/ 7 h 26"/>
                <a:gd name="T8" fmla="*/ 11 w 36"/>
                <a:gd name="T9" fmla="*/ 4 h 26"/>
                <a:gd name="T10" fmla="*/ 21 w 36"/>
                <a:gd name="T11" fmla="*/ 7 h 26"/>
                <a:gd name="T12" fmla="*/ 30 w 36"/>
                <a:gd name="T13" fmla="*/ 19 h 26"/>
                <a:gd name="T14" fmla="*/ 25 w 36"/>
                <a:gd name="T15" fmla="*/ 22 h 26"/>
                <a:gd name="T16" fmla="*/ 12 w 36"/>
                <a:gd name="T17" fmla="*/ 0 h 26"/>
                <a:gd name="T18" fmla="*/ 3 w 36"/>
                <a:gd name="T19" fmla="*/ 5 h 26"/>
                <a:gd name="T20" fmla="*/ 13 w 36"/>
                <a:gd name="T21" fmla="*/ 23 h 26"/>
                <a:gd name="T22" fmla="*/ 24 w 36"/>
                <a:gd name="T23" fmla="*/ 26 h 26"/>
                <a:gd name="T24" fmla="*/ 33 w 36"/>
                <a:gd name="T25" fmla="*/ 21 h 26"/>
                <a:gd name="T26" fmla="*/ 23 w 36"/>
                <a:gd name="T27" fmla="*/ 4 h 26"/>
                <a:gd name="T28" fmla="*/ 12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25" y="22"/>
                  </a:moveTo>
                  <a:cubicBezTo>
                    <a:pt x="23" y="22"/>
                    <a:pt x="19" y="21"/>
                    <a:pt x="15" y="19"/>
                  </a:cubicBezTo>
                  <a:cubicBezTo>
                    <a:pt x="11" y="17"/>
                    <a:pt x="8" y="15"/>
                    <a:pt x="7" y="13"/>
                  </a:cubicBezTo>
                  <a:cubicBezTo>
                    <a:pt x="5" y="11"/>
                    <a:pt x="5" y="9"/>
                    <a:pt x="6" y="7"/>
                  </a:cubicBezTo>
                  <a:cubicBezTo>
                    <a:pt x="7" y="5"/>
                    <a:pt x="9" y="4"/>
                    <a:pt x="11" y="4"/>
                  </a:cubicBezTo>
                  <a:cubicBezTo>
                    <a:pt x="14" y="4"/>
                    <a:pt x="17" y="5"/>
                    <a:pt x="21" y="7"/>
                  </a:cubicBezTo>
                  <a:cubicBezTo>
                    <a:pt x="29" y="12"/>
                    <a:pt x="32" y="15"/>
                    <a:pt x="30" y="19"/>
                  </a:cubicBezTo>
                  <a:cubicBezTo>
                    <a:pt x="29" y="21"/>
                    <a:pt x="27" y="22"/>
                    <a:pt x="25" y="22"/>
                  </a:cubicBezTo>
                  <a:moveTo>
                    <a:pt x="12" y="0"/>
                  </a:moveTo>
                  <a:cubicBezTo>
                    <a:pt x="8" y="0"/>
                    <a:pt x="5" y="2"/>
                    <a:pt x="3" y="5"/>
                  </a:cubicBezTo>
                  <a:cubicBezTo>
                    <a:pt x="0" y="12"/>
                    <a:pt x="3" y="17"/>
                    <a:pt x="13" y="23"/>
                  </a:cubicBezTo>
                  <a:cubicBezTo>
                    <a:pt x="18" y="25"/>
                    <a:pt x="21" y="26"/>
                    <a:pt x="24" y="26"/>
                  </a:cubicBezTo>
                  <a:cubicBezTo>
                    <a:pt x="28" y="26"/>
                    <a:pt x="31" y="24"/>
                    <a:pt x="33" y="21"/>
                  </a:cubicBezTo>
                  <a:cubicBezTo>
                    <a:pt x="36" y="15"/>
                    <a:pt x="33" y="9"/>
                    <a:pt x="23" y="4"/>
                  </a:cubicBezTo>
                  <a:cubicBezTo>
                    <a:pt x="19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50" name="Freeform 123">
              <a:extLst>
                <a:ext uri="{FF2B5EF4-FFF2-40B4-BE49-F238E27FC236}">
                  <a16:creationId xmlns:a16="http://schemas.microsoft.com/office/drawing/2014/main" xmlns="" id="{79BBDF4E-6AF4-4442-AA05-1894C8212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3664" y="10853044"/>
              <a:ext cx="45437" cy="71253"/>
            </a:xfrm>
            <a:custGeom>
              <a:avLst/>
              <a:gdLst>
                <a:gd name="T0" fmla="*/ 27 w 29"/>
                <a:gd name="T1" fmla="*/ 0 h 46"/>
                <a:gd name="T2" fmla="*/ 26 w 29"/>
                <a:gd name="T3" fmla="*/ 1 h 46"/>
                <a:gd name="T4" fmla="*/ 0 w 29"/>
                <a:gd name="T5" fmla="*/ 44 h 46"/>
                <a:gd name="T6" fmla="*/ 1 w 29"/>
                <a:gd name="T7" fmla="*/ 46 h 46"/>
                <a:gd name="T8" fmla="*/ 2 w 29"/>
                <a:gd name="T9" fmla="*/ 46 h 46"/>
                <a:gd name="T10" fmla="*/ 3 w 29"/>
                <a:gd name="T11" fmla="*/ 46 h 46"/>
                <a:gd name="T12" fmla="*/ 29 w 29"/>
                <a:gd name="T13" fmla="*/ 3 h 46"/>
                <a:gd name="T14" fmla="*/ 28 w 29"/>
                <a:gd name="T15" fmla="*/ 1 h 46"/>
                <a:gd name="T16" fmla="*/ 27 w 29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46">
                  <a:moveTo>
                    <a:pt x="27" y="0"/>
                  </a:moveTo>
                  <a:cubicBezTo>
                    <a:pt x="27" y="0"/>
                    <a:pt x="26" y="1"/>
                    <a:pt x="26" y="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5"/>
                    <a:pt x="0" y="46"/>
                    <a:pt x="1" y="46"/>
                  </a:cubicBezTo>
                  <a:cubicBezTo>
                    <a:pt x="1" y="46"/>
                    <a:pt x="1" y="46"/>
                    <a:pt x="2" y="46"/>
                  </a:cubicBezTo>
                  <a:cubicBezTo>
                    <a:pt x="2" y="46"/>
                    <a:pt x="3" y="46"/>
                    <a:pt x="3" y="46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"/>
                    <a:pt x="29" y="1"/>
                    <a:pt x="28" y="1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51" name="Freeform 124">
              <a:extLst>
                <a:ext uri="{FF2B5EF4-FFF2-40B4-BE49-F238E27FC236}">
                  <a16:creationId xmlns:a16="http://schemas.microsoft.com/office/drawing/2014/main" xmlns="" id="{887FBE52-E761-4709-995C-5122419B6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093" y="10256170"/>
              <a:ext cx="46469" cy="71253"/>
            </a:xfrm>
            <a:custGeom>
              <a:avLst/>
              <a:gdLst>
                <a:gd name="T0" fmla="*/ 28 w 30"/>
                <a:gd name="T1" fmla="*/ 0 h 46"/>
                <a:gd name="T2" fmla="*/ 26 w 30"/>
                <a:gd name="T3" fmla="*/ 1 h 46"/>
                <a:gd name="T4" fmla="*/ 0 w 30"/>
                <a:gd name="T5" fmla="*/ 43 h 46"/>
                <a:gd name="T6" fmla="*/ 1 w 30"/>
                <a:gd name="T7" fmla="*/ 46 h 46"/>
                <a:gd name="T8" fmla="*/ 2 w 30"/>
                <a:gd name="T9" fmla="*/ 46 h 46"/>
                <a:gd name="T10" fmla="*/ 3 w 30"/>
                <a:gd name="T11" fmla="*/ 45 h 46"/>
                <a:gd name="T12" fmla="*/ 29 w 30"/>
                <a:gd name="T13" fmla="*/ 2 h 46"/>
                <a:gd name="T14" fmla="*/ 29 w 30"/>
                <a:gd name="T15" fmla="*/ 0 h 46"/>
                <a:gd name="T16" fmla="*/ 28 w 30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8" y="0"/>
                  </a:moveTo>
                  <a:cubicBezTo>
                    <a:pt x="27" y="0"/>
                    <a:pt x="27" y="0"/>
                    <a:pt x="26" y="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0" y="45"/>
                    <a:pt x="1" y="46"/>
                  </a:cubicBezTo>
                  <a:cubicBezTo>
                    <a:pt x="1" y="46"/>
                    <a:pt x="2" y="46"/>
                    <a:pt x="2" y="46"/>
                  </a:cubicBezTo>
                  <a:cubicBezTo>
                    <a:pt x="2" y="46"/>
                    <a:pt x="3" y="46"/>
                    <a:pt x="3" y="45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29" y="1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52" name="Freeform 125">
              <a:extLst>
                <a:ext uri="{FF2B5EF4-FFF2-40B4-BE49-F238E27FC236}">
                  <a16:creationId xmlns:a16="http://schemas.microsoft.com/office/drawing/2014/main" xmlns="" id="{4057BDB0-EDD6-47A2-AD62-C1915335F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033" y="9041769"/>
              <a:ext cx="45437" cy="72286"/>
            </a:xfrm>
            <a:custGeom>
              <a:avLst/>
              <a:gdLst>
                <a:gd name="T0" fmla="*/ 27 w 29"/>
                <a:gd name="T1" fmla="*/ 0 h 46"/>
                <a:gd name="T2" fmla="*/ 26 w 29"/>
                <a:gd name="T3" fmla="*/ 1 h 46"/>
                <a:gd name="T4" fmla="*/ 0 w 29"/>
                <a:gd name="T5" fmla="*/ 44 h 46"/>
                <a:gd name="T6" fmla="*/ 1 w 29"/>
                <a:gd name="T7" fmla="*/ 46 h 46"/>
                <a:gd name="T8" fmla="*/ 2 w 29"/>
                <a:gd name="T9" fmla="*/ 46 h 46"/>
                <a:gd name="T10" fmla="*/ 3 w 29"/>
                <a:gd name="T11" fmla="*/ 46 h 46"/>
                <a:gd name="T12" fmla="*/ 29 w 29"/>
                <a:gd name="T13" fmla="*/ 3 h 46"/>
                <a:gd name="T14" fmla="*/ 28 w 29"/>
                <a:gd name="T15" fmla="*/ 1 h 46"/>
                <a:gd name="T16" fmla="*/ 27 w 29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46">
                  <a:moveTo>
                    <a:pt x="27" y="0"/>
                  </a:moveTo>
                  <a:cubicBezTo>
                    <a:pt x="27" y="0"/>
                    <a:pt x="26" y="1"/>
                    <a:pt x="26" y="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5"/>
                    <a:pt x="0" y="46"/>
                    <a:pt x="1" y="46"/>
                  </a:cubicBezTo>
                  <a:cubicBezTo>
                    <a:pt x="1" y="46"/>
                    <a:pt x="1" y="46"/>
                    <a:pt x="2" y="46"/>
                  </a:cubicBezTo>
                  <a:cubicBezTo>
                    <a:pt x="2" y="46"/>
                    <a:pt x="3" y="46"/>
                    <a:pt x="3" y="46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"/>
                    <a:pt x="29" y="1"/>
                    <a:pt x="28" y="1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53" name="Freeform 126">
              <a:extLst>
                <a:ext uri="{FF2B5EF4-FFF2-40B4-BE49-F238E27FC236}">
                  <a16:creationId xmlns:a16="http://schemas.microsoft.com/office/drawing/2014/main" xmlns="" id="{13DEDBB0-A332-461B-951C-FAF6D3996C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547" y="8581205"/>
              <a:ext cx="246804" cy="400670"/>
            </a:xfrm>
            <a:custGeom>
              <a:avLst/>
              <a:gdLst>
                <a:gd name="T0" fmla="*/ 44 w 159"/>
                <a:gd name="T1" fmla="*/ 182 h 257"/>
                <a:gd name="T2" fmla="*/ 1 w 159"/>
                <a:gd name="T3" fmla="*/ 254 h 257"/>
                <a:gd name="T4" fmla="*/ 1 w 159"/>
                <a:gd name="T5" fmla="*/ 257 h 257"/>
                <a:gd name="T6" fmla="*/ 2 w 159"/>
                <a:gd name="T7" fmla="*/ 257 h 257"/>
                <a:gd name="T8" fmla="*/ 4 w 159"/>
                <a:gd name="T9" fmla="*/ 256 h 257"/>
                <a:gd name="T10" fmla="*/ 47 w 159"/>
                <a:gd name="T11" fmla="*/ 185 h 257"/>
                <a:gd name="T12" fmla="*/ 44 w 159"/>
                <a:gd name="T13" fmla="*/ 182 h 257"/>
                <a:gd name="T14" fmla="*/ 133 w 159"/>
                <a:gd name="T15" fmla="*/ 36 h 257"/>
                <a:gd name="T16" fmla="*/ 46 w 159"/>
                <a:gd name="T17" fmla="*/ 179 h 257"/>
                <a:gd name="T18" fmla="*/ 49 w 159"/>
                <a:gd name="T19" fmla="*/ 182 h 257"/>
                <a:gd name="T20" fmla="*/ 136 w 159"/>
                <a:gd name="T21" fmla="*/ 38 h 257"/>
                <a:gd name="T22" fmla="*/ 133 w 159"/>
                <a:gd name="T23" fmla="*/ 36 h 257"/>
                <a:gd name="T24" fmla="*/ 140 w 159"/>
                <a:gd name="T25" fmla="*/ 23 h 257"/>
                <a:gd name="T26" fmla="*/ 134 w 159"/>
                <a:gd name="T27" fmla="*/ 33 h 257"/>
                <a:gd name="T28" fmla="*/ 137 w 159"/>
                <a:gd name="T29" fmla="*/ 35 h 257"/>
                <a:gd name="T30" fmla="*/ 144 w 159"/>
                <a:gd name="T31" fmla="*/ 25 h 257"/>
                <a:gd name="T32" fmla="*/ 140 w 159"/>
                <a:gd name="T33" fmla="*/ 23 h 257"/>
                <a:gd name="T34" fmla="*/ 159 w 159"/>
                <a:gd name="T35" fmla="*/ 0 h 257"/>
                <a:gd name="T36" fmla="*/ 154 w 159"/>
                <a:gd name="T37" fmla="*/ 2 h 257"/>
                <a:gd name="T38" fmla="*/ 142 w 159"/>
                <a:gd name="T39" fmla="*/ 20 h 257"/>
                <a:gd name="T40" fmla="*/ 145 w 159"/>
                <a:gd name="T41" fmla="*/ 22 h 257"/>
                <a:gd name="T42" fmla="*/ 159 w 159"/>
                <a:gd name="T43" fmla="*/ 0 h 257"/>
                <a:gd name="T44" fmla="*/ 159 w 159"/>
                <a:gd name="T4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9" h="257">
                  <a:moveTo>
                    <a:pt x="44" y="182"/>
                  </a:moveTo>
                  <a:cubicBezTo>
                    <a:pt x="1" y="254"/>
                    <a:pt x="1" y="254"/>
                    <a:pt x="1" y="254"/>
                  </a:cubicBezTo>
                  <a:cubicBezTo>
                    <a:pt x="0" y="255"/>
                    <a:pt x="1" y="256"/>
                    <a:pt x="1" y="257"/>
                  </a:cubicBezTo>
                  <a:cubicBezTo>
                    <a:pt x="2" y="257"/>
                    <a:pt x="2" y="257"/>
                    <a:pt x="2" y="257"/>
                  </a:cubicBezTo>
                  <a:cubicBezTo>
                    <a:pt x="3" y="257"/>
                    <a:pt x="3" y="257"/>
                    <a:pt x="4" y="256"/>
                  </a:cubicBezTo>
                  <a:cubicBezTo>
                    <a:pt x="47" y="185"/>
                    <a:pt x="47" y="185"/>
                    <a:pt x="47" y="185"/>
                  </a:cubicBezTo>
                  <a:cubicBezTo>
                    <a:pt x="44" y="182"/>
                    <a:pt x="44" y="182"/>
                    <a:pt x="44" y="182"/>
                  </a:cubicBezTo>
                  <a:moveTo>
                    <a:pt x="133" y="36"/>
                  </a:moveTo>
                  <a:cubicBezTo>
                    <a:pt x="46" y="179"/>
                    <a:pt x="46" y="179"/>
                    <a:pt x="46" y="179"/>
                  </a:cubicBezTo>
                  <a:cubicBezTo>
                    <a:pt x="49" y="182"/>
                    <a:pt x="49" y="182"/>
                    <a:pt x="49" y="182"/>
                  </a:cubicBezTo>
                  <a:cubicBezTo>
                    <a:pt x="136" y="38"/>
                    <a:pt x="136" y="38"/>
                    <a:pt x="136" y="38"/>
                  </a:cubicBezTo>
                  <a:cubicBezTo>
                    <a:pt x="135" y="37"/>
                    <a:pt x="134" y="37"/>
                    <a:pt x="133" y="36"/>
                  </a:cubicBezTo>
                  <a:moveTo>
                    <a:pt x="140" y="23"/>
                  </a:moveTo>
                  <a:cubicBezTo>
                    <a:pt x="134" y="33"/>
                    <a:pt x="134" y="33"/>
                    <a:pt x="134" y="33"/>
                  </a:cubicBezTo>
                  <a:cubicBezTo>
                    <a:pt x="135" y="34"/>
                    <a:pt x="136" y="34"/>
                    <a:pt x="137" y="35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40" y="23"/>
                    <a:pt x="140" y="23"/>
                    <a:pt x="140" y="23"/>
                  </a:cubicBezTo>
                  <a:moveTo>
                    <a:pt x="159" y="0"/>
                  </a:moveTo>
                  <a:cubicBezTo>
                    <a:pt x="154" y="2"/>
                    <a:pt x="154" y="2"/>
                    <a:pt x="154" y="2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45" y="22"/>
                    <a:pt x="145" y="22"/>
                    <a:pt x="145" y="22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9" y="0"/>
                    <a:pt x="159" y="0"/>
                    <a:pt x="15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54" name="Freeform 127">
              <a:extLst>
                <a:ext uri="{FF2B5EF4-FFF2-40B4-BE49-F238E27FC236}">
                  <a16:creationId xmlns:a16="http://schemas.microsoft.com/office/drawing/2014/main" xmlns="" id="{25628E1F-6B59-42E6-97DB-9AEA9268F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702" y="8860022"/>
              <a:ext cx="8261" cy="9294"/>
            </a:xfrm>
            <a:custGeom>
              <a:avLst/>
              <a:gdLst>
                <a:gd name="T0" fmla="*/ 3 w 8"/>
                <a:gd name="T1" fmla="*/ 0 h 9"/>
                <a:gd name="T2" fmla="*/ 0 w 8"/>
                <a:gd name="T3" fmla="*/ 5 h 9"/>
                <a:gd name="T4" fmla="*/ 5 w 8"/>
                <a:gd name="T5" fmla="*/ 9 h 9"/>
                <a:gd name="T6" fmla="*/ 8 w 8"/>
                <a:gd name="T7" fmla="*/ 5 h 9"/>
                <a:gd name="T8" fmla="*/ 3 w 8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3" y="0"/>
                  </a:moveTo>
                  <a:lnTo>
                    <a:pt x="0" y="5"/>
                  </a:lnTo>
                  <a:lnTo>
                    <a:pt x="5" y="9"/>
                  </a:lnTo>
                  <a:lnTo>
                    <a:pt x="8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55" name="Freeform 128">
              <a:extLst>
                <a:ext uri="{FF2B5EF4-FFF2-40B4-BE49-F238E27FC236}">
                  <a16:creationId xmlns:a16="http://schemas.microsoft.com/office/drawing/2014/main" xmlns="" id="{F8A535C6-F09D-4E30-930F-C4A40DFB8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702" y="8860022"/>
              <a:ext cx="8261" cy="9294"/>
            </a:xfrm>
            <a:custGeom>
              <a:avLst/>
              <a:gdLst>
                <a:gd name="T0" fmla="*/ 3 w 8"/>
                <a:gd name="T1" fmla="*/ 0 h 9"/>
                <a:gd name="T2" fmla="*/ 0 w 8"/>
                <a:gd name="T3" fmla="*/ 5 h 9"/>
                <a:gd name="T4" fmla="*/ 5 w 8"/>
                <a:gd name="T5" fmla="*/ 9 h 9"/>
                <a:gd name="T6" fmla="*/ 8 w 8"/>
                <a:gd name="T7" fmla="*/ 5 h 9"/>
                <a:gd name="T8" fmla="*/ 3 w 8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3" y="0"/>
                  </a:moveTo>
                  <a:lnTo>
                    <a:pt x="0" y="5"/>
                  </a:lnTo>
                  <a:lnTo>
                    <a:pt x="5" y="9"/>
                  </a:lnTo>
                  <a:lnTo>
                    <a:pt x="8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56" name="Freeform 129">
              <a:extLst>
                <a:ext uri="{FF2B5EF4-FFF2-40B4-BE49-F238E27FC236}">
                  <a16:creationId xmlns:a16="http://schemas.microsoft.com/office/drawing/2014/main" xmlns="" id="{C1B2BA63-AD32-485E-97C3-8AB50758C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7078" y="8577074"/>
              <a:ext cx="40274" cy="64025"/>
            </a:xfrm>
            <a:custGeom>
              <a:avLst/>
              <a:gdLst>
                <a:gd name="T0" fmla="*/ 1 w 26"/>
                <a:gd name="T1" fmla="*/ 36 h 41"/>
                <a:gd name="T2" fmla="*/ 0 w 26"/>
                <a:gd name="T3" fmla="*/ 39 h 41"/>
                <a:gd name="T4" fmla="*/ 3 w 26"/>
                <a:gd name="T5" fmla="*/ 41 h 41"/>
                <a:gd name="T6" fmla="*/ 4 w 26"/>
                <a:gd name="T7" fmla="*/ 38 h 41"/>
                <a:gd name="T8" fmla="*/ 1 w 26"/>
                <a:gd name="T9" fmla="*/ 36 h 41"/>
                <a:gd name="T10" fmla="*/ 9 w 26"/>
                <a:gd name="T11" fmla="*/ 23 h 41"/>
                <a:gd name="T12" fmla="*/ 7 w 26"/>
                <a:gd name="T13" fmla="*/ 26 h 41"/>
                <a:gd name="T14" fmla="*/ 11 w 26"/>
                <a:gd name="T15" fmla="*/ 28 h 41"/>
                <a:gd name="T16" fmla="*/ 12 w 26"/>
                <a:gd name="T17" fmla="*/ 25 h 41"/>
                <a:gd name="T18" fmla="*/ 9 w 26"/>
                <a:gd name="T19" fmla="*/ 23 h 41"/>
                <a:gd name="T20" fmla="*/ 24 w 26"/>
                <a:gd name="T21" fmla="*/ 0 h 41"/>
                <a:gd name="T22" fmla="*/ 23 w 26"/>
                <a:gd name="T23" fmla="*/ 1 h 41"/>
                <a:gd name="T24" fmla="*/ 21 w 26"/>
                <a:gd name="T25" fmla="*/ 5 h 41"/>
                <a:gd name="T26" fmla="*/ 26 w 26"/>
                <a:gd name="T27" fmla="*/ 3 h 41"/>
                <a:gd name="T28" fmla="*/ 25 w 26"/>
                <a:gd name="T29" fmla="*/ 1 h 41"/>
                <a:gd name="T30" fmla="*/ 24 w 26"/>
                <a:gd name="T3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41">
                  <a:moveTo>
                    <a:pt x="1" y="36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1" y="40"/>
                    <a:pt x="2" y="40"/>
                    <a:pt x="3" y="41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7"/>
                    <a:pt x="2" y="37"/>
                    <a:pt x="1" y="36"/>
                  </a:cubicBezTo>
                  <a:moveTo>
                    <a:pt x="9" y="23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9" y="23"/>
                    <a:pt x="9" y="23"/>
                    <a:pt x="9" y="23"/>
                  </a:cubicBezTo>
                  <a:moveTo>
                    <a:pt x="24" y="0"/>
                  </a:moveTo>
                  <a:cubicBezTo>
                    <a:pt x="24" y="0"/>
                    <a:pt x="23" y="1"/>
                    <a:pt x="23" y="1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6" y="1"/>
                    <a:pt x="25" y="1"/>
                  </a:cubicBezTo>
                  <a:cubicBezTo>
                    <a:pt x="25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57" name="Freeform 130">
              <a:extLst>
                <a:ext uri="{FF2B5EF4-FFF2-40B4-BE49-F238E27FC236}">
                  <a16:creationId xmlns:a16="http://schemas.microsoft.com/office/drawing/2014/main" xmlns="" id="{9840ECEB-6A71-4CF0-A16A-E423F37C33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4527" y="8444895"/>
              <a:ext cx="43371" cy="71253"/>
            </a:xfrm>
            <a:custGeom>
              <a:avLst/>
              <a:gdLst>
                <a:gd name="T0" fmla="*/ 2 w 28"/>
                <a:gd name="T1" fmla="*/ 44 h 46"/>
                <a:gd name="T2" fmla="*/ 0 w 28"/>
                <a:gd name="T3" fmla="*/ 46 h 46"/>
                <a:gd name="T4" fmla="*/ 0 w 28"/>
                <a:gd name="T5" fmla="*/ 46 h 46"/>
                <a:gd name="T6" fmla="*/ 1 w 28"/>
                <a:gd name="T7" fmla="*/ 45 h 46"/>
                <a:gd name="T8" fmla="*/ 2 w 28"/>
                <a:gd name="T9" fmla="*/ 44 h 46"/>
                <a:gd name="T10" fmla="*/ 2 w 28"/>
                <a:gd name="T11" fmla="*/ 44 h 46"/>
                <a:gd name="T12" fmla="*/ 7 w 28"/>
                <a:gd name="T13" fmla="*/ 30 h 46"/>
                <a:gd name="T14" fmla="*/ 1 w 28"/>
                <a:gd name="T15" fmla="*/ 40 h 46"/>
                <a:gd name="T16" fmla="*/ 1 w 28"/>
                <a:gd name="T17" fmla="*/ 40 h 46"/>
                <a:gd name="T18" fmla="*/ 10 w 28"/>
                <a:gd name="T19" fmla="*/ 31 h 46"/>
                <a:gd name="T20" fmla="*/ 7 w 28"/>
                <a:gd name="T21" fmla="*/ 30 h 46"/>
                <a:gd name="T22" fmla="*/ 26 w 28"/>
                <a:gd name="T23" fmla="*/ 0 h 46"/>
                <a:gd name="T24" fmla="*/ 24 w 28"/>
                <a:gd name="T25" fmla="*/ 1 h 46"/>
                <a:gd name="T26" fmla="*/ 8 w 28"/>
                <a:gd name="T27" fmla="*/ 27 h 46"/>
                <a:gd name="T28" fmla="*/ 11 w 28"/>
                <a:gd name="T29" fmla="*/ 29 h 46"/>
                <a:gd name="T30" fmla="*/ 27 w 28"/>
                <a:gd name="T31" fmla="*/ 2 h 46"/>
                <a:gd name="T32" fmla="*/ 27 w 28"/>
                <a:gd name="T33" fmla="*/ 0 h 46"/>
                <a:gd name="T34" fmla="*/ 26 w 28"/>
                <a:gd name="T3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46">
                  <a:moveTo>
                    <a:pt x="2" y="44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1" y="46"/>
                    <a:pt x="1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2" y="44"/>
                    <a:pt x="2" y="44"/>
                  </a:cubicBezTo>
                  <a:moveTo>
                    <a:pt x="7" y="30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7" y="30"/>
                    <a:pt x="7" y="30"/>
                    <a:pt x="7" y="30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4" y="1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8" y="2"/>
                    <a:pt x="27" y="1"/>
                    <a:pt x="27" y="0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58" name="Freeform 131">
              <a:extLst>
                <a:ext uri="{FF2B5EF4-FFF2-40B4-BE49-F238E27FC236}">
                  <a16:creationId xmlns:a16="http://schemas.microsoft.com/office/drawing/2014/main" xmlns="" id="{90BDAFAF-7D51-426A-B0E1-E63770946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1429" y="8487234"/>
              <a:ext cx="20653" cy="28914"/>
            </a:xfrm>
            <a:custGeom>
              <a:avLst/>
              <a:gdLst>
                <a:gd name="T0" fmla="*/ 10 w 13"/>
                <a:gd name="T1" fmla="*/ 0 h 19"/>
                <a:gd name="T2" fmla="*/ 9 w 13"/>
                <a:gd name="T3" fmla="*/ 3 h 19"/>
                <a:gd name="T4" fmla="*/ 12 w 13"/>
                <a:gd name="T5" fmla="*/ 4 h 19"/>
                <a:gd name="T6" fmla="*/ 3 w 13"/>
                <a:gd name="T7" fmla="*/ 13 h 19"/>
                <a:gd name="T8" fmla="*/ 3 w 13"/>
                <a:gd name="T9" fmla="*/ 13 h 19"/>
                <a:gd name="T10" fmla="*/ 0 w 13"/>
                <a:gd name="T11" fmla="*/ 16 h 19"/>
                <a:gd name="T12" fmla="*/ 1 w 13"/>
                <a:gd name="T13" fmla="*/ 19 h 19"/>
                <a:gd name="T14" fmla="*/ 2 w 13"/>
                <a:gd name="T15" fmla="*/ 19 h 19"/>
                <a:gd name="T16" fmla="*/ 4 w 13"/>
                <a:gd name="T17" fmla="*/ 17 h 19"/>
                <a:gd name="T18" fmla="*/ 4 w 13"/>
                <a:gd name="T19" fmla="*/ 17 h 19"/>
                <a:gd name="T20" fmla="*/ 13 w 13"/>
                <a:gd name="T21" fmla="*/ 2 h 19"/>
                <a:gd name="T22" fmla="*/ 10 w 13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9">
                  <a:moveTo>
                    <a:pt x="10" y="0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1" y="19"/>
                    <a:pt x="2" y="19"/>
                    <a:pt x="2" y="19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59" name="Freeform 132">
              <a:extLst>
                <a:ext uri="{FF2B5EF4-FFF2-40B4-BE49-F238E27FC236}">
                  <a16:creationId xmlns:a16="http://schemas.microsoft.com/office/drawing/2014/main" xmlns="" id="{6043CFE1-6E0F-4BDA-BEFF-45DD72A69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89" y="9773920"/>
              <a:ext cx="247837" cy="403768"/>
            </a:xfrm>
            <a:custGeom>
              <a:avLst/>
              <a:gdLst>
                <a:gd name="T0" fmla="*/ 157 w 159"/>
                <a:gd name="T1" fmla="*/ 0 h 260"/>
                <a:gd name="T2" fmla="*/ 156 w 159"/>
                <a:gd name="T3" fmla="*/ 1 h 260"/>
                <a:gd name="T4" fmla="*/ 1 w 159"/>
                <a:gd name="T5" fmla="*/ 258 h 260"/>
                <a:gd name="T6" fmla="*/ 1 w 159"/>
                <a:gd name="T7" fmla="*/ 260 h 260"/>
                <a:gd name="T8" fmla="*/ 2 w 159"/>
                <a:gd name="T9" fmla="*/ 260 h 260"/>
                <a:gd name="T10" fmla="*/ 4 w 159"/>
                <a:gd name="T11" fmla="*/ 259 h 260"/>
                <a:gd name="T12" fmla="*/ 159 w 159"/>
                <a:gd name="T13" fmla="*/ 3 h 260"/>
                <a:gd name="T14" fmla="*/ 158 w 159"/>
                <a:gd name="T15" fmla="*/ 1 h 260"/>
                <a:gd name="T16" fmla="*/ 157 w 159"/>
                <a:gd name="T17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260">
                  <a:moveTo>
                    <a:pt x="157" y="0"/>
                  </a:moveTo>
                  <a:cubicBezTo>
                    <a:pt x="157" y="0"/>
                    <a:pt x="156" y="1"/>
                    <a:pt x="156" y="1"/>
                  </a:cubicBezTo>
                  <a:cubicBezTo>
                    <a:pt x="1" y="258"/>
                    <a:pt x="1" y="258"/>
                    <a:pt x="1" y="258"/>
                  </a:cubicBezTo>
                  <a:cubicBezTo>
                    <a:pt x="0" y="258"/>
                    <a:pt x="1" y="259"/>
                    <a:pt x="1" y="260"/>
                  </a:cubicBezTo>
                  <a:cubicBezTo>
                    <a:pt x="2" y="260"/>
                    <a:pt x="2" y="260"/>
                    <a:pt x="2" y="260"/>
                  </a:cubicBezTo>
                  <a:cubicBezTo>
                    <a:pt x="3" y="260"/>
                    <a:pt x="3" y="260"/>
                    <a:pt x="4" y="25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2"/>
                    <a:pt x="159" y="1"/>
                    <a:pt x="158" y="1"/>
                  </a:cubicBezTo>
                  <a:cubicBezTo>
                    <a:pt x="158" y="0"/>
                    <a:pt x="158" y="0"/>
                    <a:pt x="15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60" name="Freeform 133">
              <a:extLst>
                <a:ext uri="{FF2B5EF4-FFF2-40B4-BE49-F238E27FC236}">
                  <a16:creationId xmlns:a16="http://schemas.microsoft.com/office/drawing/2014/main" xmlns="" id="{5DCB0BFF-97F8-46F5-BFB1-1B197B36D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604" y="9640708"/>
              <a:ext cx="46469" cy="72286"/>
            </a:xfrm>
            <a:custGeom>
              <a:avLst/>
              <a:gdLst>
                <a:gd name="T0" fmla="*/ 28 w 30"/>
                <a:gd name="T1" fmla="*/ 0 h 46"/>
                <a:gd name="T2" fmla="*/ 27 w 30"/>
                <a:gd name="T3" fmla="*/ 1 h 46"/>
                <a:gd name="T4" fmla="*/ 1 w 30"/>
                <a:gd name="T5" fmla="*/ 44 h 46"/>
                <a:gd name="T6" fmla="*/ 1 w 30"/>
                <a:gd name="T7" fmla="*/ 46 h 46"/>
                <a:gd name="T8" fmla="*/ 2 w 30"/>
                <a:gd name="T9" fmla="*/ 46 h 46"/>
                <a:gd name="T10" fmla="*/ 4 w 30"/>
                <a:gd name="T11" fmla="*/ 45 h 46"/>
                <a:gd name="T12" fmla="*/ 29 w 30"/>
                <a:gd name="T13" fmla="*/ 3 h 46"/>
                <a:gd name="T14" fmla="*/ 29 w 30"/>
                <a:gd name="T15" fmla="*/ 0 h 46"/>
                <a:gd name="T16" fmla="*/ 28 w 30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8" y="0"/>
                  </a:moveTo>
                  <a:cubicBezTo>
                    <a:pt x="27" y="0"/>
                    <a:pt x="27" y="0"/>
                    <a:pt x="27" y="1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4"/>
                    <a:pt x="0" y="45"/>
                    <a:pt x="1" y="46"/>
                  </a:cubicBezTo>
                  <a:cubicBezTo>
                    <a:pt x="1" y="46"/>
                    <a:pt x="2" y="46"/>
                    <a:pt x="2" y="46"/>
                  </a:cubicBezTo>
                  <a:cubicBezTo>
                    <a:pt x="3" y="46"/>
                    <a:pt x="3" y="46"/>
                    <a:pt x="4" y="45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2"/>
                    <a:pt x="30" y="1"/>
                    <a:pt x="29" y="0"/>
                  </a:cubicBezTo>
                  <a:cubicBezTo>
                    <a:pt x="29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61" name="Freeform 134">
              <a:extLst>
                <a:ext uri="{FF2B5EF4-FFF2-40B4-BE49-F238E27FC236}">
                  <a16:creationId xmlns:a16="http://schemas.microsoft.com/office/drawing/2014/main" xmlns="" id="{303968F7-E1C0-4926-9280-22672F40D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50" y="8889969"/>
              <a:ext cx="37176" cy="58861"/>
            </a:xfrm>
            <a:custGeom>
              <a:avLst/>
              <a:gdLst>
                <a:gd name="T0" fmla="*/ 22 w 24"/>
                <a:gd name="T1" fmla="*/ 0 h 38"/>
                <a:gd name="T2" fmla="*/ 21 w 24"/>
                <a:gd name="T3" fmla="*/ 1 h 38"/>
                <a:gd name="T4" fmla="*/ 0 w 24"/>
                <a:gd name="T5" fmla="*/ 35 h 38"/>
                <a:gd name="T6" fmla="*/ 1 w 24"/>
                <a:gd name="T7" fmla="*/ 37 h 38"/>
                <a:gd name="T8" fmla="*/ 2 w 24"/>
                <a:gd name="T9" fmla="*/ 38 h 38"/>
                <a:gd name="T10" fmla="*/ 3 w 24"/>
                <a:gd name="T11" fmla="*/ 37 h 38"/>
                <a:gd name="T12" fmla="*/ 24 w 24"/>
                <a:gd name="T13" fmla="*/ 2 h 38"/>
                <a:gd name="T14" fmla="*/ 23 w 24"/>
                <a:gd name="T15" fmla="*/ 0 h 38"/>
                <a:gd name="T16" fmla="*/ 22 w 24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22" y="0"/>
                  </a:moveTo>
                  <a:cubicBezTo>
                    <a:pt x="22" y="0"/>
                    <a:pt x="21" y="0"/>
                    <a:pt x="21" y="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7"/>
                  </a:cubicBezTo>
                  <a:cubicBezTo>
                    <a:pt x="1" y="37"/>
                    <a:pt x="1" y="38"/>
                    <a:pt x="2" y="38"/>
                  </a:cubicBezTo>
                  <a:cubicBezTo>
                    <a:pt x="2" y="38"/>
                    <a:pt x="3" y="37"/>
                    <a:pt x="3" y="37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1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62" name="Freeform 135">
              <a:extLst>
                <a:ext uri="{FF2B5EF4-FFF2-40B4-BE49-F238E27FC236}">
                  <a16:creationId xmlns:a16="http://schemas.microsoft.com/office/drawing/2014/main" xmlns="" id="{45986935-9F30-4AB5-8270-FC01374BF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49" y="8465548"/>
              <a:ext cx="38208" cy="56796"/>
            </a:xfrm>
            <a:custGeom>
              <a:avLst/>
              <a:gdLst>
                <a:gd name="T0" fmla="*/ 22 w 24"/>
                <a:gd name="T1" fmla="*/ 0 h 37"/>
                <a:gd name="T2" fmla="*/ 21 w 24"/>
                <a:gd name="T3" fmla="*/ 0 h 37"/>
                <a:gd name="T4" fmla="*/ 0 w 24"/>
                <a:gd name="T5" fmla="*/ 35 h 37"/>
                <a:gd name="T6" fmla="*/ 1 w 24"/>
                <a:gd name="T7" fmla="*/ 37 h 37"/>
                <a:gd name="T8" fmla="*/ 2 w 24"/>
                <a:gd name="T9" fmla="*/ 37 h 37"/>
                <a:gd name="T10" fmla="*/ 3 w 24"/>
                <a:gd name="T11" fmla="*/ 36 h 37"/>
                <a:gd name="T12" fmla="*/ 24 w 24"/>
                <a:gd name="T13" fmla="*/ 2 h 37"/>
                <a:gd name="T14" fmla="*/ 23 w 24"/>
                <a:gd name="T15" fmla="*/ 0 h 37"/>
                <a:gd name="T16" fmla="*/ 22 w 24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7">
                  <a:moveTo>
                    <a:pt x="22" y="0"/>
                  </a:moveTo>
                  <a:cubicBezTo>
                    <a:pt x="22" y="0"/>
                    <a:pt x="21" y="0"/>
                    <a:pt x="21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6"/>
                    <a:pt x="1" y="37"/>
                  </a:cubicBezTo>
                  <a:cubicBezTo>
                    <a:pt x="1" y="37"/>
                    <a:pt x="2" y="37"/>
                    <a:pt x="2" y="37"/>
                  </a:cubicBezTo>
                  <a:cubicBezTo>
                    <a:pt x="2" y="37"/>
                    <a:pt x="3" y="37"/>
                    <a:pt x="3" y="36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"/>
                    <a:pt x="24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63" name="Freeform 136">
              <a:extLst>
                <a:ext uri="{FF2B5EF4-FFF2-40B4-BE49-F238E27FC236}">
                  <a16:creationId xmlns:a16="http://schemas.microsoft.com/office/drawing/2014/main" xmlns="" id="{110DEE3E-175D-47DF-BF32-0C0FFB39E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673" y="8404621"/>
              <a:ext cx="11359" cy="12392"/>
            </a:xfrm>
            <a:custGeom>
              <a:avLst/>
              <a:gdLst>
                <a:gd name="T0" fmla="*/ 5 w 7"/>
                <a:gd name="T1" fmla="*/ 0 h 8"/>
                <a:gd name="T2" fmla="*/ 3 w 7"/>
                <a:gd name="T3" fmla="*/ 1 h 8"/>
                <a:gd name="T4" fmla="*/ 1 w 7"/>
                <a:gd name="T5" fmla="*/ 5 h 8"/>
                <a:gd name="T6" fmla="*/ 1 w 7"/>
                <a:gd name="T7" fmla="*/ 8 h 8"/>
                <a:gd name="T8" fmla="*/ 2 w 7"/>
                <a:gd name="T9" fmla="*/ 8 h 8"/>
                <a:gd name="T10" fmla="*/ 4 w 7"/>
                <a:gd name="T11" fmla="*/ 7 h 8"/>
                <a:gd name="T12" fmla="*/ 6 w 7"/>
                <a:gd name="T13" fmla="*/ 2 h 8"/>
                <a:gd name="T14" fmla="*/ 6 w 7"/>
                <a:gd name="T15" fmla="*/ 0 h 8"/>
                <a:gd name="T16" fmla="*/ 5 w 7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5" y="0"/>
                  </a:moveTo>
                  <a:cubicBezTo>
                    <a:pt x="4" y="0"/>
                    <a:pt x="4" y="0"/>
                    <a:pt x="3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64" name="Freeform 137">
              <a:extLst>
                <a:ext uri="{FF2B5EF4-FFF2-40B4-BE49-F238E27FC236}">
                  <a16:creationId xmlns:a16="http://schemas.microsoft.com/office/drawing/2014/main" xmlns="" id="{5AAAAB1F-F1DD-41D8-A0EA-1F385B671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75" y="8570879"/>
              <a:ext cx="166257" cy="270555"/>
            </a:xfrm>
            <a:custGeom>
              <a:avLst/>
              <a:gdLst>
                <a:gd name="T0" fmla="*/ 105 w 107"/>
                <a:gd name="T1" fmla="*/ 0 h 174"/>
                <a:gd name="T2" fmla="*/ 104 w 107"/>
                <a:gd name="T3" fmla="*/ 1 h 174"/>
                <a:gd name="T4" fmla="*/ 0 w 107"/>
                <a:gd name="T5" fmla="*/ 172 h 174"/>
                <a:gd name="T6" fmla="*/ 1 w 107"/>
                <a:gd name="T7" fmla="*/ 174 h 174"/>
                <a:gd name="T8" fmla="*/ 2 w 107"/>
                <a:gd name="T9" fmla="*/ 174 h 174"/>
                <a:gd name="T10" fmla="*/ 3 w 107"/>
                <a:gd name="T11" fmla="*/ 173 h 174"/>
                <a:gd name="T12" fmla="*/ 107 w 107"/>
                <a:gd name="T13" fmla="*/ 2 h 174"/>
                <a:gd name="T14" fmla="*/ 106 w 107"/>
                <a:gd name="T15" fmla="*/ 0 h 174"/>
                <a:gd name="T16" fmla="*/ 105 w 107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174">
                  <a:moveTo>
                    <a:pt x="105" y="0"/>
                  </a:moveTo>
                  <a:cubicBezTo>
                    <a:pt x="105" y="0"/>
                    <a:pt x="104" y="0"/>
                    <a:pt x="104" y="1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0" y="172"/>
                    <a:pt x="0" y="173"/>
                    <a:pt x="1" y="174"/>
                  </a:cubicBezTo>
                  <a:cubicBezTo>
                    <a:pt x="1" y="174"/>
                    <a:pt x="2" y="174"/>
                    <a:pt x="2" y="174"/>
                  </a:cubicBezTo>
                  <a:cubicBezTo>
                    <a:pt x="2" y="174"/>
                    <a:pt x="3" y="174"/>
                    <a:pt x="3" y="173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1"/>
                    <a:pt x="106" y="0"/>
                  </a:cubicBezTo>
                  <a:cubicBezTo>
                    <a:pt x="106" y="0"/>
                    <a:pt x="106" y="0"/>
                    <a:pt x="10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65" name="Freeform 138">
              <a:extLst>
                <a:ext uri="{FF2B5EF4-FFF2-40B4-BE49-F238E27FC236}">
                  <a16:creationId xmlns:a16="http://schemas.microsoft.com/office/drawing/2014/main" xmlns="" id="{7497E113-DA08-4B67-B16C-28C28233E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581" y="9476516"/>
              <a:ext cx="37176" cy="58861"/>
            </a:xfrm>
            <a:custGeom>
              <a:avLst/>
              <a:gdLst>
                <a:gd name="T0" fmla="*/ 22 w 24"/>
                <a:gd name="T1" fmla="*/ 0 h 38"/>
                <a:gd name="T2" fmla="*/ 21 w 24"/>
                <a:gd name="T3" fmla="*/ 1 h 38"/>
                <a:gd name="T4" fmla="*/ 0 w 24"/>
                <a:gd name="T5" fmla="*/ 35 h 38"/>
                <a:gd name="T6" fmla="*/ 1 w 24"/>
                <a:gd name="T7" fmla="*/ 38 h 38"/>
                <a:gd name="T8" fmla="*/ 1 w 24"/>
                <a:gd name="T9" fmla="*/ 38 h 38"/>
                <a:gd name="T10" fmla="*/ 3 w 24"/>
                <a:gd name="T11" fmla="*/ 37 h 38"/>
                <a:gd name="T12" fmla="*/ 24 w 24"/>
                <a:gd name="T13" fmla="*/ 3 h 38"/>
                <a:gd name="T14" fmla="*/ 23 w 24"/>
                <a:gd name="T15" fmla="*/ 1 h 38"/>
                <a:gd name="T16" fmla="*/ 22 w 24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22" y="0"/>
                  </a:moveTo>
                  <a:cubicBezTo>
                    <a:pt x="22" y="0"/>
                    <a:pt x="21" y="1"/>
                    <a:pt x="21" y="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2" y="38"/>
                    <a:pt x="3" y="38"/>
                    <a:pt x="3" y="3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2"/>
                    <a:pt x="24" y="1"/>
                    <a:pt x="23" y="1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66" name="Freeform 139">
              <a:extLst>
                <a:ext uri="{FF2B5EF4-FFF2-40B4-BE49-F238E27FC236}">
                  <a16:creationId xmlns:a16="http://schemas.microsoft.com/office/drawing/2014/main" xmlns="" id="{06FC5F60-0899-48E8-9A10-313BFFD11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3344" y="10008333"/>
              <a:ext cx="166257" cy="270555"/>
            </a:xfrm>
            <a:custGeom>
              <a:avLst/>
              <a:gdLst>
                <a:gd name="T0" fmla="*/ 106 w 107"/>
                <a:gd name="T1" fmla="*/ 0 h 174"/>
                <a:gd name="T2" fmla="*/ 104 w 107"/>
                <a:gd name="T3" fmla="*/ 1 h 174"/>
                <a:gd name="T4" fmla="*/ 1 w 107"/>
                <a:gd name="T5" fmla="*/ 172 h 174"/>
                <a:gd name="T6" fmla="*/ 1 w 107"/>
                <a:gd name="T7" fmla="*/ 174 h 174"/>
                <a:gd name="T8" fmla="*/ 2 w 107"/>
                <a:gd name="T9" fmla="*/ 174 h 174"/>
                <a:gd name="T10" fmla="*/ 4 w 107"/>
                <a:gd name="T11" fmla="*/ 174 h 174"/>
                <a:gd name="T12" fmla="*/ 107 w 107"/>
                <a:gd name="T13" fmla="*/ 3 h 174"/>
                <a:gd name="T14" fmla="*/ 106 w 107"/>
                <a:gd name="T15" fmla="*/ 0 h 174"/>
                <a:gd name="T16" fmla="*/ 106 w 107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174">
                  <a:moveTo>
                    <a:pt x="106" y="0"/>
                  </a:moveTo>
                  <a:cubicBezTo>
                    <a:pt x="105" y="0"/>
                    <a:pt x="104" y="0"/>
                    <a:pt x="104" y="1"/>
                  </a:cubicBezTo>
                  <a:cubicBezTo>
                    <a:pt x="1" y="172"/>
                    <a:pt x="1" y="172"/>
                    <a:pt x="1" y="172"/>
                  </a:cubicBezTo>
                  <a:cubicBezTo>
                    <a:pt x="0" y="173"/>
                    <a:pt x="1" y="174"/>
                    <a:pt x="1" y="174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3" y="174"/>
                    <a:pt x="3" y="174"/>
                    <a:pt x="4" y="174"/>
                  </a:cubicBezTo>
                  <a:cubicBezTo>
                    <a:pt x="107" y="3"/>
                    <a:pt x="107" y="3"/>
                    <a:pt x="107" y="3"/>
                  </a:cubicBezTo>
                  <a:cubicBezTo>
                    <a:pt x="107" y="2"/>
                    <a:pt x="107" y="1"/>
                    <a:pt x="106" y="0"/>
                  </a:cubicBezTo>
                  <a:cubicBezTo>
                    <a:pt x="106" y="0"/>
                    <a:pt x="106" y="0"/>
                    <a:pt x="10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67" name="Freeform 140">
              <a:extLst>
                <a:ext uri="{FF2B5EF4-FFF2-40B4-BE49-F238E27FC236}">
                  <a16:creationId xmlns:a16="http://schemas.microsoft.com/office/drawing/2014/main" xmlns="" id="{C156E91F-F3E7-4FC9-AD15-A3DE75949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319" y="10327423"/>
              <a:ext cx="37176" cy="58861"/>
            </a:xfrm>
            <a:custGeom>
              <a:avLst/>
              <a:gdLst>
                <a:gd name="T0" fmla="*/ 23 w 24"/>
                <a:gd name="T1" fmla="*/ 0 h 38"/>
                <a:gd name="T2" fmla="*/ 21 w 24"/>
                <a:gd name="T3" fmla="*/ 1 h 38"/>
                <a:gd name="T4" fmla="*/ 1 w 24"/>
                <a:gd name="T5" fmla="*/ 35 h 38"/>
                <a:gd name="T6" fmla="*/ 1 w 24"/>
                <a:gd name="T7" fmla="*/ 37 h 38"/>
                <a:gd name="T8" fmla="*/ 2 w 24"/>
                <a:gd name="T9" fmla="*/ 38 h 38"/>
                <a:gd name="T10" fmla="*/ 3 w 24"/>
                <a:gd name="T11" fmla="*/ 37 h 38"/>
                <a:gd name="T12" fmla="*/ 24 w 24"/>
                <a:gd name="T13" fmla="*/ 3 h 38"/>
                <a:gd name="T14" fmla="*/ 23 w 24"/>
                <a:gd name="T15" fmla="*/ 0 h 38"/>
                <a:gd name="T16" fmla="*/ 23 w 24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23" y="0"/>
                  </a:moveTo>
                  <a:cubicBezTo>
                    <a:pt x="22" y="0"/>
                    <a:pt x="21" y="1"/>
                    <a:pt x="21" y="1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6"/>
                    <a:pt x="0" y="37"/>
                    <a:pt x="1" y="37"/>
                  </a:cubicBezTo>
                  <a:cubicBezTo>
                    <a:pt x="1" y="38"/>
                    <a:pt x="2" y="38"/>
                    <a:pt x="2" y="38"/>
                  </a:cubicBezTo>
                  <a:cubicBezTo>
                    <a:pt x="3" y="38"/>
                    <a:pt x="3" y="37"/>
                    <a:pt x="3" y="3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2"/>
                    <a:pt x="24" y="1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68" name="Freeform 141">
              <a:extLst>
                <a:ext uri="{FF2B5EF4-FFF2-40B4-BE49-F238E27FC236}">
                  <a16:creationId xmlns:a16="http://schemas.microsoft.com/office/drawing/2014/main" xmlns="" id="{49D4A6AA-C359-48BE-8611-5FB28D2312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6213" y="10434819"/>
              <a:ext cx="166257" cy="270555"/>
            </a:xfrm>
            <a:custGeom>
              <a:avLst/>
              <a:gdLst>
                <a:gd name="T0" fmla="*/ 31 w 107"/>
                <a:gd name="T1" fmla="*/ 121 h 174"/>
                <a:gd name="T2" fmla="*/ 1 w 107"/>
                <a:gd name="T3" fmla="*/ 171 h 174"/>
                <a:gd name="T4" fmla="*/ 1 w 107"/>
                <a:gd name="T5" fmla="*/ 174 h 174"/>
                <a:gd name="T6" fmla="*/ 2 w 107"/>
                <a:gd name="T7" fmla="*/ 174 h 174"/>
                <a:gd name="T8" fmla="*/ 3 w 107"/>
                <a:gd name="T9" fmla="*/ 173 h 174"/>
                <a:gd name="T10" fmla="*/ 33 w 107"/>
                <a:gd name="T11" fmla="*/ 123 h 174"/>
                <a:gd name="T12" fmla="*/ 31 w 107"/>
                <a:gd name="T13" fmla="*/ 121 h 174"/>
                <a:gd name="T14" fmla="*/ 34 w 107"/>
                <a:gd name="T15" fmla="*/ 115 h 174"/>
                <a:gd name="T16" fmla="*/ 33 w 107"/>
                <a:gd name="T17" fmla="*/ 118 h 174"/>
                <a:gd name="T18" fmla="*/ 35 w 107"/>
                <a:gd name="T19" fmla="*/ 120 h 174"/>
                <a:gd name="T20" fmla="*/ 37 w 107"/>
                <a:gd name="T21" fmla="*/ 118 h 174"/>
                <a:gd name="T22" fmla="*/ 34 w 107"/>
                <a:gd name="T23" fmla="*/ 115 h 174"/>
                <a:gd name="T24" fmla="*/ 105 w 107"/>
                <a:gd name="T25" fmla="*/ 0 h 174"/>
                <a:gd name="T26" fmla="*/ 104 w 107"/>
                <a:gd name="T27" fmla="*/ 0 h 174"/>
                <a:gd name="T28" fmla="*/ 36 w 107"/>
                <a:gd name="T29" fmla="*/ 112 h 174"/>
                <a:gd name="T30" fmla="*/ 39 w 107"/>
                <a:gd name="T31" fmla="*/ 115 h 174"/>
                <a:gd name="T32" fmla="*/ 107 w 107"/>
                <a:gd name="T33" fmla="*/ 2 h 174"/>
                <a:gd name="T34" fmla="*/ 106 w 107"/>
                <a:gd name="T35" fmla="*/ 0 h 174"/>
                <a:gd name="T36" fmla="*/ 105 w 107"/>
                <a:gd name="T3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" h="174">
                  <a:moveTo>
                    <a:pt x="31" y="121"/>
                  </a:moveTo>
                  <a:cubicBezTo>
                    <a:pt x="1" y="171"/>
                    <a:pt x="1" y="171"/>
                    <a:pt x="1" y="171"/>
                  </a:cubicBezTo>
                  <a:cubicBezTo>
                    <a:pt x="0" y="172"/>
                    <a:pt x="0" y="173"/>
                    <a:pt x="1" y="174"/>
                  </a:cubicBezTo>
                  <a:cubicBezTo>
                    <a:pt x="1" y="174"/>
                    <a:pt x="2" y="174"/>
                    <a:pt x="2" y="174"/>
                  </a:cubicBezTo>
                  <a:cubicBezTo>
                    <a:pt x="3" y="174"/>
                    <a:pt x="3" y="174"/>
                    <a:pt x="3" y="173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1" y="121"/>
                    <a:pt x="31" y="121"/>
                    <a:pt x="31" y="121"/>
                  </a:cubicBezTo>
                  <a:moveTo>
                    <a:pt x="34" y="115"/>
                  </a:moveTo>
                  <a:cubicBezTo>
                    <a:pt x="33" y="118"/>
                    <a:pt x="33" y="118"/>
                    <a:pt x="33" y="118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4" y="115"/>
                    <a:pt x="34" y="115"/>
                    <a:pt x="34" y="115"/>
                  </a:cubicBezTo>
                  <a:moveTo>
                    <a:pt x="105" y="0"/>
                  </a:moveTo>
                  <a:cubicBezTo>
                    <a:pt x="105" y="0"/>
                    <a:pt x="104" y="0"/>
                    <a:pt x="104" y="0"/>
                  </a:cubicBezTo>
                  <a:cubicBezTo>
                    <a:pt x="36" y="112"/>
                    <a:pt x="36" y="112"/>
                    <a:pt x="36" y="112"/>
                  </a:cubicBezTo>
                  <a:cubicBezTo>
                    <a:pt x="39" y="115"/>
                    <a:pt x="39" y="115"/>
                    <a:pt x="39" y="115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7" y="1"/>
                    <a:pt x="107" y="0"/>
                    <a:pt x="106" y="0"/>
                  </a:cubicBezTo>
                  <a:cubicBezTo>
                    <a:pt x="106" y="0"/>
                    <a:pt x="106" y="0"/>
                    <a:pt x="10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69" name="Freeform 142">
              <a:extLst>
                <a:ext uri="{FF2B5EF4-FFF2-40B4-BE49-F238E27FC236}">
                  <a16:creationId xmlns:a16="http://schemas.microsoft.com/office/drawing/2014/main" xmlns="" id="{DBF98549-506E-4BF5-9040-7434E6B3E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911" y="10609338"/>
              <a:ext cx="7229" cy="9294"/>
            </a:xfrm>
            <a:custGeom>
              <a:avLst/>
              <a:gdLst>
                <a:gd name="T0" fmla="*/ 3 w 7"/>
                <a:gd name="T1" fmla="*/ 0 h 9"/>
                <a:gd name="T2" fmla="*/ 0 w 7"/>
                <a:gd name="T3" fmla="*/ 4 h 9"/>
                <a:gd name="T4" fmla="*/ 4 w 7"/>
                <a:gd name="T5" fmla="*/ 9 h 9"/>
                <a:gd name="T6" fmla="*/ 7 w 7"/>
                <a:gd name="T7" fmla="*/ 4 h 9"/>
                <a:gd name="T8" fmla="*/ 3 w 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3" y="0"/>
                  </a:moveTo>
                  <a:lnTo>
                    <a:pt x="0" y="4"/>
                  </a:lnTo>
                  <a:lnTo>
                    <a:pt x="4" y="9"/>
                  </a:lnTo>
                  <a:lnTo>
                    <a:pt x="7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70" name="Freeform 143">
              <a:extLst>
                <a:ext uri="{FF2B5EF4-FFF2-40B4-BE49-F238E27FC236}">
                  <a16:creationId xmlns:a16="http://schemas.microsoft.com/office/drawing/2014/main" xmlns="" id="{EC3B16E2-47CD-4FDB-9FBC-A6DFDC26A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911" y="10609338"/>
              <a:ext cx="7229" cy="9294"/>
            </a:xfrm>
            <a:custGeom>
              <a:avLst/>
              <a:gdLst>
                <a:gd name="T0" fmla="*/ 3 w 7"/>
                <a:gd name="T1" fmla="*/ 0 h 9"/>
                <a:gd name="T2" fmla="*/ 0 w 7"/>
                <a:gd name="T3" fmla="*/ 4 h 9"/>
                <a:gd name="T4" fmla="*/ 4 w 7"/>
                <a:gd name="T5" fmla="*/ 9 h 9"/>
                <a:gd name="T6" fmla="*/ 7 w 7"/>
                <a:gd name="T7" fmla="*/ 4 h 9"/>
                <a:gd name="T8" fmla="*/ 3 w 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3" y="0"/>
                  </a:moveTo>
                  <a:lnTo>
                    <a:pt x="0" y="4"/>
                  </a:lnTo>
                  <a:lnTo>
                    <a:pt x="4" y="9"/>
                  </a:lnTo>
                  <a:lnTo>
                    <a:pt x="7" y="4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71" name="Freeform 144">
              <a:extLst>
                <a:ext uri="{FF2B5EF4-FFF2-40B4-BE49-F238E27FC236}">
                  <a16:creationId xmlns:a16="http://schemas.microsoft.com/office/drawing/2014/main" xmlns="" id="{2BAAFE1E-C237-4B3C-9CB7-52275415A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4748" y="10618631"/>
              <a:ext cx="6196" cy="7229"/>
            </a:xfrm>
            <a:custGeom>
              <a:avLst/>
              <a:gdLst>
                <a:gd name="T0" fmla="*/ 3 w 6"/>
                <a:gd name="T1" fmla="*/ 0 h 7"/>
                <a:gd name="T2" fmla="*/ 0 w 6"/>
                <a:gd name="T3" fmla="*/ 4 h 7"/>
                <a:gd name="T4" fmla="*/ 3 w 6"/>
                <a:gd name="T5" fmla="*/ 7 h 7"/>
                <a:gd name="T6" fmla="*/ 6 w 6"/>
                <a:gd name="T7" fmla="*/ 3 h 7"/>
                <a:gd name="T8" fmla="*/ 3 w 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72" name="Freeform 145">
              <a:extLst>
                <a:ext uri="{FF2B5EF4-FFF2-40B4-BE49-F238E27FC236}">
                  <a16:creationId xmlns:a16="http://schemas.microsoft.com/office/drawing/2014/main" xmlns="" id="{5D977C49-B8C8-44D1-AE4B-EDC6AAABB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4748" y="10618631"/>
              <a:ext cx="6196" cy="7229"/>
            </a:xfrm>
            <a:custGeom>
              <a:avLst/>
              <a:gdLst>
                <a:gd name="T0" fmla="*/ 3 w 6"/>
                <a:gd name="T1" fmla="*/ 0 h 7"/>
                <a:gd name="T2" fmla="*/ 0 w 6"/>
                <a:gd name="T3" fmla="*/ 4 h 7"/>
                <a:gd name="T4" fmla="*/ 3 w 6"/>
                <a:gd name="T5" fmla="*/ 7 h 7"/>
                <a:gd name="T6" fmla="*/ 6 w 6"/>
                <a:gd name="T7" fmla="*/ 3 h 7"/>
                <a:gd name="T8" fmla="*/ 3 w 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73" name="Freeform 146">
              <a:extLst>
                <a:ext uri="{FF2B5EF4-FFF2-40B4-BE49-F238E27FC236}">
                  <a16:creationId xmlns:a16="http://schemas.microsoft.com/office/drawing/2014/main" xmlns="" id="{25ABE07E-D536-4FED-88BD-181ABA56A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3221" y="10753909"/>
              <a:ext cx="37176" cy="56796"/>
            </a:xfrm>
            <a:custGeom>
              <a:avLst/>
              <a:gdLst>
                <a:gd name="T0" fmla="*/ 22 w 24"/>
                <a:gd name="T1" fmla="*/ 0 h 37"/>
                <a:gd name="T2" fmla="*/ 21 w 24"/>
                <a:gd name="T3" fmla="*/ 0 h 37"/>
                <a:gd name="T4" fmla="*/ 0 w 24"/>
                <a:gd name="T5" fmla="*/ 35 h 37"/>
                <a:gd name="T6" fmla="*/ 1 w 24"/>
                <a:gd name="T7" fmla="*/ 37 h 37"/>
                <a:gd name="T8" fmla="*/ 2 w 24"/>
                <a:gd name="T9" fmla="*/ 37 h 37"/>
                <a:gd name="T10" fmla="*/ 3 w 24"/>
                <a:gd name="T11" fmla="*/ 36 h 37"/>
                <a:gd name="T12" fmla="*/ 24 w 24"/>
                <a:gd name="T13" fmla="*/ 2 h 37"/>
                <a:gd name="T14" fmla="*/ 23 w 24"/>
                <a:gd name="T15" fmla="*/ 0 h 37"/>
                <a:gd name="T16" fmla="*/ 22 w 24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7">
                  <a:moveTo>
                    <a:pt x="22" y="0"/>
                  </a:moveTo>
                  <a:cubicBezTo>
                    <a:pt x="22" y="0"/>
                    <a:pt x="21" y="0"/>
                    <a:pt x="21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6"/>
                    <a:pt x="1" y="37"/>
                  </a:cubicBezTo>
                  <a:cubicBezTo>
                    <a:pt x="1" y="37"/>
                    <a:pt x="1" y="37"/>
                    <a:pt x="2" y="37"/>
                  </a:cubicBezTo>
                  <a:cubicBezTo>
                    <a:pt x="2" y="37"/>
                    <a:pt x="3" y="37"/>
                    <a:pt x="3" y="36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"/>
                    <a:pt x="24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74" name="Freeform 147">
              <a:extLst>
                <a:ext uri="{FF2B5EF4-FFF2-40B4-BE49-F238E27FC236}">
                  <a16:creationId xmlns:a16="http://schemas.microsoft.com/office/drawing/2014/main" xmlns="" id="{3857E101-80CC-44C7-9326-24ECEA16E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7605" y="9417655"/>
              <a:ext cx="9294" cy="10327"/>
            </a:xfrm>
            <a:custGeom>
              <a:avLst/>
              <a:gdLst>
                <a:gd name="T0" fmla="*/ 5 w 6"/>
                <a:gd name="T1" fmla="*/ 0 h 7"/>
                <a:gd name="T2" fmla="*/ 3 w 6"/>
                <a:gd name="T3" fmla="*/ 0 h 7"/>
                <a:gd name="T4" fmla="*/ 0 w 6"/>
                <a:gd name="T5" fmla="*/ 5 h 7"/>
                <a:gd name="T6" fmla="*/ 1 w 6"/>
                <a:gd name="T7" fmla="*/ 7 h 7"/>
                <a:gd name="T8" fmla="*/ 2 w 6"/>
                <a:gd name="T9" fmla="*/ 7 h 7"/>
                <a:gd name="T10" fmla="*/ 3 w 6"/>
                <a:gd name="T11" fmla="*/ 7 h 7"/>
                <a:gd name="T12" fmla="*/ 6 w 6"/>
                <a:gd name="T13" fmla="*/ 2 h 7"/>
                <a:gd name="T14" fmla="*/ 5 w 6"/>
                <a:gd name="T15" fmla="*/ 0 h 7"/>
                <a:gd name="T16" fmla="*/ 5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5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75" name="Freeform 148">
              <a:extLst>
                <a:ext uri="{FF2B5EF4-FFF2-40B4-BE49-F238E27FC236}">
                  <a16:creationId xmlns:a16="http://schemas.microsoft.com/office/drawing/2014/main" xmlns="" id="{31216175-BC16-44CA-8CFF-75D983F025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0031" y="9983549"/>
              <a:ext cx="37176" cy="57829"/>
            </a:xfrm>
            <a:custGeom>
              <a:avLst/>
              <a:gdLst>
                <a:gd name="T0" fmla="*/ 14 w 24"/>
                <a:gd name="T1" fmla="*/ 18 h 37"/>
                <a:gd name="T2" fmla="*/ 4 w 24"/>
                <a:gd name="T3" fmla="*/ 28 h 37"/>
                <a:gd name="T4" fmla="*/ 0 w 24"/>
                <a:gd name="T5" fmla="*/ 35 h 37"/>
                <a:gd name="T6" fmla="*/ 1 w 24"/>
                <a:gd name="T7" fmla="*/ 37 h 37"/>
                <a:gd name="T8" fmla="*/ 2 w 24"/>
                <a:gd name="T9" fmla="*/ 37 h 37"/>
                <a:gd name="T10" fmla="*/ 3 w 24"/>
                <a:gd name="T11" fmla="*/ 36 h 37"/>
                <a:gd name="T12" fmla="*/ 14 w 24"/>
                <a:gd name="T13" fmla="*/ 18 h 37"/>
                <a:gd name="T14" fmla="*/ 22 w 24"/>
                <a:gd name="T15" fmla="*/ 0 h 37"/>
                <a:gd name="T16" fmla="*/ 21 w 24"/>
                <a:gd name="T17" fmla="*/ 0 h 37"/>
                <a:gd name="T18" fmla="*/ 12 w 24"/>
                <a:gd name="T19" fmla="*/ 16 h 37"/>
                <a:gd name="T20" fmla="*/ 22 w 24"/>
                <a:gd name="T21" fmla="*/ 6 h 37"/>
                <a:gd name="T22" fmla="*/ 22 w 24"/>
                <a:gd name="T23" fmla="*/ 5 h 37"/>
                <a:gd name="T24" fmla="*/ 22 w 24"/>
                <a:gd name="T25" fmla="*/ 4 h 37"/>
                <a:gd name="T26" fmla="*/ 22 w 24"/>
                <a:gd name="T27" fmla="*/ 2 h 37"/>
                <a:gd name="T28" fmla="*/ 23 w 24"/>
                <a:gd name="T29" fmla="*/ 1 h 37"/>
                <a:gd name="T30" fmla="*/ 24 w 24"/>
                <a:gd name="T31" fmla="*/ 1 h 37"/>
                <a:gd name="T32" fmla="*/ 23 w 24"/>
                <a:gd name="T33" fmla="*/ 0 h 37"/>
                <a:gd name="T34" fmla="*/ 22 w 24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37">
                  <a:moveTo>
                    <a:pt x="14" y="18"/>
                  </a:moveTo>
                  <a:cubicBezTo>
                    <a:pt x="4" y="28"/>
                    <a:pt x="4" y="28"/>
                    <a:pt x="4" y="2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6"/>
                    <a:pt x="1" y="37"/>
                  </a:cubicBezTo>
                  <a:cubicBezTo>
                    <a:pt x="1" y="37"/>
                    <a:pt x="2" y="37"/>
                    <a:pt x="2" y="37"/>
                  </a:cubicBezTo>
                  <a:cubicBezTo>
                    <a:pt x="2" y="37"/>
                    <a:pt x="3" y="37"/>
                    <a:pt x="3" y="36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1" y="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1" y="3"/>
                    <a:pt x="21" y="2"/>
                    <a:pt x="22" y="2"/>
                  </a:cubicBezTo>
                  <a:cubicBezTo>
                    <a:pt x="22" y="1"/>
                    <a:pt x="23" y="1"/>
                    <a:pt x="23" y="1"/>
                  </a:cubicBezTo>
                  <a:cubicBezTo>
                    <a:pt x="23" y="1"/>
                    <a:pt x="24" y="1"/>
                    <a:pt x="24" y="1"/>
                  </a:cubicBezTo>
                  <a:cubicBezTo>
                    <a:pt x="24" y="1"/>
                    <a:pt x="24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76" name="Freeform 149">
              <a:extLst>
                <a:ext uri="{FF2B5EF4-FFF2-40B4-BE49-F238E27FC236}">
                  <a16:creationId xmlns:a16="http://schemas.microsoft.com/office/drawing/2014/main" xmlns="" id="{A195BD67-7B4B-4ECB-A91E-E164534B67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6227" y="9984582"/>
              <a:ext cx="30980" cy="42339"/>
            </a:xfrm>
            <a:custGeom>
              <a:avLst/>
              <a:gdLst>
                <a:gd name="T0" fmla="*/ 18 w 20"/>
                <a:gd name="T1" fmla="*/ 5 h 27"/>
                <a:gd name="T2" fmla="*/ 8 w 20"/>
                <a:gd name="T3" fmla="*/ 15 h 27"/>
                <a:gd name="T4" fmla="*/ 0 w 20"/>
                <a:gd name="T5" fmla="*/ 27 h 27"/>
                <a:gd name="T6" fmla="*/ 10 w 20"/>
                <a:gd name="T7" fmla="*/ 17 h 27"/>
                <a:gd name="T8" fmla="*/ 18 w 20"/>
                <a:gd name="T9" fmla="*/ 5 h 27"/>
                <a:gd name="T10" fmla="*/ 19 w 20"/>
                <a:gd name="T11" fmla="*/ 0 h 27"/>
                <a:gd name="T12" fmla="*/ 18 w 20"/>
                <a:gd name="T13" fmla="*/ 1 h 27"/>
                <a:gd name="T14" fmla="*/ 18 w 20"/>
                <a:gd name="T15" fmla="*/ 3 h 27"/>
                <a:gd name="T16" fmla="*/ 18 w 20"/>
                <a:gd name="T17" fmla="*/ 4 h 27"/>
                <a:gd name="T18" fmla="*/ 20 w 20"/>
                <a:gd name="T19" fmla="*/ 1 h 27"/>
                <a:gd name="T20" fmla="*/ 20 w 20"/>
                <a:gd name="T21" fmla="*/ 0 h 27"/>
                <a:gd name="T22" fmla="*/ 19 w 20"/>
                <a:gd name="T2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27">
                  <a:moveTo>
                    <a:pt x="18" y="5"/>
                  </a:moveTo>
                  <a:cubicBezTo>
                    <a:pt x="8" y="15"/>
                    <a:pt x="8" y="15"/>
                    <a:pt x="8" y="1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5"/>
                    <a:pt x="18" y="5"/>
                    <a:pt x="18" y="5"/>
                  </a:cubicBezTo>
                  <a:moveTo>
                    <a:pt x="19" y="0"/>
                  </a:moveTo>
                  <a:cubicBezTo>
                    <a:pt x="19" y="0"/>
                    <a:pt x="18" y="0"/>
                    <a:pt x="18" y="1"/>
                  </a:cubicBezTo>
                  <a:cubicBezTo>
                    <a:pt x="17" y="1"/>
                    <a:pt x="17" y="2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77" name="Freeform 150">
              <a:extLst>
                <a:ext uri="{FF2B5EF4-FFF2-40B4-BE49-F238E27FC236}">
                  <a16:creationId xmlns:a16="http://schemas.microsoft.com/office/drawing/2014/main" xmlns="" id="{310B0768-55BB-4914-B008-47F1023A0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023" y="9922623"/>
              <a:ext cx="11359" cy="12392"/>
            </a:xfrm>
            <a:custGeom>
              <a:avLst/>
              <a:gdLst>
                <a:gd name="T0" fmla="*/ 5 w 7"/>
                <a:gd name="T1" fmla="*/ 0 h 8"/>
                <a:gd name="T2" fmla="*/ 3 w 7"/>
                <a:gd name="T3" fmla="*/ 1 h 8"/>
                <a:gd name="T4" fmla="*/ 1 w 7"/>
                <a:gd name="T5" fmla="*/ 5 h 8"/>
                <a:gd name="T6" fmla="*/ 1 w 7"/>
                <a:gd name="T7" fmla="*/ 8 h 8"/>
                <a:gd name="T8" fmla="*/ 2 w 7"/>
                <a:gd name="T9" fmla="*/ 8 h 8"/>
                <a:gd name="T10" fmla="*/ 4 w 7"/>
                <a:gd name="T11" fmla="*/ 7 h 8"/>
                <a:gd name="T12" fmla="*/ 6 w 7"/>
                <a:gd name="T13" fmla="*/ 2 h 8"/>
                <a:gd name="T14" fmla="*/ 6 w 7"/>
                <a:gd name="T15" fmla="*/ 0 h 8"/>
                <a:gd name="T16" fmla="*/ 5 w 7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5" y="0"/>
                  </a:moveTo>
                  <a:cubicBezTo>
                    <a:pt x="4" y="0"/>
                    <a:pt x="4" y="0"/>
                    <a:pt x="3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78" name="Freeform 151">
              <a:extLst>
                <a:ext uri="{FF2B5EF4-FFF2-40B4-BE49-F238E27FC236}">
                  <a16:creationId xmlns:a16="http://schemas.microsoft.com/office/drawing/2014/main" xmlns="" id="{F326B2A3-0F69-47D6-A4C8-D33F92D99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5448" y="10489550"/>
              <a:ext cx="39241" cy="58861"/>
            </a:xfrm>
            <a:custGeom>
              <a:avLst/>
              <a:gdLst>
                <a:gd name="T0" fmla="*/ 23 w 25"/>
                <a:gd name="T1" fmla="*/ 0 h 38"/>
                <a:gd name="T2" fmla="*/ 21 w 25"/>
                <a:gd name="T3" fmla="*/ 1 h 38"/>
                <a:gd name="T4" fmla="*/ 1 w 25"/>
                <a:gd name="T5" fmla="*/ 35 h 38"/>
                <a:gd name="T6" fmla="*/ 1 w 25"/>
                <a:gd name="T7" fmla="*/ 37 h 38"/>
                <a:gd name="T8" fmla="*/ 2 w 25"/>
                <a:gd name="T9" fmla="*/ 38 h 38"/>
                <a:gd name="T10" fmla="*/ 4 w 25"/>
                <a:gd name="T11" fmla="*/ 37 h 38"/>
                <a:gd name="T12" fmla="*/ 24 w 25"/>
                <a:gd name="T13" fmla="*/ 2 h 38"/>
                <a:gd name="T14" fmla="*/ 24 w 25"/>
                <a:gd name="T15" fmla="*/ 0 h 38"/>
                <a:gd name="T16" fmla="*/ 23 w 25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8">
                  <a:moveTo>
                    <a:pt x="23" y="0"/>
                  </a:moveTo>
                  <a:cubicBezTo>
                    <a:pt x="22" y="0"/>
                    <a:pt x="22" y="0"/>
                    <a:pt x="21" y="1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6"/>
                    <a:pt x="0" y="37"/>
                    <a:pt x="1" y="37"/>
                  </a:cubicBezTo>
                  <a:cubicBezTo>
                    <a:pt x="2" y="37"/>
                    <a:pt x="2" y="38"/>
                    <a:pt x="2" y="38"/>
                  </a:cubicBezTo>
                  <a:cubicBezTo>
                    <a:pt x="3" y="38"/>
                    <a:pt x="3" y="37"/>
                    <a:pt x="4" y="37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4" y="1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79" name="Freeform 152">
              <a:extLst>
                <a:ext uri="{FF2B5EF4-FFF2-40B4-BE49-F238E27FC236}">
                  <a16:creationId xmlns:a16="http://schemas.microsoft.com/office/drawing/2014/main" xmlns="" id="{D9B243B2-9E39-4D0C-859A-1862E77522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3374" y="10594880"/>
              <a:ext cx="166257" cy="272621"/>
            </a:xfrm>
            <a:custGeom>
              <a:avLst/>
              <a:gdLst>
                <a:gd name="T0" fmla="*/ 64 w 107"/>
                <a:gd name="T1" fmla="*/ 67 h 175"/>
                <a:gd name="T2" fmla="*/ 1 w 107"/>
                <a:gd name="T3" fmla="*/ 172 h 175"/>
                <a:gd name="T4" fmla="*/ 1 w 107"/>
                <a:gd name="T5" fmla="*/ 174 h 175"/>
                <a:gd name="T6" fmla="*/ 2 w 107"/>
                <a:gd name="T7" fmla="*/ 175 h 175"/>
                <a:gd name="T8" fmla="*/ 4 w 107"/>
                <a:gd name="T9" fmla="*/ 174 h 175"/>
                <a:gd name="T10" fmla="*/ 67 w 107"/>
                <a:gd name="T11" fmla="*/ 70 h 175"/>
                <a:gd name="T12" fmla="*/ 64 w 107"/>
                <a:gd name="T13" fmla="*/ 67 h 175"/>
                <a:gd name="T14" fmla="*/ 73 w 107"/>
                <a:gd name="T15" fmla="*/ 53 h 175"/>
                <a:gd name="T16" fmla="*/ 66 w 107"/>
                <a:gd name="T17" fmla="*/ 64 h 175"/>
                <a:gd name="T18" fmla="*/ 68 w 107"/>
                <a:gd name="T19" fmla="*/ 67 h 175"/>
                <a:gd name="T20" fmla="*/ 75 w 107"/>
                <a:gd name="T21" fmla="*/ 56 h 175"/>
                <a:gd name="T22" fmla="*/ 73 w 107"/>
                <a:gd name="T23" fmla="*/ 53 h 175"/>
                <a:gd name="T24" fmla="*/ 77 w 107"/>
                <a:gd name="T25" fmla="*/ 46 h 175"/>
                <a:gd name="T26" fmla="*/ 74 w 107"/>
                <a:gd name="T27" fmla="*/ 50 h 175"/>
                <a:gd name="T28" fmla="*/ 77 w 107"/>
                <a:gd name="T29" fmla="*/ 53 h 175"/>
                <a:gd name="T30" fmla="*/ 79 w 107"/>
                <a:gd name="T31" fmla="*/ 49 h 175"/>
                <a:gd name="T32" fmla="*/ 77 w 107"/>
                <a:gd name="T33" fmla="*/ 46 h 175"/>
                <a:gd name="T34" fmla="*/ 81 w 107"/>
                <a:gd name="T35" fmla="*/ 39 h 175"/>
                <a:gd name="T36" fmla="*/ 78 w 107"/>
                <a:gd name="T37" fmla="*/ 43 h 175"/>
                <a:gd name="T38" fmla="*/ 81 w 107"/>
                <a:gd name="T39" fmla="*/ 46 h 175"/>
                <a:gd name="T40" fmla="*/ 83 w 107"/>
                <a:gd name="T41" fmla="*/ 42 h 175"/>
                <a:gd name="T42" fmla="*/ 81 w 107"/>
                <a:gd name="T43" fmla="*/ 39 h 175"/>
                <a:gd name="T44" fmla="*/ 105 w 107"/>
                <a:gd name="T45" fmla="*/ 0 h 175"/>
                <a:gd name="T46" fmla="*/ 104 w 107"/>
                <a:gd name="T47" fmla="*/ 1 h 175"/>
                <a:gd name="T48" fmla="*/ 83 w 107"/>
                <a:gd name="T49" fmla="*/ 36 h 175"/>
                <a:gd name="T50" fmla="*/ 85 w 107"/>
                <a:gd name="T51" fmla="*/ 39 h 175"/>
                <a:gd name="T52" fmla="*/ 107 w 107"/>
                <a:gd name="T53" fmla="*/ 3 h 175"/>
                <a:gd name="T54" fmla="*/ 106 w 107"/>
                <a:gd name="T55" fmla="*/ 1 h 175"/>
                <a:gd name="T56" fmla="*/ 105 w 107"/>
                <a:gd name="T57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175">
                  <a:moveTo>
                    <a:pt x="64" y="67"/>
                  </a:moveTo>
                  <a:cubicBezTo>
                    <a:pt x="1" y="172"/>
                    <a:pt x="1" y="172"/>
                    <a:pt x="1" y="172"/>
                  </a:cubicBezTo>
                  <a:cubicBezTo>
                    <a:pt x="0" y="173"/>
                    <a:pt x="0" y="174"/>
                    <a:pt x="1" y="174"/>
                  </a:cubicBezTo>
                  <a:cubicBezTo>
                    <a:pt x="2" y="175"/>
                    <a:pt x="2" y="175"/>
                    <a:pt x="2" y="175"/>
                  </a:cubicBezTo>
                  <a:cubicBezTo>
                    <a:pt x="3" y="175"/>
                    <a:pt x="3" y="174"/>
                    <a:pt x="4" y="174"/>
                  </a:cubicBezTo>
                  <a:cubicBezTo>
                    <a:pt x="67" y="70"/>
                    <a:pt x="67" y="70"/>
                    <a:pt x="67" y="70"/>
                  </a:cubicBezTo>
                  <a:cubicBezTo>
                    <a:pt x="64" y="67"/>
                    <a:pt x="64" y="67"/>
                    <a:pt x="64" y="67"/>
                  </a:cubicBezTo>
                  <a:moveTo>
                    <a:pt x="73" y="53"/>
                  </a:moveTo>
                  <a:cubicBezTo>
                    <a:pt x="66" y="64"/>
                    <a:pt x="66" y="64"/>
                    <a:pt x="66" y="64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3" y="53"/>
                    <a:pt x="73" y="53"/>
                    <a:pt x="73" y="53"/>
                  </a:cubicBezTo>
                  <a:moveTo>
                    <a:pt x="77" y="46"/>
                  </a:moveTo>
                  <a:cubicBezTo>
                    <a:pt x="74" y="50"/>
                    <a:pt x="74" y="50"/>
                    <a:pt x="74" y="50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81" y="39"/>
                  </a:moveTo>
                  <a:cubicBezTo>
                    <a:pt x="78" y="43"/>
                    <a:pt x="78" y="43"/>
                    <a:pt x="78" y="43"/>
                  </a:cubicBezTo>
                  <a:cubicBezTo>
                    <a:pt x="81" y="46"/>
                    <a:pt x="81" y="46"/>
                    <a:pt x="81" y="46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1" y="39"/>
                    <a:pt x="81" y="39"/>
                    <a:pt x="81" y="39"/>
                  </a:cubicBezTo>
                  <a:moveTo>
                    <a:pt x="105" y="0"/>
                  </a:moveTo>
                  <a:cubicBezTo>
                    <a:pt x="105" y="0"/>
                    <a:pt x="104" y="1"/>
                    <a:pt x="104" y="1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107" y="3"/>
                    <a:pt x="107" y="3"/>
                    <a:pt x="107" y="3"/>
                  </a:cubicBezTo>
                  <a:cubicBezTo>
                    <a:pt x="107" y="2"/>
                    <a:pt x="107" y="1"/>
                    <a:pt x="106" y="1"/>
                  </a:cubicBezTo>
                  <a:cubicBezTo>
                    <a:pt x="106" y="0"/>
                    <a:pt x="106" y="0"/>
                    <a:pt x="10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80" name="Freeform 153">
              <a:extLst>
                <a:ext uri="{FF2B5EF4-FFF2-40B4-BE49-F238E27FC236}">
                  <a16:creationId xmlns:a16="http://schemas.microsoft.com/office/drawing/2014/main" xmlns="" id="{977623D9-43B8-4655-A67B-2FC8BB55C3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509" y="10650644"/>
              <a:ext cx="33045" cy="52665"/>
            </a:xfrm>
            <a:custGeom>
              <a:avLst/>
              <a:gdLst>
                <a:gd name="T0" fmla="*/ 3 w 32"/>
                <a:gd name="T1" fmla="*/ 42 h 51"/>
                <a:gd name="T2" fmla="*/ 0 w 32"/>
                <a:gd name="T3" fmla="*/ 47 h 51"/>
                <a:gd name="T4" fmla="*/ 4 w 32"/>
                <a:gd name="T5" fmla="*/ 51 h 51"/>
                <a:gd name="T6" fmla="*/ 6 w 32"/>
                <a:gd name="T7" fmla="*/ 47 h 51"/>
                <a:gd name="T8" fmla="*/ 3 w 32"/>
                <a:gd name="T9" fmla="*/ 42 h 51"/>
                <a:gd name="T10" fmla="*/ 15 w 32"/>
                <a:gd name="T11" fmla="*/ 21 h 51"/>
                <a:gd name="T12" fmla="*/ 14 w 32"/>
                <a:gd name="T13" fmla="*/ 26 h 51"/>
                <a:gd name="T14" fmla="*/ 17 w 32"/>
                <a:gd name="T15" fmla="*/ 30 h 51"/>
                <a:gd name="T16" fmla="*/ 20 w 32"/>
                <a:gd name="T17" fmla="*/ 26 h 51"/>
                <a:gd name="T18" fmla="*/ 15 w 32"/>
                <a:gd name="T19" fmla="*/ 21 h 51"/>
                <a:gd name="T20" fmla="*/ 21 w 32"/>
                <a:gd name="T21" fmla="*/ 11 h 51"/>
                <a:gd name="T22" fmla="*/ 20 w 32"/>
                <a:gd name="T23" fmla="*/ 15 h 51"/>
                <a:gd name="T24" fmla="*/ 23 w 32"/>
                <a:gd name="T25" fmla="*/ 20 h 51"/>
                <a:gd name="T26" fmla="*/ 26 w 32"/>
                <a:gd name="T27" fmla="*/ 15 h 51"/>
                <a:gd name="T28" fmla="*/ 21 w 32"/>
                <a:gd name="T29" fmla="*/ 11 h 51"/>
                <a:gd name="T30" fmla="*/ 29 w 32"/>
                <a:gd name="T31" fmla="*/ 0 h 51"/>
                <a:gd name="T32" fmla="*/ 26 w 32"/>
                <a:gd name="T33" fmla="*/ 5 h 51"/>
                <a:gd name="T34" fmla="*/ 29 w 32"/>
                <a:gd name="T35" fmla="*/ 9 h 51"/>
                <a:gd name="T36" fmla="*/ 32 w 32"/>
                <a:gd name="T37" fmla="*/ 5 h 51"/>
                <a:gd name="T38" fmla="*/ 29 w 32"/>
                <a:gd name="T3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51">
                  <a:moveTo>
                    <a:pt x="3" y="42"/>
                  </a:moveTo>
                  <a:lnTo>
                    <a:pt x="0" y="47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3" y="42"/>
                  </a:lnTo>
                  <a:close/>
                  <a:moveTo>
                    <a:pt x="15" y="21"/>
                  </a:moveTo>
                  <a:lnTo>
                    <a:pt x="14" y="26"/>
                  </a:lnTo>
                  <a:lnTo>
                    <a:pt x="17" y="30"/>
                  </a:lnTo>
                  <a:lnTo>
                    <a:pt x="20" y="26"/>
                  </a:lnTo>
                  <a:lnTo>
                    <a:pt x="15" y="21"/>
                  </a:lnTo>
                  <a:close/>
                  <a:moveTo>
                    <a:pt x="21" y="11"/>
                  </a:moveTo>
                  <a:lnTo>
                    <a:pt x="20" y="15"/>
                  </a:lnTo>
                  <a:lnTo>
                    <a:pt x="23" y="20"/>
                  </a:lnTo>
                  <a:lnTo>
                    <a:pt x="26" y="15"/>
                  </a:lnTo>
                  <a:lnTo>
                    <a:pt x="21" y="11"/>
                  </a:lnTo>
                  <a:close/>
                  <a:moveTo>
                    <a:pt x="29" y="0"/>
                  </a:moveTo>
                  <a:lnTo>
                    <a:pt x="26" y="5"/>
                  </a:lnTo>
                  <a:lnTo>
                    <a:pt x="29" y="9"/>
                  </a:lnTo>
                  <a:lnTo>
                    <a:pt x="32" y="5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81" name="Freeform 154">
              <a:extLst>
                <a:ext uri="{FF2B5EF4-FFF2-40B4-BE49-F238E27FC236}">
                  <a16:creationId xmlns:a16="http://schemas.microsoft.com/office/drawing/2014/main" xmlns="" id="{E8411375-73FA-4DB2-848A-E5ACC15F3A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509" y="10650644"/>
              <a:ext cx="33045" cy="52665"/>
            </a:xfrm>
            <a:custGeom>
              <a:avLst/>
              <a:gdLst>
                <a:gd name="T0" fmla="*/ 3 w 32"/>
                <a:gd name="T1" fmla="*/ 42 h 51"/>
                <a:gd name="T2" fmla="*/ 0 w 32"/>
                <a:gd name="T3" fmla="*/ 47 h 51"/>
                <a:gd name="T4" fmla="*/ 4 w 32"/>
                <a:gd name="T5" fmla="*/ 51 h 51"/>
                <a:gd name="T6" fmla="*/ 6 w 32"/>
                <a:gd name="T7" fmla="*/ 47 h 51"/>
                <a:gd name="T8" fmla="*/ 3 w 32"/>
                <a:gd name="T9" fmla="*/ 42 h 51"/>
                <a:gd name="T10" fmla="*/ 15 w 32"/>
                <a:gd name="T11" fmla="*/ 21 h 51"/>
                <a:gd name="T12" fmla="*/ 14 w 32"/>
                <a:gd name="T13" fmla="*/ 26 h 51"/>
                <a:gd name="T14" fmla="*/ 17 w 32"/>
                <a:gd name="T15" fmla="*/ 30 h 51"/>
                <a:gd name="T16" fmla="*/ 20 w 32"/>
                <a:gd name="T17" fmla="*/ 26 h 51"/>
                <a:gd name="T18" fmla="*/ 15 w 32"/>
                <a:gd name="T19" fmla="*/ 21 h 51"/>
                <a:gd name="T20" fmla="*/ 21 w 32"/>
                <a:gd name="T21" fmla="*/ 11 h 51"/>
                <a:gd name="T22" fmla="*/ 20 w 32"/>
                <a:gd name="T23" fmla="*/ 15 h 51"/>
                <a:gd name="T24" fmla="*/ 23 w 32"/>
                <a:gd name="T25" fmla="*/ 20 h 51"/>
                <a:gd name="T26" fmla="*/ 26 w 32"/>
                <a:gd name="T27" fmla="*/ 15 h 51"/>
                <a:gd name="T28" fmla="*/ 21 w 32"/>
                <a:gd name="T29" fmla="*/ 11 h 51"/>
                <a:gd name="T30" fmla="*/ 29 w 32"/>
                <a:gd name="T31" fmla="*/ 0 h 51"/>
                <a:gd name="T32" fmla="*/ 26 w 32"/>
                <a:gd name="T33" fmla="*/ 5 h 51"/>
                <a:gd name="T34" fmla="*/ 29 w 32"/>
                <a:gd name="T35" fmla="*/ 9 h 51"/>
                <a:gd name="T36" fmla="*/ 32 w 32"/>
                <a:gd name="T37" fmla="*/ 5 h 51"/>
                <a:gd name="T38" fmla="*/ 29 w 32"/>
                <a:gd name="T3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51">
                  <a:moveTo>
                    <a:pt x="3" y="42"/>
                  </a:moveTo>
                  <a:lnTo>
                    <a:pt x="0" y="47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3" y="42"/>
                  </a:lnTo>
                  <a:moveTo>
                    <a:pt x="15" y="21"/>
                  </a:moveTo>
                  <a:lnTo>
                    <a:pt x="14" y="26"/>
                  </a:lnTo>
                  <a:lnTo>
                    <a:pt x="17" y="30"/>
                  </a:lnTo>
                  <a:lnTo>
                    <a:pt x="20" y="26"/>
                  </a:lnTo>
                  <a:lnTo>
                    <a:pt x="15" y="21"/>
                  </a:lnTo>
                  <a:moveTo>
                    <a:pt x="21" y="11"/>
                  </a:moveTo>
                  <a:lnTo>
                    <a:pt x="20" y="15"/>
                  </a:lnTo>
                  <a:lnTo>
                    <a:pt x="23" y="20"/>
                  </a:lnTo>
                  <a:lnTo>
                    <a:pt x="26" y="15"/>
                  </a:lnTo>
                  <a:lnTo>
                    <a:pt x="21" y="11"/>
                  </a:lnTo>
                  <a:moveTo>
                    <a:pt x="29" y="0"/>
                  </a:moveTo>
                  <a:lnTo>
                    <a:pt x="26" y="5"/>
                  </a:lnTo>
                  <a:lnTo>
                    <a:pt x="29" y="9"/>
                  </a:lnTo>
                  <a:lnTo>
                    <a:pt x="32" y="5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82" name="Freeform 155">
              <a:extLst>
                <a:ext uri="{FF2B5EF4-FFF2-40B4-BE49-F238E27FC236}">
                  <a16:creationId xmlns:a16="http://schemas.microsoft.com/office/drawing/2014/main" xmlns="" id="{D4F1822D-D156-4FE0-BFE5-BDE9251D4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6955" y="10935656"/>
              <a:ext cx="9294" cy="12392"/>
            </a:xfrm>
            <a:custGeom>
              <a:avLst/>
              <a:gdLst>
                <a:gd name="T0" fmla="*/ 4 w 6"/>
                <a:gd name="T1" fmla="*/ 0 h 8"/>
                <a:gd name="T2" fmla="*/ 3 w 6"/>
                <a:gd name="T3" fmla="*/ 1 h 8"/>
                <a:gd name="T4" fmla="*/ 0 w 6"/>
                <a:gd name="T5" fmla="*/ 5 h 8"/>
                <a:gd name="T6" fmla="*/ 1 w 6"/>
                <a:gd name="T7" fmla="*/ 7 h 8"/>
                <a:gd name="T8" fmla="*/ 2 w 6"/>
                <a:gd name="T9" fmla="*/ 8 h 8"/>
                <a:gd name="T10" fmla="*/ 3 w 6"/>
                <a:gd name="T11" fmla="*/ 7 h 8"/>
                <a:gd name="T12" fmla="*/ 6 w 6"/>
                <a:gd name="T13" fmla="*/ 2 h 8"/>
                <a:gd name="T14" fmla="*/ 5 w 6"/>
                <a:gd name="T15" fmla="*/ 0 h 8"/>
                <a:gd name="T16" fmla="*/ 4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4" y="0"/>
                    <a:pt x="3" y="0"/>
                    <a:pt x="3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2" y="8"/>
                    <a:pt x="3" y="7"/>
                    <a:pt x="3" y="7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83" name="Freeform 156">
              <a:extLst>
                <a:ext uri="{FF2B5EF4-FFF2-40B4-BE49-F238E27FC236}">
                  <a16:creationId xmlns:a16="http://schemas.microsoft.com/office/drawing/2014/main" xmlns="" id="{F63C2B7A-2B59-4AB0-BC35-5EC5CCF58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06" y="9750169"/>
              <a:ext cx="58861" cy="37176"/>
            </a:xfrm>
            <a:custGeom>
              <a:avLst/>
              <a:gdLst>
                <a:gd name="T0" fmla="*/ 2 w 38"/>
                <a:gd name="T1" fmla="*/ 0 h 24"/>
                <a:gd name="T2" fmla="*/ 1 w 38"/>
                <a:gd name="T3" fmla="*/ 1 h 24"/>
                <a:gd name="T4" fmla="*/ 1 w 38"/>
                <a:gd name="T5" fmla="*/ 4 h 24"/>
                <a:gd name="T6" fmla="*/ 35 w 38"/>
                <a:gd name="T7" fmla="*/ 24 h 24"/>
                <a:gd name="T8" fmla="*/ 36 w 38"/>
                <a:gd name="T9" fmla="*/ 24 h 24"/>
                <a:gd name="T10" fmla="*/ 38 w 38"/>
                <a:gd name="T11" fmla="*/ 24 h 24"/>
                <a:gd name="T12" fmla="*/ 37 w 38"/>
                <a:gd name="T13" fmla="*/ 21 h 24"/>
                <a:gd name="T14" fmla="*/ 3 w 38"/>
                <a:gd name="T15" fmla="*/ 1 h 24"/>
                <a:gd name="T16" fmla="*/ 2 w 38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4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4"/>
                    <a:pt x="37" y="24"/>
                    <a:pt x="38" y="24"/>
                  </a:cubicBezTo>
                  <a:cubicBezTo>
                    <a:pt x="38" y="23"/>
                    <a:pt x="38" y="22"/>
                    <a:pt x="37" y="2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84" name="Freeform 157">
              <a:extLst>
                <a:ext uri="{FF2B5EF4-FFF2-40B4-BE49-F238E27FC236}">
                  <a16:creationId xmlns:a16="http://schemas.microsoft.com/office/drawing/2014/main" xmlns="" id="{4969F2C6-BAAC-4BD0-AAF0-64B59EAF65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58797" y="10586619"/>
              <a:ext cx="271588" cy="165225"/>
            </a:xfrm>
            <a:custGeom>
              <a:avLst/>
              <a:gdLst>
                <a:gd name="T0" fmla="*/ 125 w 175"/>
                <a:gd name="T1" fmla="*/ 74 h 106"/>
                <a:gd name="T2" fmla="*/ 122 w 175"/>
                <a:gd name="T3" fmla="*/ 76 h 106"/>
                <a:gd name="T4" fmla="*/ 172 w 175"/>
                <a:gd name="T5" fmla="*/ 106 h 106"/>
                <a:gd name="T6" fmla="*/ 173 w 175"/>
                <a:gd name="T7" fmla="*/ 106 h 106"/>
                <a:gd name="T8" fmla="*/ 174 w 175"/>
                <a:gd name="T9" fmla="*/ 106 h 106"/>
                <a:gd name="T10" fmla="*/ 174 w 175"/>
                <a:gd name="T11" fmla="*/ 103 h 106"/>
                <a:gd name="T12" fmla="*/ 125 w 175"/>
                <a:gd name="T13" fmla="*/ 74 h 106"/>
                <a:gd name="T14" fmla="*/ 114 w 175"/>
                <a:gd name="T15" fmla="*/ 67 h 106"/>
                <a:gd name="T16" fmla="*/ 114 w 175"/>
                <a:gd name="T17" fmla="*/ 71 h 106"/>
                <a:gd name="T18" fmla="*/ 117 w 175"/>
                <a:gd name="T19" fmla="*/ 73 h 106"/>
                <a:gd name="T20" fmla="*/ 119 w 175"/>
                <a:gd name="T21" fmla="*/ 70 h 106"/>
                <a:gd name="T22" fmla="*/ 119 w 175"/>
                <a:gd name="T23" fmla="*/ 70 h 106"/>
                <a:gd name="T24" fmla="*/ 114 w 175"/>
                <a:gd name="T25" fmla="*/ 67 h 106"/>
                <a:gd name="T26" fmla="*/ 107 w 175"/>
                <a:gd name="T27" fmla="*/ 63 h 106"/>
                <a:gd name="T28" fmla="*/ 107 w 175"/>
                <a:gd name="T29" fmla="*/ 66 h 106"/>
                <a:gd name="T30" fmla="*/ 111 w 175"/>
                <a:gd name="T31" fmla="*/ 69 h 106"/>
                <a:gd name="T32" fmla="*/ 111 w 175"/>
                <a:gd name="T33" fmla="*/ 65 h 106"/>
                <a:gd name="T34" fmla="*/ 107 w 175"/>
                <a:gd name="T35" fmla="*/ 63 h 106"/>
                <a:gd name="T36" fmla="*/ 100 w 175"/>
                <a:gd name="T37" fmla="*/ 58 h 106"/>
                <a:gd name="T38" fmla="*/ 99 w 175"/>
                <a:gd name="T39" fmla="*/ 60 h 106"/>
                <a:gd name="T40" fmla="*/ 99 w 175"/>
                <a:gd name="T41" fmla="*/ 62 h 106"/>
                <a:gd name="T42" fmla="*/ 103 w 175"/>
                <a:gd name="T43" fmla="*/ 64 h 106"/>
                <a:gd name="T44" fmla="*/ 103 w 175"/>
                <a:gd name="T45" fmla="*/ 61 h 106"/>
                <a:gd name="T46" fmla="*/ 100 w 175"/>
                <a:gd name="T47" fmla="*/ 58 h 106"/>
                <a:gd name="T48" fmla="*/ 2 w 175"/>
                <a:gd name="T49" fmla="*/ 0 h 106"/>
                <a:gd name="T50" fmla="*/ 0 w 175"/>
                <a:gd name="T51" fmla="*/ 0 h 106"/>
                <a:gd name="T52" fmla="*/ 1 w 175"/>
                <a:gd name="T53" fmla="*/ 3 h 106"/>
                <a:gd name="T54" fmla="*/ 92 w 175"/>
                <a:gd name="T55" fmla="*/ 57 h 106"/>
                <a:gd name="T56" fmla="*/ 94 w 175"/>
                <a:gd name="T57" fmla="*/ 55 h 106"/>
                <a:gd name="T58" fmla="*/ 3 w 175"/>
                <a:gd name="T59" fmla="*/ 0 h 106"/>
                <a:gd name="T60" fmla="*/ 2 w 175"/>
                <a:gd name="T61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5" h="106">
                  <a:moveTo>
                    <a:pt x="125" y="74"/>
                  </a:moveTo>
                  <a:cubicBezTo>
                    <a:pt x="122" y="76"/>
                    <a:pt x="122" y="76"/>
                    <a:pt x="122" y="76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2" y="106"/>
                    <a:pt x="173" y="106"/>
                    <a:pt x="173" y="106"/>
                  </a:cubicBezTo>
                  <a:cubicBezTo>
                    <a:pt x="173" y="106"/>
                    <a:pt x="174" y="106"/>
                    <a:pt x="174" y="106"/>
                  </a:cubicBezTo>
                  <a:cubicBezTo>
                    <a:pt x="175" y="105"/>
                    <a:pt x="175" y="104"/>
                    <a:pt x="174" y="103"/>
                  </a:cubicBezTo>
                  <a:cubicBezTo>
                    <a:pt x="125" y="74"/>
                    <a:pt x="125" y="74"/>
                    <a:pt x="125" y="74"/>
                  </a:cubicBezTo>
                  <a:moveTo>
                    <a:pt x="114" y="67"/>
                  </a:moveTo>
                  <a:cubicBezTo>
                    <a:pt x="114" y="71"/>
                    <a:pt x="114" y="71"/>
                    <a:pt x="114" y="71"/>
                  </a:cubicBezTo>
                  <a:cubicBezTo>
                    <a:pt x="117" y="73"/>
                    <a:pt x="117" y="73"/>
                    <a:pt x="117" y="73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14" y="67"/>
                    <a:pt x="114" y="67"/>
                    <a:pt x="114" y="67"/>
                  </a:cubicBezTo>
                  <a:moveTo>
                    <a:pt x="107" y="63"/>
                  </a:moveTo>
                  <a:cubicBezTo>
                    <a:pt x="107" y="66"/>
                    <a:pt x="107" y="66"/>
                    <a:pt x="107" y="66"/>
                  </a:cubicBezTo>
                  <a:cubicBezTo>
                    <a:pt x="111" y="69"/>
                    <a:pt x="111" y="69"/>
                    <a:pt x="111" y="69"/>
                  </a:cubicBezTo>
                  <a:cubicBezTo>
                    <a:pt x="111" y="65"/>
                    <a:pt x="111" y="65"/>
                    <a:pt x="111" y="65"/>
                  </a:cubicBezTo>
                  <a:cubicBezTo>
                    <a:pt x="107" y="63"/>
                    <a:pt x="107" y="63"/>
                    <a:pt x="107" y="63"/>
                  </a:cubicBezTo>
                  <a:moveTo>
                    <a:pt x="100" y="58"/>
                  </a:moveTo>
                  <a:cubicBezTo>
                    <a:pt x="99" y="60"/>
                    <a:pt x="99" y="60"/>
                    <a:pt x="99" y="60"/>
                  </a:cubicBezTo>
                  <a:cubicBezTo>
                    <a:pt x="99" y="62"/>
                    <a:pt x="99" y="62"/>
                    <a:pt x="99" y="62"/>
                  </a:cubicBezTo>
                  <a:cubicBezTo>
                    <a:pt x="103" y="64"/>
                    <a:pt x="103" y="64"/>
                    <a:pt x="103" y="64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100" y="58"/>
                    <a:pt x="100" y="58"/>
                    <a:pt x="100" y="58"/>
                  </a:cubicBezTo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92" y="57"/>
                    <a:pt x="92" y="57"/>
                    <a:pt x="92" y="57"/>
                  </a:cubicBezTo>
                  <a:cubicBezTo>
                    <a:pt x="94" y="55"/>
                    <a:pt x="94" y="55"/>
                    <a:pt x="94" y="5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85" name="Freeform 158">
              <a:extLst>
                <a:ext uri="{FF2B5EF4-FFF2-40B4-BE49-F238E27FC236}">
                  <a16:creationId xmlns:a16="http://schemas.microsoft.com/office/drawing/2014/main" xmlns="" id="{E1DD24A5-F45A-433F-849E-02706C4FEB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1303" y="10672329"/>
              <a:ext cx="51633" cy="33045"/>
            </a:xfrm>
            <a:custGeom>
              <a:avLst/>
              <a:gdLst>
                <a:gd name="T0" fmla="*/ 41 w 50"/>
                <a:gd name="T1" fmla="*/ 23 h 32"/>
                <a:gd name="T2" fmla="*/ 41 w 50"/>
                <a:gd name="T3" fmla="*/ 23 h 32"/>
                <a:gd name="T4" fmla="*/ 38 w 50"/>
                <a:gd name="T5" fmla="*/ 27 h 32"/>
                <a:gd name="T6" fmla="*/ 46 w 50"/>
                <a:gd name="T7" fmla="*/ 32 h 32"/>
                <a:gd name="T8" fmla="*/ 50 w 50"/>
                <a:gd name="T9" fmla="*/ 29 h 32"/>
                <a:gd name="T10" fmla="*/ 41 w 50"/>
                <a:gd name="T11" fmla="*/ 23 h 32"/>
                <a:gd name="T12" fmla="*/ 29 w 50"/>
                <a:gd name="T13" fmla="*/ 15 h 32"/>
                <a:gd name="T14" fmla="*/ 29 w 50"/>
                <a:gd name="T15" fmla="*/ 21 h 32"/>
                <a:gd name="T16" fmla="*/ 34 w 50"/>
                <a:gd name="T17" fmla="*/ 24 h 32"/>
                <a:gd name="T18" fmla="*/ 34 w 50"/>
                <a:gd name="T19" fmla="*/ 18 h 32"/>
                <a:gd name="T20" fmla="*/ 29 w 50"/>
                <a:gd name="T21" fmla="*/ 15 h 32"/>
                <a:gd name="T22" fmla="*/ 17 w 50"/>
                <a:gd name="T23" fmla="*/ 9 h 32"/>
                <a:gd name="T24" fmla="*/ 17 w 50"/>
                <a:gd name="T25" fmla="*/ 14 h 32"/>
                <a:gd name="T26" fmla="*/ 23 w 50"/>
                <a:gd name="T27" fmla="*/ 17 h 32"/>
                <a:gd name="T28" fmla="*/ 23 w 50"/>
                <a:gd name="T29" fmla="*/ 12 h 32"/>
                <a:gd name="T30" fmla="*/ 17 w 50"/>
                <a:gd name="T31" fmla="*/ 9 h 32"/>
                <a:gd name="T32" fmla="*/ 3 w 50"/>
                <a:gd name="T33" fmla="*/ 0 h 32"/>
                <a:gd name="T34" fmla="*/ 0 w 50"/>
                <a:gd name="T35" fmla="*/ 3 h 32"/>
                <a:gd name="T36" fmla="*/ 11 w 50"/>
                <a:gd name="T37" fmla="*/ 11 h 32"/>
                <a:gd name="T38" fmla="*/ 11 w 50"/>
                <a:gd name="T39" fmla="*/ 8 h 32"/>
                <a:gd name="T40" fmla="*/ 13 w 50"/>
                <a:gd name="T41" fmla="*/ 5 h 32"/>
                <a:gd name="T42" fmla="*/ 3 w 50"/>
                <a:gd name="T4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" h="32">
                  <a:moveTo>
                    <a:pt x="41" y="23"/>
                  </a:moveTo>
                  <a:lnTo>
                    <a:pt x="41" y="23"/>
                  </a:lnTo>
                  <a:lnTo>
                    <a:pt x="38" y="27"/>
                  </a:lnTo>
                  <a:lnTo>
                    <a:pt x="46" y="32"/>
                  </a:lnTo>
                  <a:lnTo>
                    <a:pt x="50" y="29"/>
                  </a:lnTo>
                  <a:lnTo>
                    <a:pt x="41" y="23"/>
                  </a:lnTo>
                  <a:close/>
                  <a:moveTo>
                    <a:pt x="29" y="15"/>
                  </a:moveTo>
                  <a:lnTo>
                    <a:pt x="29" y="21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29" y="15"/>
                  </a:lnTo>
                  <a:close/>
                  <a:moveTo>
                    <a:pt x="17" y="9"/>
                  </a:moveTo>
                  <a:lnTo>
                    <a:pt x="17" y="14"/>
                  </a:lnTo>
                  <a:lnTo>
                    <a:pt x="23" y="17"/>
                  </a:lnTo>
                  <a:lnTo>
                    <a:pt x="23" y="12"/>
                  </a:lnTo>
                  <a:lnTo>
                    <a:pt x="17" y="9"/>
                  </a:lnTo>
                  <a:close/>
                  <a:moveTo>
                    <a:pt x="3" y="0"/>
                  </a:moveTo>
                  <a:lnTo>
                    <a:pt x="0" y="3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3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86" name="Freeform 159">
              <a:extLst>
                <a:ext uri="{FF2B5EF4-FFF2-40B4-BE49-F238E27FC236}">
                  <a16:creationId xmlns:a16="http://schemas.microsoft.com/office/drawing/2014/main" xmlns="" id="{10BB929F-2596-4B4E-BA7B-AAF46693AB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1303" y="10672329"/>
              <a:ext cx="51633" cy="33045"/>
            </a:xfrm>
            <a:custGeom>
              <a:avLst/>
              <a:gdLst>
                <a:gd name="T0" fmla="*/ 41 w 50"/>
                <a:gd name="T1" fmla="*/ 23 h 32"/>
                <a:gd name="T2" fmla="*/ 41 w 50"/>
                <a:gd name="T3" fmla="*/ 23 h 32"/>
                <a:gd name="T4" fmla="*/ 38 w 50"/>
                <a:gd name="T5" fmla="*/ 27 h 32"/>
                <a:gd name="T6" fmla="*/ 46 w 50"/>
                <a:gd name="T7" fmla="*/ 32 h 32"/>
                <a:gd name="T8" fmla="*/ 50 w 50"/>
                <a:gd name="T9" fmla="*/ 29 h 32"/>
                <a:gd name="T10" fmla="*/ 41 w 50"/>
                <a:gd name="T11" fmla="*/ 23 h 32"/>
                <a:gd name="T12" fmla="*/ 29 w 50"/>
                <a:gd name="T13" fmla="*/ 15 h 32"/>
                <a:gd name="T14" fmla="*/ 29 w 50"/>
                <a:gd name="T15" fmla="*/ 21 h 32"/>
                <a:gd name="T16" fmla="*/ 34 w 50"/>
                <a:gd name="T17" fmla="*/ 24 h 32"/>
                <a:gd name="T18" fmla="*/ 34 w 50"/>
                <a:gd name="T19" fmla="*/ 18 h 32"/>
                <a:gd name="T20" fmla="*/ 29 w 50"/>
                <a:gd name="T21" fmla="*/ 15 h 32"/>
                <a:gd name="T22" fmla="*/ 17 w 50"/>
                <a:gd name="T23" fmla="*/ 9 h 32"/>
                <a:gd name="T24" fmla="*/ 17 w 50"/>
                <a:gd name="T25" fmla="*/ 14 h 32"/>
                <a:gd name="T26" fmla="*/ 23 w 50"/>
                <a:gd name="T27" fmla="*/ 17 h 32"/>
                <a:gd name="T28" fmla="*/ 23 w 50"/>
                <a:gd name="T29" fmla="*/ 12 h 32"/>
                <a:gd name="T30" fmla="*/ 17 w 50"/>
                <a:gd name="T31" fmla="*/ 9 h 32"/>
                <a:gd name="T32" fmla="*/ 3 w 50"/>
                <a:gd name="T33" fmla="*/ 0 h 32"/>
                <a:gd name="T34" fmla="*/ 0 w 50"/>
                <a:gd name="T35" fmla="*/ 3 h 32"/>
                <a:gd name="T36" fmla="*/ 11 w 50"/>
                <a:gd name="T37" fmla="*/ 11 h 32"/>
                <a:gd name="T38" fmla="*/ 11 w 50"/>
                <a:gd name="T39" fmla="*/ 8 h 32"/>
                <a:gd name="T40" fmla="*/ 13 w 50"/>
                <a:gd name="T41" fmla="*/ 5 h 32"/>
                <a:gd name="T42" fmla="*/ 3 w 50"/>
                <a:gd name="T4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" h="32">
                  <a:moveTo>
                    <a:pt x="41" y="23"/>
                  </a:moveTo>
                  <a:lnTo>
                    <a:pt x="41" y="23"/>
                  </a:lnTo>
                  <a:lnTo>
                    <a:pt x="38" y="27"/>
                  </a:lnTo>
                  <a:lnTo>
                    <a:pt x="46" y="32"/>
                  </a:lnTo>
                  <a:lnTo>
                    <a:pt x="50" y="29"/>
                  </a:lnTo>
                  <a:lnTo>
                    <a:pt x="41" y="23"/>
                  </a:lnTo>
                  <a:moveTo>
                    <a:pt x="29" y="15"/>
                  </a:moveTo>
                  <a:lnTo>
                    <a:pt x="29" y="21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29" y="15"/>
                  </a:lnTo>
                  <a:moveTo>
                    <a:pt x="17" y="9"/>
                  </a:moveTo>
                  <a:lnTo>
                    <a:pt x="17" y="14"/>
                  </a:lnTo>
                  <a:lnTo>
                    <a:pt x="23" y="17"/>
                  </a:lnTo>
                  <a:lnTo>
                    <a:pt x="23" y="12"/>
                  </a:lnTo>
                  <a:lnTo>
                    <a:pt x="17" y="9"/>
                  </a:lnTo>
                  <a:moveTo>
                    <a:pt x="3" y="0"/>
                  </a:moveTo>
                  <a:lnTo>
                    <a:pt x="0" y="3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3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87" name="Freeform 160">
              <a:extLst>
                <a:ext uri="{FF2B5EF4-FFF2-40B4-BE49-F238E27FC236}">
                  <a16:creationId xmlns:a16="http://schemas.microsoft.com/office/drawing/2014/main" xmlns="" id="{EDA273AB-6072-46ED-8256-5C58EA5A9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3467" y="10521562"/>
              <a:ext cx="58861" cy="37176"/>
            </a:xfrm>
            <a:custGeom>
              <a:avLst/>
              <a:gdLst>
                <a:gd name="T0" fmla="*/ 2 w 38"/>
                <a:gd name="T1" fmla="*/ 0 h 24"/>
                <a:gd name="T2" fmla="*/ 0 w 38"/>
                <a:gd name="T3" fmla="*/ 1 h 24"/>
                <a:gd name="T4" fmla="*/ 1 w 38"/>
                <a:gd name="T5" fmla="*/ 3 h 24"/>
                <a:gd name="T6" fmla="*/ 35 w 38"/>
                <a:gd name="T7" fmla="*/ 24 h 24"/>
                <a:gd name="T8" fmla="*/ 36 w 38"/>
                <a:gd name="T9" fmla="*/ 24 h 24"/>
                <a:gd name="T10" fmla="*/ 37 w 38"/>
                <a:gd name="T11" fmla="*/ 24 h 24"/>
                <a:gd name="T12" fmla="*/ 37 w 38"/>
                <a:gd name="T13" fmla="*/ 21 h 24"/>
                <a:gd name="T14" fmla="*/ 2 w 38"/>
                <a:gd name="T15" fmla="*/ 1 h 24"/>
                <a:gd name="T16" fmla="*/ 2 w 38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4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6" y="24"/>
                  </a:cubicBezTo>
                  <a:cubicBezTo>
                    <a:pt x="36" y="24"/>
                    <a:pt x="37" y="24"/>
                    <a:pt x="37" y="24"/>
                  </a:cubicBezTo>
                  <a:cubicBezTo>
                    <a:pt x="38" y="23"/>
                    <a:pt x="37" y="22"/>
                    <a:pt x="37" y="2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88" name="Freeform 161">
              <a:extLst>
                <a:ext uri="{FF2B5EF4-FFF2-40B4-BE49-F238E27FC236}">
                  <a16:creationId xmlns:a16="http://schemas.microsoft.com/office/drawing/2014/main" xmlns="" id="{62F90BF2-9C72-4CDE-8BAC-CB3C66978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592" y="10008333"/>
              <a:ext cx="56796" cy="36143"/>
            </a:xfrm>
            <a:custGeom>
              <a:avLst/>
              <a:gdLst>
                <a:gd name="T0" fmla="*/ 15 w 37"/>
                <a:gd name="T1" fmla="*/ 8 h 23"/>
                <a:gd name="T2" fmla="*/ 13 w 37"/>
                <a:gd name="T3" fmla="*/ 10 h 23"/>
                <a:gd name="T4" fmla="*/ 35 w 37"/>
                <a:gd name="T5" fmla="*/ 23 h 23"/>
                <a:gd name="T6" fmla="*/ 37 w 37"/>
                <a:gd name="T7" fmla="*/ 21 h 23"/>
                <a:gd name="T8" fmla="*/ 37 w 37"/>
                <a:gd name="T9" fmla="*/ 21 h 23"/>
                <a:gd name="T10" fmla="*/ 15 w 37"/>
                <a:gd name="T11" fmla="*/ 8 h 23"/>
                <a:gd name="T12" fmla="*/ 8 w 37"/>
                <a:gd name="T13" fmla="*/ 3 h 23"/>
                <a:gd name="T14" fmla="*/ 6 w 37"/>
                <a:gd name="T15" fmla="*/ 6 h 23"/>
                <a:gd name="T16" fmla="*/ 10 w 37"/>
                <a:gd name="T17" fmla="*/ 8 h 23"/>
                <a:gd name="T18" fmla="*/ 12 w 37"/>
                <a:gd name="T19" fmla="*/ 6 h 23"/>
                <a:gd name="T20" fmla="*/ 8 w 37"/>
                <a:gd name="T21" fmla="*/ 3 h 23"/>
                <a:gd name="T22" fmla="*/ 2 w 37"/>
                <a:gd name="T23" fmla="*/ 0 h 23"/>
                <a:gd name="T24" fmla="*/ 0 w 37"/>
                <a:gd name="T25" fmla="*/ 1 h 23"/>
                <a:gd name="T26" fmla="*/ 1 w 37"/>
                <a:gd name="T27" fmla="*/ 3 h 23"/>
                <a:gd name="T28" fmla="*/ 3 w 37"/>
                <a:gd name="T29" fmla="*/ 4 h 23"/>
                <a:gd name="T30" fmla="*/ 5 w 37"/>
                <a:gd name="T31" fmla="*/ 2 h 23"/>
                <a:gd name="T32" fmla="*/ 3 w 37"/>
                <a:gd name="T33" fmla="*/ 0 h 23"/>
                <a:gd name="T34" fmla="*/ 2 w 37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23">
                  <a:moveTo>
                    <a:pt x="15" y="8"/>
                  </a:moveTo>
                  <a:cubicBezTo>
                    <a:pt x="14" y="8"/>
                    <a:pt x="14" y="9"/>
                    <a:pt x="13" y="10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2"/>
                    <a:pt x="36" y="22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15" y="8"/>
                    <a:pt x="15" y="8"/>
                    <a:pt x="15" y="8"/>
                  </a:cubicBezTo>
                  <a:moveTo>
                    <a:pt x="8" y="3"/>
                  </a:moveTo>
                  <a:cubicBezTo>
                    <a:pt x="7" y="4"/>
                    <a:pt x="7" y="5"/>
                    <a:pt x="6" y="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7"/>
                    <a:pt x="11" y="7"/>
                    <a:pt x="12" y="6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3"/>
                    <a:pt x="4" y="2"/>
                    <a:pt x="5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89" name="Freeform 162">
              <a:extLst>
                <a:ext uri="{FF2B5EF4-FFF2-40B4-BE49-F238E27FC236}">
                  <a16:creationId xmlns:a16="http://schemas.microsoft.com/office/drawing/2014/main" xmlns="" id="{D70B68F6-33EE-4447-A9A8-1AF68C65D6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7723" y="10011431"/>
              <a:ext cx="54731" cy="34078"/>
            </a:xfrm>
            <a:custGeom>
              <a:avLst/>
              <a:gdLst>
                <a:gd name="T0" fmla="*/ 34 w 35"/>
                <a:gd name="T1" fmla="*/ 19 h 22"/>
                <a:gd name="T2" fmla="*/ 32 w 35"/>
                <a:gd name="T3" fmla="*/ 21 h 22"/>
                <a:gd name="T4" fmla="*/ 32 w 35"/>
                <a:gd name="T5" fmla="*/ 22 h 22"/>
                <a:gd name="T6" fmla="*/ 33 w 35"/>
                <a:gd name="T7" fmla="*/ 22 h 22"/>
                <a:gd name="T8" fmla="*/ 34 w 35"/>
                <a:gd name="T9" fmla="*/ 21 h 22"/>
                <a:gd name="T10" fmla="*/ 34 w 35"/>
                <a:gd name="T11" fmla="*/ 19 h 22"/>
                <a:gd name="T12" fmla="*/ 9 w 35"/>
                <a:gd name="T13" fmla="*/ 4 h 22"/>
                <a:gd name="T14" fmla="*/ 7 w 35"/>
                <a:gd name="T15" fmla="*/ 6 h 22"/>
                <a:gd name="T16" fmla="*/ 10 w 35"/>
                <a:gd name="T17" fmla="*/ 8 h 22"/>
                <a:gd name="T18" fmla="*/ 12 w 35"/>
                <a:gd name="T19" fmla="*/ 6 h 22"/>
                <a:gd name="T20" fmla="*/ 9 w 35"/>
                <a:gd name="T21" fmla="*/ 4 h 22"/>
                <a:gd name="T22" fmla="*/ 2 w 35"/>
                <a:gd name="T23" fmla="*/ 0 h 22"/>
                <a:gd name="T24" fmla="*/ 0 w 35"/>
                <a:gd name="T25" fmla="*/ 2 h 22"/>
                <a:gd name="T26" fmla="*/ 3 w 35"/>
                <a:gd name="T27" fmla="*/ 4 h 22"/>
                <a:gd name="T28" fmla="*/ 5 w 35"/>
                <a:gd name="T29" fmla="*/ 1 h 22"/>
                <a:gd name="T30" fmla="*/ 2 w 35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22">
                  <a:moveTo>
                    <a:pt x="34" y="19"/>
                  </a:moveTo>
                  <a:cubicBezTo>
                    <a:pt x="33" y="20"/>
                    <a:pt x="32" y="20"/>
                    <a:pt x="32" y="2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2" y="22"/>
                    <a:pt x="33" y="22"/>
                    <a:pt x="33" y="22"/>
                  </a:cubicBezTo>
                  <a:cubicBezTo>
                    <a:pt x="33" y="22"/>
                    <a:pt x="34" y="22"/>
                    <a:pt x="34" y="21"/>
                  </a:cubicBezTo>
                  <a:cubicBezTo>
                    <a:pt x="35" y="20"/>
                    <a:pt x="35" y="19"/>
                    <a:pt x="34" y="19"/>
                  </a:cubicBezTo>
                  <a:moveTo>
                    <a:pt x="9" y="4"/>
                  </a:moveTo>
                  <a:cubicBezTo>
                    <a:pt x="8" y="5"/>
                    <a:pt x="8" y="5"/>
                    <a:pt x="7" y="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7"/>
                    <a:pt x="11" y="6"/>
                    <a:pt x="12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3"/>
                    <a:pt x="4" y="2"/>
                    <a:pt x="5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90" name="Freeform 163">
              <a:extLst>
                <a:ext uri="{FF2B5EF4-FFF2-40B4-BE49-F238E27FC236}">
                  <a16:creationId xmlns:a16="http://schemas.microsoft.com/office/drawing/2014/main" xmlns="" id="{820BEEA3-2A68-4638-B2EB-2DC6F025A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" y="9815227"/>
              <a:ext cx="270555" cy="165225"/>
            </a:xfrm>
            <a:custGeom>
              <a:avLst/>
              <a:gdLst>
                <a:gd name="T0" fmla="*/ 2 w 174"/>
                <a:gd name="T1" fmla="*/ 0 h 106"/>
                <a:gd name="T2" fmla="*/ 0 w 174"/>
                <a:gd name="T3" fmla="*/ 1 h 106"/>
                <a:gd name="T4" fmla="*/ 1 w 174"/>
                <a:gd name="T5" fmla="*/ 3 h 106"/>
                <a:gd name="T6" fmla="*/ 172 w 174"/>
                <a:gd name="T7" fmla="*/ 106 h 106"/>
                <a:gd name="T8" fmla="*/ 172 w 174"/>
                <a:gd name="T9" fmla="*/ 106 h 106"/>
                <a:gd name="T10" fmla="*/ 174 w 174"/>
                <a:gd name="T11" fmla="*/ 106 h 106"/>
                <a:gd name="T12" fmla="*/ 173 w 174"/>
                <a:gd name="T13" fmla="*/ 103 h 106"/>
                <a:gd name="T14" fmla="*/ 2 w 174"/>
                <a:gd name="T15" fmla="*/ 0 h 106"/>
                <a:gd name="T16" fmla="*/ 2 w 174"/>
                <a:gd name="T1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06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3" y="106"/>
                    <a:pt x="174" y="106"/>
                    <a:pt x="174" y="106"/>
                  </a:cubicBezTo>
                  <a:cubicBezTo>
                    <a:pt x="174" y="105"/>
                    <a:pt x="174" y="104"/>
                    <a:pt x="173" y="10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91" name="Freeform 164">
              <a:extLst>
                <a:ext uri="{FF2B5EF4-FFF2-40B4-BE49-F238E27FC236}">
                  <a16:creationId xmlns:a16="http://schemas.microsoft.com/office/drawing/2014/main" xmlns="" id="{80C63B5B-666B-491F-8511-0B9AC8E65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7887" y="10779726"/>
              <a:ext cx="58861" cy="37176"/>
            </a:xfrm>
            <a:custGeom>
              <a:avLst/>
              <a:gdLst>
                <a:gd name="T0" fmla="*/ 2 w 38"/>
                <a:gd name="T1" fmla="*/ 0 h 24"/>
                <a:gd name="T2" fmla="*/ 1 w 38"/>
                <a:gd name="T3" fmla="*/ 0 h 24"/>
                <a:gd name="T4" fmla="*/ 1 w 38"/>
                <a:gd name="T5" fmla="*/ 3 h 24"/>
                <a:gd name="T6" fmla="*/ 35 w 38"/>
                <a:gd name="T7" fmla="*/ 23 h 24"/>
                <a:gd name="T8" fmla="*/ 36 w 38"/>
                <a:gd name="T9" fmla="*/ 24 h 24"/>
                <a:gd name="T10" fmla="*/ 38 w 38"/>
                <a:gd name="T11" fmla="*/ 23 h 24"/>
                <a:gd name="T12" fmla="*/ 37 w 38"/>
                <a:gd name="T13" fmla="*/ 20 h 24"/>
                <a:gd name="T14" fmla="*/ 3 w 38"/>
                <a:gd name="T15" fmla="*/ 0 h 24"/>
                <a:gd name="T16" fmla="*/ 2 w 38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4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4"/>
                    <a:pt x="37" y="23"/>
                    <a:pt x="38" y="23"/>
                  </a:cubicBezTo>
                  <a:cubicBezTo>
                    <a:pt x="38" y="22"/>
                    <a:pt x="38" y="21"/>
                    <a:pt x="37" y="2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92" name="Freeform 165">
              <a:extLst>
                <a:ext uri="{FF2B5EF4-FFF2-40B4-BE49-F238E27FC236}">
                  <a16:creationId xmlns:a16="http://schemas.microsoft.com/office/drawing/2014/main" xmlns="" id="{28196A02-04D9-4153-BF2E-44C081F1C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980" y="10265464"/>
              <a:ext cx="59894" cy="37176"/>
            </a:xfrm>
            <a:custGeom>
              <a:avLst/>
              <a:gdLst>
                <a:gd name="T0" fmla="*/ 2 w 38"/>
                <a:gd name="T1" fmla="*/ 0 h 24"/>
                <a:gd name="T2" fmla="*/ 1 w 38"/>
                <a:gd name="T3" fmla="*/ 1 h 24"/>
                <a:gd name="T4" fmla="*/ 1 w 38"/>
                <a:gd name="T5" fmla="*/ 3 h 24"/>
                <a:gd name="T6" fmla="*/ 35 w 38"/>
                <a:gd name="T7" fmla="*/ 24 h 24"/>
                <a:gd name="T8" fmla="*/ 36 w 38"/>
                <a:gd name="T9" fmla="*/ 24 h 24"/>
                <a:gd name="T10" fmla="*/ 38 w 38"/>
                <a:gd name="T11" fmla="*/ 23 h 24"/>
                <a:gd name="T12" fmla="*/ 37 w 38"/>
                <a:gd name="T13" fmla="*/ 21 h 24"/>
                <a:gd name="T14" fmla="*/ 3 w 38"/>
                <a:gd name="T15" fmla="*/ 0 h 24"/>
                <a:gd name="T16" fmla="*/ 2 w 38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4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4"/>
                    <a:pt x="37" y="24"/>
                    <a:pt x="38" y="23"/>
                  </a:cubicBezTo>
                  <a:cubicBezTo>
                    <a:pt x="38" y="22"/>
                    <a:pt x="38" y="21"/>
                    <a:pt x="37" y="2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93" name="Freeform 166">
              <a:extLst>
                <a:ext uri="{FF2B5EF4-FFF2-40B4-BE49-F238E27FC236}">
                  <a16:creationId xmlns:a16="http://schemas.microsoft.com/office/drawing/2014/main" xmlns="" id="{2589B2EB-71BE-4281-9DF9-E81320879F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923" y="10072357"/>
              <a:ext cx="271588" cy="166257"/>
            </a:xfrm>
            <a:custGeom>
              <a:avLst/>
              <a:gdLst>
                <a:gd name="T0" fmla="*/ 99 w 175"/>
                <a:gd name="T1" fmla="*/ 59 h 107"/>
                <a:gd name="T2" fmla="*/ 97 w 175"/>
                <a:gd name="T3" fmla="*/ 61 h 107"/>
                <a:gd name="T4" fmla="*/ 172 w 175"/>
                <a:gd name="T5" fmla="*/ 106 h 107"/>
                <a:gd name="T6" fmla="*/ 173 w 175"/>
                <a:gd name="T7" fmla="*/ 107 h 107"/>
                <a:gd name="T8" fmla="*/ 174 w 175"/>
                <a:gd name="T9" fmla="*/ 106 h 107"/>
                <a:gd name="T10" fmla="*/ 174 w 175"/>
                <a:gd name="T11" fmla="*/ 104 h 107"/>
                <a:gd name="T12" fmla="*/ 99 w 175"/>
                <a:gd name="T13" fmla="*/ 59 h 107"/>
                <a:gd name="T14" fmla="*/ 94 w 175"/>
                <a:gd name="T15" fmla="*/ 55 h 107"/>
                <a:gd name="T16" fmla="*/ 91 w 175"/>
                <a:gd name="T17" fmla="*/ 58 h 107"/>
                <a:gd name="T18" fmla="*/ 94 w 175"/>
                <a:gd name="T19" fmla="*/ 59 h 107"/>
                <a:gd name="T20" fmla="*/ 96 w 175"/>
                <a:gd name="T21" fmla="*/ 57 h 107"/>
                <a:gd name="T22" fmla="*/ 94 w 175"/>
                <a:gd name="T23" fmla="*/ 55 h 107"/>
                <a:gd name="T24" fmla="*/ 90 w 175"/>
                <a:gd name="T25" fmla="*/ 53 h 107"/>
                <a:gd name="T26" fmla="*/ 87 w 175"/>
                <a:gd name="T27" fmla="*/ 55 h 107"/>
                <a:gd name="T28" fmla="*/ 89 w 175"/>
                <a:gd name="T29" fmla="*/ 56 h 107"/>
                <a:gd name="T30" fmla="*/ 91 w 175"/>
                <a:gd name="T31" fmla="*/ 54 h 107"/>
                <a:gd name="T32" fmla="*/ 90 w 175"/>
                <a:gd name="T33" fmla="*/ 53 h 107"/>
                <a:gd name="T34" fmla="*/ 86 w 175"/>
                <a:gd name="T35" fmla="*/ 50 h 107"/>
                <a:gd name="T36" fmla="*/ 83 w 175"/>
                <a:gd name="T37" fmla="*/ 53 h 107"/>
                <a:gd name="T38" fmla="*/ 84 w 175"/>
                <a:gd name="T39" fmla="*/ 53 h 107"/>
                <a:gd name="T40" fmla="*/ 87 w 175"/>
                <a:gd name="T41" fmla="*/ 51 h 107"/>
                <a:gd name="T42" fmla="*/ 86 w 175"/>
                <a:gd name="T43" fmla="*/ 50 h 107"/>
                <a:gd name="T44" fmla="*/ 16 w 175"/>
                <a:gd name="T45" fmla="*/ 8 h 107"/>
                <a:gd name="T46" fmla="*/ 14 w 175"/>
                <a:gd name="T47" fmla="*/ 11 h 107"/>
                <a:gd name="T48" fmla="*/ 80 w 175"/>
                <a:gd name="T49" fmla="*/ 51 h 107"/>
                <a:gd name="T50" fmla="*/ 83 w 175"/>
                <a:gd name="T51" fmla="*/ 48 h 107"/>
                <a:gd name="T52" fmla="*/ 16 w 175"/>
                <a:gd name="T53" fmla="*/ 8 h 107"/>
                <a:gd name="T54" fmla="*/ 2 w 175"/>
                <a:gd name="T55" fmla="*/ 0 h 107"/>
                <a:gd name="T56" fmla="*/ 1 w 175"/>
                <a:gd name="T57" fmla="*/ 1 h 107"/>
                <a:gd name="T58" fmla="*/ 1 w 175"/>
                <a:gd name="T59" fmla="*/ 3 h 107"/>
                <a:gd name="T60" fmla="*/ 11 w 175"/>
                <a:gd name="T61" fmla="*/ 9 h 107"/>
                <a:gd name="T62" fmla="*/ 13 w 175"/>
                <a:gd name="T63" fmla="*/ 7 h 107"/>
                <a:gd name="T64" fmla="*/ 3 w 175"/>
                <a:gd name="T65" fmla="*/ 0 h 107"/>
                <a:gd name="T66" fmla="*/ 2 w 175"/>
                <a:gd name="T6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5" h="107">
                  <a:moveTo>
                    <a:pt x="99" y="59"/>
                  </a:moveTo>
                  <a:cubicBezTo>
                    <a:pt x="97" y="61"/>
                    <a:pt x="97" y="61"/>
                    <a:pt x="97" y="61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2" y="107"/>
                    <a:pt x="173" y="107"/>
                    <a:pt x="173" y="107"/>
                  </a:cubicBezTo>
                  <a:cubicBezTo>
                    <a:pt x="174" y="107"/>
                    <a:pt x="174" y="106"/>
                    <a:pt x="174" y="106"/>
                  </a:cubicBezTo>
                  <a:cubicBezTo>
                    <a:pt x="175" y="105"/>
                    <a:pt x="175" y="104"/>
                    <a:pt x="174" y="104"/>
                  </a:cubicBezTo>
                  <a:cubicBezTo>
                    <a:pt x="99" y="59"/>
                    <a:pt x="99" y="59"/>
                    <a:pt x="99" y="59"/>
                  </a:cubicBezTo>
                  <a:moveTo>
                    <a:pt x="94" y="55"/>
                  </a:moveTo>
                  <a:cubicBezTo>
                    <a:pt x="91" y="58"/>
                    <a:pt x="91" y="58"/>
                    <a:pt x="91" y="58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6" y="57"/>
                    <a:pt x="96" y="57"/>
                    <a:pt x="96" y="57"/>
                  </a:cubicBezTo>
                  <a:cubicBezTo>
                    <a:pt x="94" y="55"/>
                    <a:pt x="94" y="55"/>
                    <a:pt x="94" y="55"/>
                  </a:cubicBezTo>
                  <a:moveTo>
                    <a:pt x="90" y="53"/>
                  </a:moveTo>
                  <a:cubicBezTo>
                    <a:pt x="87" y="55"/>
                    <a:pt x="87" y="55"/>
                    <a:pt x="87" y="55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0" y="53"/>
                    <a:pt x="90" y="53"/>
                    <a:pt x="90" y="53"/>
                  </a:cubicBezTo>
                  <a:moveTo>
                    <a:pt x="86" y="50"/>
                  </a:moveTo>
                  <a:cubicBezTo>
                    <a:pt x="83" y="53"/>
                    <a:pt x="83" y="53"/>
                    <a:pt x="83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6" y="50"/>
                    <a:pt x="86" y="50"/>
                    <a:pt x="86" y="50"/>
                  </a:cubicBezTo>
                  <a:moveTo>
                    <a:pt x="16" y="8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80" y="51"/>
                    <a:pt x="80" y="51"/>
                    <a:pt x="80" y="51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16" y="8"/>
                    <a:pt x="16" y="8"/>
                    <a:pt x="16" y="8"/>
                  </a:cubicBezTo>
                  <a:moveTo>
                    <a:pt x="2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94" name="Freeform 167">
              <a:extLst>
                <a:ext uri="{FF2B5EF4-FFF2-40B4-BE49-F238E27FC236}">
                  <a16:creationId xmlns:a16="http://schemas.microsoft.com/office/drawing/2014/main" xmlns="" id="{8AFBF79D-54BE-43AC-A008-2F7F671511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5445" y="10082684"/>
              <a:ext cx="116690" cy="72286"/>
            </a:xfrm>
            <a:custGeom>
              <a:avLst/>
              <a:gdLst>
                <a:gd name="T0" fmla="*/ 109 w 113"/>
                <a:gd name="T1" fmla="*/ 62 h 70"/>
                <a:gd name="T2" fmla="*/ 104 w 113"/>
                <a:gd name="T3" fmla="*/ 67 h 70"/>
                <a:gd name="T4" fmla="*/ 109 w 113"/>
                <a:gd name="T5" fmla="*/ 70 h 70"/>
                <a:gd name="T6" fmla="*/ 113 w 113"/>
                <a:gd name="T7" fmla="*/ 65 h 70"/>
                <a:gd name="T8" fmla="*/ 109 w 113"/>
                <a:gd name="T9" fmla="*/ 62 h 70"/>
                <a:gd name="T10" fmla="*/ 3 w 113"/>
                <a:gd name="T11" fmla="*/ 0 h 70"/>
                <a:gd name="T12" fmla="*/ 0 w 113"/>
                <a:gd name="T13" fmla="*/ 3 h 70"/>
                <a:gd name="T14" fmla="*/ 5 w 113"/>
                <a:gd name="T15" fmla="*/ 6 h 70"/>
                <a:gd name="T16" fmla="*/ 8 w 113"/>
                <a:gd name="T17" fmla="*/ 2 h 70"/>
                <a:gd name="T18" fmla="*/ 3 w 113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" h="70">
                  <a:moveTo>
                    <a:pt x="109" y="62"/>
                  </a:moveTo>
                  <a:lnTo>
                    <a:pt x="104" y="67"/>
                  </a:lnTo>
                  <a:lnTo>
                    <a:pt x="109" y="70"/>
                  </a:lnTo>
                  <a:lnTo>
                    <a:pt x="113" y="65"/>
                  </a:lnTo>
                  <a:lnTo>
                    <a:pt x="109" y="62"/>
                  </a:lnTo>
                  <a:close/>
                  <a:moveTo>
                    <a:pt x="3" y="0"/>
                  </a:moveTo>
                  <a:lnTo>
                    <a:pt x="0" y="3"/>
                  </a:lnTo>
                  <a:lnTo>
                    <a:pt x="5" y="6"/>
                  </a:lnTo>
                  <a:lnTo>
                    <a:pt x="8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95" name="Freeform 168">
              <a:extLst>
                <a:ext uri="{FF2B5EF4-FFF2-40B4-BE49-F238E27FC236}">
                  <a16:creationId xmlns:a16="http://schemas.microsoft.com/office/drawing/2014/main" xmlns="" id="{5E02345F-BCCC-4BAA-9D14-7638E6A117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5445" y="10082684"/>
              <a:ext cx="116690" cy="72286"/>
            </a:xfrm>
            <a:custGeom>
              <a:avLst/>
              <a:gdLst>
                <a:gd name="T0" fmla="*/ 109 w 113"/>
                <a:gd name="T1" fmla="*/ 62 h 70"/>
                <a:gd name="T2" fmla="*/ 104 w 113"/>
                <a:gd name="T3" fmla="*/ 67 h 70"/>
                <a:gd name="T4" fmla="*/ 109 w 113"/>
                <a:gd name="T5" fmla="*/ 70 h 70"/>
                <a:gd name="T6" fmla="*/ 113 w 113"/>
                <a:gd name="T7" fmla="*/ 65 h 70"/>
                <a:gd name="T8" fmla="*/ 109 w 113"/>
                <a:gd name="T9" fmla="*/ 62 h 70"/>
                <a:gd name="T10" fmla="*/ 3 w 113"/>
                <a:gd name="T11" fmla="*/ 0 h 70"/>
                <a:gd name="T12" fmla="*/ 0 w 113"/>
                <a:gd name="T13" fmla="*/ 3 h 70"/>
                <a:gd name="T14" fmla="*/ 5 w 113"/>
                <a:gd name="T15" fmla="*/ 6 h 70"/>
                <a:gd name="T16" fmla="*/ 8 w 113"/>
                <a:gd name="T17" fmla="*/ 2 h 70"/>
                <a:gd name="T18" fmla="*/ 3 w 113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" h="70">
                  <a:moveTo>
                    <a:pt x="109" y="62"/>
                  </a:moveTo>
                  <a:lnTo>
                    <a:pt x="104" y="67"/>
                  </a:lnTo>
                  <a:lnTo>
                    <a:pt x="109" y="70"/>
                  </a:lnTo>
                  <a:lnTo>
                    <a:pt x="113" y="65"/>
                  </a:lnTo>
                  <a:lnTo>
                    <a:pt x="109" y="62"/>
                  </a:lnTo>
                  <a:moveTo>
                    <a:pt x="3" y="0"/>
                  </a:moveTo>
                  <a:lnTo>
                    <a:pt x="0" y="3"/>
                  </a:lnTo>
                  <a:lnTo>
                    <a:pt x="5" y="6"/>
                  </a:lnTo>
                  <a:lnTo>
                    <a:pt x="8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96" name="Freeform 169">
              <a:extLst>
                <a:ext uri="{FF2B5EF4-FFF2-40B4-BE49-F238E27FC236}">
                  <a16:creationId xmlns:a16="http://schemas.microsoft.com/office/drawing/2014/main" xmlns="" id="{FF83CBDE-F461-48A4-891A-C7A1C39C1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527" y="10161166"/>
              <a:ext cx="8261" cy="6196"/>
            </a:xfrm>
            <a:custGeom>
              <a:avLst/>
              <a:gdLst>
                <a:gd name="T0" fmla="*/ 3 w 8"/>
                <a:gd name="T1" fmla="*/ 0 h 6"/>
                <a:gd name="T2" fmla="*/ 0 w 8"/>
                <a:gd name="T3" fmla="*/ 3 h 6"/>
                <a:gd name="T4" fmla="*/ 5 w 8"/>
                <a:gd name="T5" fmla="*/ 6 h 6"/>
                <a:gd name="T6" fmla="*/ 8 w 8"/>
                <a:gd name="T7" fmla="*/ 3 h 6"/>
                <a:gd name="T8" fmla="*/ 3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lnTo>
                    <a:pt x="0" y="3"/>
                  </a:lnTo>
                  <a:lnTo>
                    <a:pt x="5" y="6"/>
                  </a:lnTo>
                  <a:lnTo>
                    <a:pt x="8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97" name="Freeform 170">
              <a:extLst>
                <a:ext uri="{FF2B5EF4-FFF2-40B4-BE49-F238E27FC236}">
                  <a16:creationId xmlns:a16="http://schemas.microsoft.com/office/drawing/2014/main" xmlns="" id="{D2AB0A98-61B5-4E10-8EB6-F3E577C00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527" y="10161166"/>
              <a:ext cx="8261" cy="6196"/>
            </a:xfrm>
            <a:custGeom>
              <a:avLst/>
              <a:gdLst>
                <a:gd name="T0" fmla="*/ 3 w 8"/>
                <a:gd name="T1" fmla="*/ 0 h 6"/>
                <a:gd name="T2" fmla="*/ 0 w 8"/>
                <a:gd name="T3" fmla="*/ 3 h 6"/>
                <a:gd name="T4" fmla="*/ 5 w 8"/>
                <a:gd name="T5" fmla="*/ 6 h 6"/>
                <a:gd name="T6" fmla="*/ 8 w 8"/>
                <a:gd name="T7" fmla="*/ 3 h 6"/>
                <a:gd name="T8" fmla="*/ 3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lnTo>
                    <a:pt x="0" y="3"/>
                  </a:lnTo>
                  <a:lnTo>
                    <a:pt x="5" y="6"/>
                  </a:lnTo>
                  <a:lnTo>
                    <a:pt x="8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98" name="Freeform 171">
              <a:extLst>
                <a:ext uri="{FF2B5EF4-FFF2-40B4-BE49-F238E27FC236}">
                  <a16:creationId xmlns:a16="http://schemas.microsoft.com/office/drawing/2014/main" xmlns="" id="{09337E24-A1E5-4BDE-9D47-0D6F9930B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7299" y="10156002"/>
              <a:ext cx="7229" cy="6196"/>
            </a:xfrm>
            <a:custGeom>
              <a:avLst/>
              <a:gdLst>
                <a:gd name="T0" fmla="*/ 3 w 7"/>
                <a:gd name="T1" fmla="*/ 0 h 6"/>
                <a:gd name="T2" fmla="*/ 0 w 7"/>
                <a:gd name="T3" fmla="*/ 3 h 6"/>
                <a:gd name="T4" fmla="*/ 3 w 7"/>
                <a:gd name="T5" fmla="*/ 6 h 6"/>
                <a:gd name="T6" fmla="*/ 7 w 7"/>
                <a:gd name="T7" fmla="*/ 2 h 6"/>
                <a:gd name="T8" fmla="*/ 3 w 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0"/>
                  </a:moveTo>
                  <a:lnTo>
                    <a:pt x="0" y="3"/>
                  </a:lnTo>
                  <a:lnTo>
                    <a:pt x="3" y="6"/>
                  </a:lnTo>
                  <a:lnTo>
                    <a:pt x="7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99" name="Freeform 172">
              <a:extLst>
                <a:ext uri="{FF2B5EF4-FFF2-40B4-BE49-F238E27FC236}">
                  <a16:creationId xmlns:a16="http://schemas.microsoft.com/office/drawing/2014/main" xmlns="" id="{2B78149D-9D92-4270-8E07-21483422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7299" y="10156002"/>
              <a:ext cx="7229" cy="6196"/>
            </a:xfrm>
            <a:custGeom>
              <a:avLst/>
              <a:gdLst>
                <a:gd name="T0" fmla="*/ 3 w 7"/>
                <a:gd name="T1" fmla="*/ 0 h 6"/>
                <a:gd name="T2" fmla="*/ 0 w 7"/>
                <a:gd name="T3" fmla="*/ 3 h 6"/>
                <a:gd name="T4" fmla="*/ 3 w 7"/>
                <a:gd name="T5" fmla="*/ 6 h 6"/>
                <a:gd name="T6" fmla="*/ 7 w 7"/>
                <a:gd name="T7" fmla="*/ 2 h 6"/>
                <a:gd name="T8" fmla="*/ 3 w 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0"/>
                  </a:moveTo>
                  <a:lnTo>
                    <a:pt x="0" y="3"/>
                  </a:lnTo>
                  <a:lnTo>
                    <a:pt x="3" y="6"/>
                  </a:lnTo>
                  <a:lnTo>
                    <a:pt x="7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00" name="Freeform 173">
              <a:extLst>
                <a:ext uri="{FF2B5EF4-FFF2-40B4-BE49-F238E27FC236}">
                  <a16:creationId xmlns:a16="http://schemas.microsoft.com/office/drawing/2014/main" xmlns="" id="{9551E704-7BE7-45EE-A060-D9FC25122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037" y="10151872"/>
              <a:ext cx="9294" cy="6196"/>
            </a:xfrm>
            <a:custGeom>
              <a:avLst/>
              <a:gdLst>
                <a:gd name="T0" fmla="*/ 5 w 9"/>
                <a:gd name="T1" fmla="*/ 0 h 6"/>
                <a:gd name="T2" fmla="*/ 0 w 9"/>
                <a:gd name="T3" fmla="*/ 3 h 6"/>
                <a:gd name="T4" fmla="*/ 5 w 9"/>
                <a:gd name="T5" fmla="*/ 6 h 6"/>
                <a:gd name="T6" fmla="*/ 9 w 9"/>
                <a:gd name="T7" fmla="*/ 3 h 6"/>
                <a:gd name="T8" fmla="*/ 5 w 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5" y="0"/>
                  </a:moveTo>
                  <a:lnTo>
                    <a:pt x="0" y="3"/>
                  </a:lnTo>
                  <a:lnTo>
                    <a:pt x="5" y="6"/>
                  </a:lnTo>
                  <a:lnTo>
                    <a:pt x="9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01" name="Freeform 174">
              <a:extLst>
                <a:ext uri="{FF2B5EF4-FFF2-40B4-BE49-F238E27FC236}">
                  <a16:creationId xmlns:a16="http://schemas.microsoft.com/office/drawing/2014/main" xmlns="" id="{AF3DF67C-146A-45C8-ACFA-C08E30D6B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037" y="10151872"/>
              <a:ext cx="9294" cy="6196"/>
            </a:xfrm>
            <a:custGeom>
              <a:avLst/>
              <a:gdLst>
                <a:gd name="T0" fmla="*/ 5 w 9"/>
                <a:gd name="T1" fmla="*/ 0 h 6"/>
                <a:gd name="T2" fmla="*/ 0 w 9"/>
                <a:gd name="T3" fmla="*/ 3 h 6"/>
                <a:gd name="T4" fmla="*/ 5 w 9"/>
                <a:gd name="T5" fmla="*/ 6 h 6"/>
                <a:gd name="T6" fmla="*/ 9 w 9"/>
                <a:gd name="T7" fmla="*/ 3 h 6"/>
                <a:gd name="T8" fmla="*/ 5 w 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5" y="0"/>
                  </a:moveTo>
                  <a:lnTo>
                    <a:pt x="0" y="3"/>
                  </a:lnTo>
                  <a:lnTo>
                    <a:pt x="5" y="6"/>
                  </a:lnTo>
                  <a:lnTo>
                    <a:pt x="9" y="3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02" name="Freeform 175">
              <a:extLst>
                <a:ext uri="{FF2B5EF4-FFF2-40B4-BE49-F238E27FC236}">
                  <a16:creationId xmlns:a16="http://schemas.microsoft.com/office/drawing/2014/main" xmlns="" id="{3CA167CA-04C7-4065-B5CA-E3961045E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139" y="9331945"/>
              <a:ext cx="58861" cy="37176"/>
            </a:xfrm>
            <a:custGeom>
              <a:avLst/>
              <a:gdLst>
                <a:gd name="T0" fmla="*/ 2 w 38"/>
                <a:gd name="T1" fmla="*/ 0 h 24"/>
                <a:gd name="T2" fmla="*/ 0 w 38"/>
                <a:gd name="T3" fmla="*/ 1 h 24"/>
                <a:gd name="T4" fmla="*/ 1 w 38"/>
                <a:gd name="T5" fmla="*/ 3 h 24"/>
                <a:gd name="T6" fmla="*/ 35 w 38"/>
                <a:gd name="T7" fmla="*/ 24 h 24"/>
                <a:gd name="T8" fmla="*/ 36 w 38"/>
                <a:gd name="T9" fmla="*/ 24 h 24"/>
                <a:gd name="T10" fmla="*/ 37 w 38"/>
                <a:gd name="T11" fmla="*/ 24 h 24"/>
                <a:gd name="T12" fmla="*/ 37 w 38"/>
                <a:gd name="T13" fmla="*/ 21 h 24"/>
                <a:gd name="T14" fmla="*/ 3 w 38"/>
                <a:gd name="T15" fmla="*/ 1 h 24"/>
                <a:gd name="T16" fmla="*/ 2 w 38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4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6" y="24"/>
                    <a:pt x="36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8" y="23"/>
                    <a:pt x="38" y="22"/>
                    <a:pt x="37" y="2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03" name="Freeform 176">
              <a:extLst>
                <a:ext uri="{FF2B5EF4-FFF2-40B4-BE49-F238E27FC236}">
                  <a16:creationId xmlns:a16="http://schemas.microsoft.com/office/drawing/2014/main" xmlns="" id="{48AAF67A-2F15-4FD2-AEA7-A4BC668C85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95" y="8881707"/>
              <a:ext cx="271588" cy="166257"/>
            </a:xfrm>
            <a:custGeom>
              <a:avLst/>
              <a:gdLst>
                <a:gd name="T0" fmla="*/ 34 w 175"/>
                <a:gd name="T1" fmla="*/ 19 h 107"/>
                <a:gd name="T2" fmla="*/ 32 w 175"/>
                <a:gd name="T3" fmla="*/ 21 h 107"/>
                <a:gd name="T4" fmla="*/ 172 w 175"/>
                <a:gd name="T5" fmla="*/ 107 h 107"/>
                <a:gd name="T6" fmla="*/ 173 w 175"/>
                <a:gd name="T7" fmla="*/ 107 h 107"/>
                <a:gd name="T8" fmla="*/ 175 w 175"/>
                <a:gd name="T9" fmla="*/ 106 h 107"/>
                <a:gd name="T10" fmla="*/ 174 w 175"/>
                <a:gd name="T11" fmla="*/ 104 h 107"/>
                <a:gd name="T12" fmla="*/ 34 w 175"/>
                <a:gd name="T13" fmla="*/ 19 h 107"/>
                <a:gd name="T14" fmla="*/ 2 w 175"/>
                <a:gd name="T15" fmla="*/ 0 h 107"/>
                <a:gd name="T16" fmla="*/ 1 w 175"/>
                <a:gd name="T17" fmla="*/ 1 h 107"/>
                <a:gd name="T18" fmla="*/ 1 w 175"/>
                <a:gd name="T19" fmla="*/ 3 h 107"/>
                <a:gd name="T20" fmla="*/ 29 w 175"/>
                <a:gd name="T21" fmla="*/ 20 h 107"/>
                <a:gd name="T22" fmla="*/ 31 w 175"/>
                <a:gd name="T23" fmla="*/ 17 h 107"/>
                <a:gd name="T24" fmla="*/ 3 w 175"/>
                <a:gd name="T25" fmla="*/ 0 h 107"/>
                <a:gd name="T26" fmla="*/ 2 w 175"/>
                <a:gd name="T2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5" h="107">
                  <a:moveTo>
                    <a:pt x="34" y="19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4" y="107"/>
                    <a:pt x="174" y="106"/>
                    <a:pt x="175" y="106"/>
                  </a:cubicBezTo>
                  <a:cubicBezTo>
                    <a:pt x="175" y="105"/>
                    <a:pt x="175" y="104"/>
                    <a:pt x="174" y="104"/>
                  </a:cubicBezTo>
                  <a:cubicBezTo>
                    <a:pt x="34" y="19"/>
                    <a:pt x="34" y="19"/>
                    <a:pt x="34" y="19"/>
                  </a:cubicBezTo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04" name="Freeform 177">
              <a:extLst>
                <a:ext uri="{FF2B5EF4-FFF2-40B4-BE49-F238E27FC236}">
                  <a16:creationId xmlns:a16="http://schemas.microsoft.com/office/drawing/2014/main" xmlns="" id="{5506C236-9C6A-4442-946A-AEE808323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999" y="8908556"/>
              <a:ext cx="8261" cy="6196"/>
            </a:xfrm>
            <a:custGeom>
              <a:avLst/>
              <a:gdLst>
                <a:gd name="T0" fmla="*/ 3 w 8"/>
                <a:gd name="T1" fmla="*/ 0 h 6"/>
                <a:gd name="T2" fmla="*/ 0 w 8"/>
                <a:gd name="T3" fmla="*/ 4 h 6"/>
                <a:gd name="T4" fmla="*/ 5 w 8"/>
                <a:gd name="T5" fmla="*/ 6 h 6"/>
                <a:gd name="T6" fmla="*/ 8 w 8"/>
                <a:gd name="T7" fmla="*/ 3 h 6"/>
                <a:gd name="T8" fmla="*/ 3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lnTo>
                    <a:pt x="0" y="4"/>
                  </a:lnTo>
                  <a:lnTo>
                    <a:pt x="5" y="6"/>
                  </a:lnTo>
                  <a:lnTo>
                    <a:pt x="8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05" name="Freeform 178">
              <a:extLst>
                <a:ext uri="{FF2B5EF4-FFF2-40B4-BE49-F238E27FC236}">
                  <a16:creationId xmlns:a16="http://schemas.microsoft.com/office/drawing/2014/main" xmlns="" id="{22B87D21-727D-46F1-B598-F72918B47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999" y="8908556"/>
              <a:ext cx="8261" cy="6196"/>
            </a:xfrm>
            <a:custGeom>
              <a:avLst/>
              <a:gdLst>
                <a:gd name="T0" fmla="*/ 3 w 8"/>
                <a:gd name="T1" fmla="*/ 0 h 6"/>
                <a:gd name="T2" fmla="*/ 0 w 8"/>
                <a:gd name="T3" fmla="*/ 4 h 6"/>
                <a:gd name="T4" fmla="*/ 5 w 8"/>
                <a:gd name="T5" fmla="*/ 6 h 6"/>
                <a:gd name="T6" fmla="*/ 8 w 8"/>
                <a:gd name="T7" fmla="*/ 3 h 6"/>
                <a:gd name="T8" fmla="*/ 3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lnTo>
                    <a:pt x="0" y="4"/>
                  </a:lnTo>
                  <a:lnTo>
                    <a:pt x="5" y="6"/>
                  </a:lnTo>
                  <a:lnTo>
                    <a:pt x="8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06" name="Freeform 179">
              <a:extLst>
                <a:ext uri="{FF2B5EF4-FFF2-40B4-BE49-F238E27FC236}">
                  <a16:creationId xmlns:a16="http://schemas.microsoft.com/office/drawing/2014/main" xmlns="" id="{1DA2AE13-CFBF-44B1-872B-4FE6EBD32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53" y="9074814"/>
              <a:ext cx="58861" cy="37176"/>
            </a:xfrm>
            <a:custGeom>
              <a:avLst/>
              <a:gdLst>
                <a:gd name="T0" fmla="*/ 2 w 38"/>
                <a:gd name="T1" fmla="*/ 0 h 24"/>
                <a:gd name="T2" fmla="*/ 1 w 38"/>
                <a:gd name="T3" fmla="*/ 1 h 24"/>
                <a:gd name="T4" fmla="*/ 2 w 38"/>
                <a:gd name="T5" fmla="*/ 3 h 24"/>
                <a:gd name="T6" fmla="*/ 36 w 38"/>
                <a:gd name="T7" fmla="*/ 24 h 24"/>
                <a:gd name="T8" fmla="*/ 37 w 38"/>
                <a:gd name="T9" fmla="*/ 24 h 24"/>
                <a:gd name="T10" fmla="*/ 38 w 38"/>
                <a:gd name="T11" fmla="*/ 23 h 24"/>
                <a:gd name="T12" fmla="*/ 37 w 38"/>
                <a:gd name="T13" fmla="*/ 21 h 24"/>
                <a:gd name="T14" fmla="*/ 3 w 38"/>
                <a:gd name="T15" fmla="*/ 0 h 24"/>
                <a:gd name="T16" fmla="*/ 2 w 38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4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6" y="24"/>
                    <a:pt x="37" y="24"/>
                  </a:cubicBezTo>
                  <a:cubicBezTo>
                    <a:pt x="37" y="24"/>
                    <a:pt x="38" y="24"/>
                    <a:pt x="38" y="23"/>
                  </a:cubicBezTo>
                  <a:cubicBezTo>
                    <a:pt x="38" y="23"/>
                    <a:pt x="38" y="21"/>
                    <a:pt x="37" y="2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07" name="Freeform 180">
              <a:extLst>
                <a:ext uri="{FF2B5EF4-FFF2-40B4-BE49-F238E27FC236}">
                  <a16:creationId xmlns:a16="http://schemas.microsoft.com/office/drawing/2014/main" xmlns="" id="{4BF087C4-8D9B-4767-8DD4-F1274DBF6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" y="8995299"/>
              <a:ext cx="23751" cy="42339"/>
            </a:xfrm>
            <a:custGeom>
              <a:avLst/>
              <a:gdLst>
                <a:gd name="T0" fmla="*/ 13 w 15"/>
                <a:gd name="T1" fmla="*/ 0 h 27"/>
                <a:gd name="T2" fmla="*/ 12 w 15"/>
                <a:gd name="T3" fmla="*/ 1 h 27"/>
                <a:gd name="T4" fmla="*/ 0 w 15"/>
                <a:gd name="T5" fmla="*/ 20 h 27"/>
                <a:gd name="T6" fmla="*/ 0 w 15"/>
                <a:gd name="T7" fmla="*/ 27 h 27"/>
                <a:gd name="T8" fmla="*/ 14 w 15"/>
                <a:gd name="T9" fmla="*/ 3 h 27"/>
                <a:gd name="T10" fmla="*/ 14 w 15"/>
                <a:gd name="T11" fmla="*/ 1 h 27"/>
                <a:gd name="T12" fmla="*/ 13 w 15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7">
                  <a:moveTo>
                    <a:pt x="13" y="0"/>
                  </a:moveTo>
                  <a:cubicBezTo>
                    <a:pt x="12" y="0"/>
                    <a:pt x="12" y="1"/>
                    <a:pt x="12" y="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08" name="Freeform 181">
              <a:extLst>
                <a:ext uri="{FF2B5EF4-FFF2-40B4-BE49-F238E27FC236}">
                  <a16:creationId xmlns:a16="http://schemas.microsoft.com/office/drawing/2014/main" xmlns="" id="{80358446-5B4C-4E95-8E2A-B1D6CFDBE0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3" y="9627284"/>
              <a:ext cx="165225" cy="110494"/>
            </a:xfrm>
            <a:custGeom>
              <a:avLst/>
              <a:gdLst>
                <a:gd name="T0" fmla="*/ 61 w 106"/>
                <a:gd name="T1" fmla="*/ 32 h 71"/>
                <a:gd name="T2" fmla="*/ 51 w 106"/>
                <a:gd name="T3" fmla="*/ 28 h 71"/>
                <a:gd name="T4" fmla="*/ 43 w 106"/>
                <a:gd name="T5" fmla="*/ 21 h 71"/>
                <a:gd name="T6" fmla="*/ 43 w 106"/>
                <a:gd name="T7" fmla="*/ 16 h 71"/>
                <a:gd name="T8" fmla="*/ 48 w 106"/>
                <a:gd name="T9" fmla="*/ 13 h 71"/>
                <a:gd name="T10" fmla="*/ 58 w 106"/>
                <a:gd name="T11" fmla="*/ 17 h 71"/>
                <a:gd name="T12" fmla="*/ 66 w 106"/>
                <a:gd name="T13" fmla="*/ 29 h 71"/>
                <a:gd name="T14" fmla="*/ 61 w 106"/>
                <a:gd name="T15" fmla="*/ 32 h 71"/>
                <a:gd name="T16" fmla="*/ 0 w 106"/>
                <a:gd name="T17" fmla="*/ 0 h 71"/>
                <a:gd name="T18" fmla="*/ 0 w 106"/>
                <a:gd name="T19" fmla="*/ 4 h 71"/>
                <a:gd name="T20" fmla="*/ 66 w 106"/>
                <a:gd name="T21" fmla="*/ 44 h 71"/>
                <a:gd name="T22" fmla="*/ 74 w 106"/>
                <a:gd name="T23" fmla="*/ 49 h 71"/>
                <a:gd name="T24" fmla="*/ 69 w 106"/>
                <a:gd name="T25" fmla="*/ 58 h 71"/>
                <a:gd name="T26" fmla="*/ 63 w 106"/>
                <a:gd name="T27" fmla="*/ 68 h 71"/>
                <a:gd name="T28" fmla="*/ 64 w 106"/>
                <a:gd name="T29" fmla="*/ 70 h 71"/>
                <a:gd name="T30" fmla="*/ 65 w 106"/>
                <a:gd name="T31" fmla="*/ 71 h 71"/>
                <a:gd name="T32" fmla="*/ 66 w 106"/>
                <a:gd name="T33" fmla="*/ 70 h 71"/>
                <a:gd name="T34" fmla="*/ 72 w 106"/>
                <a:gd name="T35" fmla="*/ 60 h 71"/>
                <a:gd name="T36" fmla="*/ 76 w 106"/>
                <a:gd name="T37" fmla="*/ 53 h 71"/>
                <a:gd name="T38" fmla="*/ 77 w 106"/>
                <a:gd name="T39" fmla="*/ 55 h 71"/>
                <a:gd name="T40" fmla="*/ 78 w 106"/>
                <a:gd name="T41" fmla="*/ 56 h 71"/>
                <a:gd name="T42" fmla="*/ 79 w 106"/>
                <a:gd name="T43" fmla="*/ 56 h 71"/>
                <a:gd name="T44" fmla="*/ 80 w 106"/>
                <a:gd name="T45" fmla="*/ 55 h 71"/>
                <a:gd name="T46" fmla="*/ 80 w 106"/>
                <a:gd name="T47" fmla="*/ 54 h 71"/>
                <a:gd name="T48" fmla="*/ 79 w 106"/>
                <a:gd name="T49" fmla="*/ 52 h 71"/>
                <a:gd name="T50" fmla="*/ 86 w 106"/>
                <a:gd name="T51" fmla="*/ 56 h 71"/>
                <a:gd name="T52" fmla="*/ 103 w 106"/>
                <a:gd name="T53" fmla="*/ 66 h 71"/>
                <a:gd name="T54" fmla="*/ 104 w 106"/>
                <a:gd name="T55" fmla="*/ 67 h 71"/>
                <a:gd name="T56" fmla="*/ 105 w 106"/>
                <a:gd name="T57" fmla="*/ 66 h 71"/>
                <a:gd name="T58" fmla="*/ 105 w 106"/>
                <a:gd name="T59" fmla="*/ 64 h 71"/>
                <a:gd name="T60" fmla="*/ 88 w 106"/>
                <a:gd name="T61" fmla="*/ 53 h 71"/>
                <a:gd name="T62" fmla="*/ 79 w 106"/>
                <a:gd name="T63" fmla="*/ 48 h 71"/>
                <a:gd name="T64" fmla="*/ 84 w 106"/>
                <a:gd name="T65" fmla="*/ 40 h 71"/>
                <a:gd name="T66" fmla="*/ 84 w 106"/>
                <a:gd name="T67" fmla="*/ 37 h 71"/>
                <a:gd name="T68" fmla="*/ 83 w 106"/>
                <a:gd name="T69" fmla="*/ 37 h 71"/>
                <a:gd name="T70" fmla="*/ 81 w 106"/>
                <a:gd name="T71" fmla="*/ 38 h 71"/>
                <a:gd name="T72" fmla="*/ 77 w 106"/>
                <a:gd name="T73" fmla="*/ 44 h 71"/>
                <a:gd name="T74" fmla="*/ 77 w 106"/>
                <a:gd name="T75" fmla="*/ 43 h 71"/>
                <a:gd name="T76" fmla="*/ 75 w 106"/>
                <a:gd name="T77" fmla="*/ 41 h 71"/>
                <a:gd name="T78" fmla="*/ 75 w 106"/>
                <a:gd name="T79" fmla="*/ 41 h 71"/>
                <a:gd name="T80" fmla="*/ 74 w 106"/>
                <a:gd name="T81" fmla="*/ 43 h 71"/>
                <a:gd name="T82" fmla="*/ 74 w 106"/>
                <a:gd name="T83" fmla="*/ 45 h 71"/>
                <a:gd name="T84" fmla="*/ 68 w 106"/>
                <a:gd name="T85" fmla="*/ 41 h 71"/>
                <a:gd name="T86" fmla="*/ 58 w 106"/>
                <a:gd name="T87" fmla="*/ 35 h 71"/>
                <a:gd name="T88" fmla="*/ 61 w 106"/>
                <a:gd name="T89" fmla="*/ 36 h 71"/>
                <a:gd name="T90" fmla="*/ 69 w 106"/>
                <a:gd name="T91" fmla="*/ 31 h 71"/>
                <a:gd name="T92" fmla="*/ 60 w 106"/>
                <a:gd name="T93" fmla="*/ 14 h 71"/>
                <a:gd name="T94" fmla="*/ 48 w 106"/>
                <a:gd name="T95" fmla="*/ 9 h 71"/>
                <a:gd name="T96" fmla="*/ 40 w 106"/>
                <a:gd name="T97" fmla="*/ 14 h 71"/>
                <a:gd name="T98" fmla="*/ 42 w 106"/>
                <a:gd name="T99" fmla="*/ 26 h 71"/>
                <a:gd name="T100" fmla="*/ 0 w 106"/>
                <a:gd name="T10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6" h="71">
                  <a:moveTo>
                    <a:pt x="61" y="32"/>
                  </a:moveTo>
                  <a:cubicBezTo>
                    <a:pt x="59" y="32"/>
                    <a:pt x="55" y="31"/>
                    <a:pt x="51" y="28"/>
                  </a:cubicBezTo>
                  <a:cubicBezTo>
                    <a:pt x="47" y="26"/>
                    <a:pt x="44" y="23"/>
                    <a:pt x="43" y="21"/>
                  </a:cubicBezTo>
                  <a:cubicBezTo>
                    <a:pt x="42" y="19"/>
                    <a:pt x="42" y="18"/>
                    <a:pt x="43" y="16"/>
                  </a:cubicBezTo>
                  <a:cubicBezTo>
                    <a:pt x="44" y="14"/>
                    <a:pt x="46" y="13"/>
                    <a:pt x="48" y="13"/>
                  </a:cubicBezTo>
                  <a:cubicBezTo>
                    <a:pt x="50" y="13"/>
                    <a:pt x="54" y="15"/>
                    <a:pt x="58" y="17"/>
                  </a:cubicBezTo>
                  <a:cubicBezTo>
                    <a:pt x="65" y="22"/>
                    <a:pt x="68" y="26"/>
                    <a:pt x="66" y="29"/>
                  </a:cubicBezTo>
                  <a:cubicBezTo>
                    <a:pt x="65" y="31"/>
                    <a:pt x="63" y="32"/>
                    <a:pt x="61" y="32"/>
                  </a:cubicBezTo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66" y="44"/>
                    <a:pt x="66" y="44"/>
                    <a:pt x="66" y="44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9"/>
                    <a:pt x="63" y="70"/>
                    <a:pt x="64" y="70"/>
                  </a:cubicBezTo>
                  <a:cubicBezTo>
                    <a:pt x="64" y="71"/>
                    <a:pt x="64" y="71"/>
                    <a:pt x="65" y="71"/>
                  </a:cubicBezTo>
                  <a:cubicBezTo>
                    <a:pt x="65" y="71"/>
                    <a:pt x="66" y="70"/>
                    <a:pt x="66" y="70"/>
                  </a:cubicBezTo>
                  <a:cubicBezTo>
                    <a:pt x="72" y="60"/>
                    <a:pt x="72" y="60"/>
                    <a:pt x="72" y="60"/>
                  </a:cubicBezTo>
                  <a:cubicBezTo>
                    <a:pt x="76" y="53"/>
                    <a:pt x="76" y="53"/>
                    <a:pt x="76" y="5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7" y="56"/>
                    <a:pt x="77" y="56"/>
                    <a:pt x="78" y="56"/>
                  </a:cubicBezTo>
                  <a:cubicBezTo>
                    <a:pt x="78" y="56"/>
                    <a:pt x="78" y="56"/>
                    <a:pt x="79" y="56"/>
                  </a:cubicBezTo>
                  <a:cubicBezTo>
                    <a:pt x="79" y="56"/>
                    <a:pt x="79" y="56"/>
                    <a:pt x="80" y="55"/>
                  </a:cubicBezTo>
                  <a:cubicBezTo>
                    <a:pt x="80" y="55"/>
                    <a:pt x="80" y="55"/>
                    <a:pt x="80" y="54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3" y="67"/>
                    <a:pt x="103" y="67"/>
                    <a:pt x="104" y="67"/>
                  </a:cubicBezTo>
                  <a:cubicBezTo>
                    <a:pt x="104" y="67"/>
                    <a:pt x="105" y="66"/>
                    <a:pt x="105" y="66"/>
                  </a:cubicBezTo>
                  <a:cubicBezTo>
                    <a:pt x="106" y="65"/>
                    <a:pt x="105" y="64"/>
                    <a:pt x="105" y="64"/>
                  </a:cubicBezTo>
                  <a:cubicBezTo>
                    <a:pt x="88" y="53"/>
                    <a:pt x="88" y="53"/>
                    <a:pt x="88" y="53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5" y="39"/>
                    <a:pt x="85" y="38"/>
                    <a:pt x="84" y="37"/>
                  </a:cubicBezTo>
                  <a:cubicBezTo>
                    <a:pt x="84" y="37"/>
                    <a:pt x="83" y="37"/>
                    <a:pt x="83" y="37"/>
                  </a:cubicBezTo>
                  <a:cubicBezTo>
                    <a:pt x="82" y="37"/>
                    <a:pt x="82" y="37"/>
                    <a:pt x="81" y="38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2"/>
                    <a:pt x="76" y="41"/>
                    <a:pt x="75" y="41"/>
                  </a:cubicBezTo>
                  <a:cubicBezTo>
                    <a:pt x="75" y="41"/>
                    <a:pt x="75" y="41"/>
                    <a:pt x="75" y="41"/>
                  </a:cubicBezTo>
                  <a:cubicBezTo>
                    <a:pt x="74" y="42"/>
                    <a:pt x="74" y="43"/>
                    <a:pt x="74" y="43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9" y="36"/>
                    <a:pt x="60" y="36"/>
                    <a:pt x="61" y="36"/>
                  </a:cubicBezTo>
                  <a:cubicBezTo>
                    <a:pt x="64" y="36"/>
                    <a:pt x="67" y="34"/>
                    <a:pt x="69" y="31"/>
                  </a:cubicBezTo>
                  <a:cubicBezTo>
                    <a:pt x="72" y="25"/>
                    <a:pt x="69" y="19"/>
                    <a:pt x="60" y="14"/>
                  </a:cubicBezTo>
                  <a:cubicBezTo>
                    <a:pt x="55" y="11"/>
                    <a:pt x="51" y="9"/>
                    <a:pt x="48" y="9"/>
                  </a:cubicBezTo>
                  <a:cubicBezTo>
                    <a:pt x="45" y="9"/>
                    <a:pt x="42" y="11"/>
                    <a:pt x="40" y="14"/>
                  </a:cubicBezTo>
                  <a:cubicBezTo>
                    <a:pt x="38" y="18"/>
                    <a:pt x="39" y="22"/>
                    <a:pt x="42" y="2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09" name="Freeform 182">
              <a:extLst>
                <a:ext uri="{FF2B5EF4-FFF2-40B4-BE49-F238E27FC236}">
                  <a16:creationId xmlns:a16="http://schemas.microsoft.com/office/drawing/2014/main" xmlns="" id="{98B89A44-728C-41DF-B2F8-DF690EDF8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3" y="9138838"/>
              <a:ext cx="4501339" cy="1818504"/>
            </a:xfrm>
            <a:custGeom>
              <a:avLst/>
              <a:gdLst>
                <a:gd name="T0" fmla="*/ 2803 w 2897"/>
                <a:gd name="T1" fmla="*/ 1058 h 1169"/>
                <a:gd name="T2" fmla="*/ 2775 w 2897"/>
                <a:gd name="T3" fmla="*/ 1011 h 1169"/>
                <a:gd name="T4" fmla="*/ 2735 w 2897"/>
                <a:gd name="T5" fmla="*/ 999 h 1169"/>
                <a:gd name="T6" fmla="*/ 2772 w 2897"/>
                <a:gd name="T7" fmla="*/ 1010 h 1169"/>
                <a:gd name="T8" fmla="*/ 1984 w 2897"/>
                <a:gd name="T9" fmla="*/ 1004 h 1169"/>
                <a:gd name="T10" fmla="*/ 2811 w 2897"/>
                <a:gd name="T11" fmla="*/ 966 h 1169"/>
                <a:gd name="T12" fmla="*/ 2800 w 2897"/>
                <a:gd name="T13" fmla="*/ 980 h 1169"/>
                <a:gd name="T14" fmla="*/ 2753 w 2897"/>
                <a:gd name="T15" fmla="*/ 945 h 1169"/>
                <a:gd name="T16" fmla="*/ 2748 w 2897"/>
                <a:gd name="T17" fmla="*/ 927 h 1169"/>
                <a:gd name="T18" fmla="*/ 2685 w 2897"/>
                <a:gd name="T19" fmla="*/ 974 h 1169"/>
                <a:gd name="T20" fmla="*/ 2653 w 2897"/>
                <a:gd name="T21" fmla="*/ 954 h 1169"/>
                <a:gd name="T22" fmla="*/ 2398 w 2897"/>
                <a:gd name="T23" fmla="*/ 834 h 1169"/>
                <a:gd name="T24" fmla="*/ 1577 w 2897"/>
                <a:gd name="T25" fmla="*/ 782 h 1169"/>
                <a:gd name="T26" fmla="*/ 1512 w 2897"/>
                <a:gd name="T27" fmla="*/ 1129 h 1169"/>
                <a:gd name="T28" fmla="*/ 1564 w 2897"/>
                <a:gd name="T29" fmla="*/ 1043 h 1169"/>
                <a:gd name="T30" fmla="*/ 1616 w 2897"/>
                <a:gd name="T31" fmla="*/ 958 h 1169"/>
                <a:gd name="T32" fmla="*/ 1668 w 2897"/>
                <a:gd name="T33" fmla="*/ 872 h 1169"/>
                <a:gd name="T34" fmla="*/ 1536 w 2897"/>
                <a:gd name="T35" fmla="*/ 1101 h 1169"/>
                <a:gd name="T36" fmla="*/ 1594 w 2897"/>
                <a:gd name="T37" fmla="*/ 765 h 1169"/>
                <a:gd name="T38" fmla="*/ 2283 w 2897"/>
                <a:gd name="T39" fmla="*/ 783 h 1169"/>
                <a:gd name="T40" fmla="*/ 1865 w 2897"/>
                <a:gd name="T41" fmla="*/ 900 h 1169"/>
                <a:gd name="T42" fmla="*/ 1787 w 2897"/>
                <a:gd name="T43" fmla="*/ 878 h 1169"/>
                <a:gd name="T44" fmla="*/ 1713 w 2897"/>
                <a:gd name="T45" fmla="*/ 809 h 1169"/>
                <a:gd name="T46" fmla="*/ 1919 w 2897"/>
                <a:gd name="T47" fmla="*/ 956 h 1169"/>
                <a:gd name="T48" fmla="*/ 2279 w 2897"/>
                <a:gd name="T49" fmla="*/ 710 h 1169"/>
                <a:gd name="T50" fmla="*/ 1971 w 2897"/>
                <a:gd name="T51" fmla="*/ 651 h 1169"/>
                <a:gd name="T52" fmla="*/ 1381 w 2897"/>
                <a:gd name="T53" fmla="*/ 649 h 1169"/>
                <a:gd name="T54" fmla="*/ 1754 w 2897"/>
                <a:gd name="T55" fmla="*/ 604 h 1169"/>
                <a:gd name="T56" fmla="*/ 1746 w 2897"/>
                <a:gd name="T57" fmla="*/ 665 h 1169"/>
                <a:gd name="T58" fmla="*/ 1987 w 2897"/>
                <a:gd name="T59" fmla="*/ 775 h 1169"/>
                <a:gd name="T60" fmla="*/ 1211 w 2897"/>
                <a:gd name="T61" fmla="*/ 570 h 1169"/>
                <a:gd name="T62" fmla="*/ 1233 w 2897"/>
                <a:gd name="T63" fmla="*/ 547 h 1169"/>
                <a:gd name="T64" fmla="*/ 1254 w 2897"/>
                <a:gd name="T65" fmla="*/ 523 h 1169"/>
                <a:gd name="T66" fmla="*/ 1092 w 2897"/>
                <a:gd name="T67" fmla="*/ 498 h 1169"/>
                <a:gd name="T68" fmla="*/ 1129 w 2897"/>
                <a:gd name="T69" fmla="*/ 451 h 1169"/>
                <a:gd name="T70" fmla="*/ 1111 w 2897"/>
                <a:gd name="T71" fmla="*/ 467 h 1169"/>
                <a:gd name="T72" fmla="*/ 1178 w 2897"/>
                <a:gd name="T73" fmla="*/ 517 h 1169"/>
                <a:gd name="T74" fmla="*/ 1031 w 2897"/>
                <a:gd name="T75" fmla="*/ 425 h 1169"/>
                <a:gd name="T76" fmla="*/ 1216 w 2897"/>
                <a:gd name="T77" fmla="*/ 396 h 1169"/>
                <a:gd name="T78" fmla="*/ 956 w 2897"/>
                <a:gd name="T79" fmla="*/ 379 h 1169"/>
                <a:gd name="T80" fmla="*/ 1108 w 2897"/>
                <a:gd name="T81" fmla="*/ 395 h 1169"/>
                <a:gd name="T82" fmla="*/ 1035 w 2897"/>
                <a:gd name="T83" fmla="*/ 375 h 1169"/>
                <a:gd name="T84" fmla="*/ 1064 w 2897"/>
                <a:gd name="T85" fmla="*/ 382 h 1169"/>
                <a:gd name="T86" fmla="*/ 1094 w 2897"/>
                <a:gd name="T87" fmla="*/ 400 h 1169"/>
                <a:gd name="T88" fmla="*/ 1747 w 2897"/>
                <a:gd name="T89" fmla="*/ 505 h 1169"/>
                <a:gd name="T90" fmla="*/ 729 w 2897"/>
                <a:gd name="T91" fmla="*/ 288 h 1169"/>
                <a:gd name="T92" fmla="*/ 622 w 2897"/>
                <a:gd name="T93" fmla="*/ 266 h 1169"/>
                <a:gd name="T94" fmla="*/ 811 w 2897"/>
                <a:gd name="T95" fmla="*/ 296 h 1169"/>
                <a:gd name="T96" fmla="*/ 326 w 2897"/>
                <a:gd name="T97" fmla="*/ 220 h 1169"/>
                <a:gd name="T98" fmla="*/ 222 w 2897"/>
                <a:gd name="T99" fmla="*/ 199 h 1169"/>
                <a:gd name="T100" fmla="*/ 163 w 2897"/>
                <a:gd name="T101" fmla="*/ 189 h 1169"/>
                <a:gd name="T102" fmla="*/ 117 w 2897"/>
                <a:gd name="T103" fmla="*/ 182 h 1169"/>
                <a:gd name="T104" fmla="*/ 70 w 2897"/>
                <a:gd name="T105" fmla="*/ 175 h 1169"/>
                <a:gd name="T106" fmla="*/ 364 w 2897"/>
                <a:gd name="T107" fmla="*/ 134 h 1169"/>
                <a:gd name="T108" fmla="*/ 259 w 2897"/>
                <a:gd name="T109" fmla="*/ 119 h 1169"/>
                <a:gd name="T110" fmla="*/ 236 w 2897"/>
                <a:gd name="T111" fmla="*/ 137 h 1169"/>
                <a:gd name="T112" fmla="*/ 214 w 2897"/>
                <a:gd name="T113" fmla="*/ 108 h 1169"/>
                <a:gd name="T114" fmla="*/ 130 w 2897"/>
                <a:gd name="T115" fmla="*/ 120 h 1169"/>
                <a:gd name="T116" fmla="*/ 89 w 2897"/>
                <a:gd name="T117" fmla="*/ 89 h 1169"/>
                <a:gd name="T118" fmla="*/ 20 w 2897"/>
                <a:gd name="T119" fmla="*/ 82 h 1169"/>
                <a:gd name="T120" fmla="*/ 134 w 2897"/>
                <a:gd name="T121" fmla="*/ 268 h 1169"/>
                <a:gd name="T122" fmla="*/ 393 w 2897"/>
                <a:gd name="T123" fmla="*/ 283 h 1169"/>
                <a:gd name="T124" fmla="*/ 751 w 2897"/>
                <a:gd name="T125" fmla="*/ 196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97" h="1169">
                  <a:moveTo>
                    <a:pt x="2702" y="1085"/>
                  </a:moveTo>
                  <a:cubicBezTo>
                    <a:pt x="2694" y="1093"/>
                    <a:pt x="2694" y="1093"/>
                    <a:pt x="2694" y="1093"/>
                  </a:cubicBezTo>
                  <a:cubicBezTo>
                    <a:pt x="2648" y="1169"/>
                    <a:pt x="2648" y="1169"/>
                    <a:pt x="2648" y="1169"/>
                  </a:cubicBezTo>
                  <a:cubicBezTo>
                    <a:pt x="2652" y="1169"/>
                    <a:pt x="2652" y="1169"/>
                    <a:pt x="2652" y="1169"/>
                  </a:cubicBezTo>
                  <a:cubicBezTo>
                    <a:pt x="2702" y="1086"/>
                    <a:pt x="2702" y="1086"/>
                    <a:pt x="2702" y="1086"/>
                  </a:cubicBezTo>
                  <a:cubicBezTo>
                    <a:pt x="2702" y="1085"/>
                    <a:pt x="2702" y="1085"/>
                    <a:pt x="2702" y="1085"/>
                  </a:cubicBezTo>
                  <a:moveTo>
                    <a:pt x="2879" y="1033"/>
                  </a:moveTo>
                  <a:cubicBezTo>
                    <a:pt x="2874" y="1042"/>
                    <a:pt x="2874" y="1042"/>
                    <a:pt x="2874" y="1042"/>
                  </a:cubicBezTo>
                  <a:cubicBezTo>
                    <a:pt x="2874" y="1048"/>
                    <a:pt x="2874" y="1048"/>
                    <a:pt x="2874" y="1048"/>
                  </a:cubicBezTo>
                  <a:cubicBezTo>
                    <a:pt x="2875" y="1047"/>
                    <a:pt x="2875" y="1047"/>
                    <a:pt x="2875" y="1047"/>
                  </a:cubicBezTo>
                  <a:cubicBezTo>
                    <a:pt x="2879" y="1040"/>
                    <a:pt x="2879" y="1040"/>
                    <a:pt x="2879" y="1040"/>
                  </a:cubicBezTo>
                  <a:cubicBezTo>
                    <a:pt x="2879" y="1033"/>
                    <a:pt x="2879" y="1033"/>
                    <a:pt x="2879" y="1033"/>
                  </a:cubicBezTo>
                  <a:moveTo>
                    <a:pt x="2882" y="1028"/>
                  </a:moveTo>
                  <a:cubicBezTo>
                    <a:pt x="2882" y="1034"/>
                    <a:pt x="2882" y="1034"/>
                    <a:pt x="2882" y="1034"/>
                  </a:cubicBezTo>
                  <a:cubicBezTo>
                    <a:pt x="2884" y="1030"/>
                    <a:pt x="2884" y="1030"/>
                    <a:pt x="2884" y="1030"/>
                  </a:cubicBezTo>
                  <a:cubicBezTo>
                    <a:pt x="2883" y="1029"/>
                    <a:pt x="2883" y="1028"/>
                    <a:pt x="2882" y="1028"/>
                  </a:cubicBezTo>
                  <a:moveTo>
                    <a:pt x="2847" y="1025"/>
                  </a:moveTo>
                  <a:cubicBezTo>
                    <a:pt x="2847" y="1026"/>
                    <a:pt x="2847" y="1026"/>
                    <a:pt x="2847" y="1026"/>
                  </a:cubicBezTo>
                  <a:cubicBezTo>
                    <a:pt x="2847" y="1026"/>
                    <a:pt x="2847" y="1026"/>
                    <a:pt x="2847" y="1026"/>
                  </a:cubicBezTo>
                  <a:cubicBezTo>
                    <a:pt x="2847" y="1025"/>
                    <a:pt x="2847" y="1025"/>
                    <a:pt x="2847" y="1025"/>
                  </a:cubicBezTo>
                  <a:moveTo>
                    <a:pt x="2831" y="1057"/>
                  </a:moveTo>
                  <a:cubicBezTo>
                    <a:pt x="2828" y="1046"/>
                    <a:pt x="2828" y="1046"/>
                    <a:pt x="2828" y="1046"/>
                  </a:cubicBezTo>
                  <a:cubicBezTo>
                    <a:pt x="2830" y="1047"/>
                    <a:pt x="2831" y="1048"/>
                    <a:pt x="2833" y="1049"/>
                  </a:cubicBezTo>
                  <a:cubicBezTo>
                    <a:pt x="2834" y="1051"/>
                    <a:pt x="2834" y="1051"/>
                    <a:pt x="2834" y="1051"/>
                  </a:cubicBezTo>
                  <a:cubicBezTo>
                    <a:pt x="2831" y="1057"/>
                    <a:pt x="2831" y="1057"/>
                    <a:pt x="2831" y="1057"/>
                  </a:cubicBezTo>
                  <a:moveTo>
                    <a:pt x="2825" y="1067"/>
                  </a:moveTo>
                  <a:cubicBezTo>
                    <a:pt x="2819" y="1041"/>
                    <a:pt x="2819" y="1041"/>
                    <a:pt x="2819" y="1041"/>
                  </a:cubicBezTo>
                  <a:cubicBezTo>
                    <a:pt x="2820" y="1042"/>
                    <a:pt x="2822" y="1043"/>
                    <a:pt x="2824" y="1044"/>
                  </a:cubicBezTo>
                  <a:cubicBezTo>
                    <a:pt x="2828" y="1061"/>
                    <a:pt x="2828" y="1061"/>
                    <a:pt x="2828" y="1061"/>
                  </a:cubicBezTo>
                  <a:cubicBezTo>
                    <a:pt x="2825" y="1067"/>
                    <a:pt x="2825" y="1067"/>
                    <a:pt x="2825" y="1067"/>
                  </a:cubicBezTo>
                  <a:moveTo>
                    <a:pt x="2822" y="1067"/>
                  </a:moveTo>
                  <a:cubicBezTo>
                    <a:pt x="2820" y="1066"/>
                    <a:pt x="2818" y="1065"/>
                    <a:pt x="2816" y="1064"/>
                  </a:cubicBezTo>
                  <a:cubicBezTo>
                    <a:pt x="2809" y="1036"/>
                    <a:pt x="2809" y="1036"/>
                    <a:pt x="2809" y="1036"/>
                  </a:cubicBezTo>
                  <a:cubicBezTo>
                    <a:pt x="2811" y="1037"/>
                    <a:pt x="2813" y="1038"/>
                    <a:pt x="2815" y="1039"/>
                  </a:cubicBezTo>
                  <a:cubicBezTo>
                    <a:pt x="2822" y="1067"/>
                    <a:pt x="2822" y="1067"/>
                    <a:pt x="2822" y="1067"/>
                  </a:cubicBezTo>
                  <a:moveTo>
                    <a:pt x="2812" y="1062"/>
                  </a:moveTo>
                  <a:cubicBezTo>
                    <a:pt x="2811" y="1061"/>
                    <a:pt x="2809" y="1060"/>
                    <a:pt x="2807" y="1060"/>
                  </a:cubicBezTo>
                  <a:cubicBezTo>
                    <a:pt x="2800" y="1031"/>
                    <a:pt x="2800" y="1031"/>
                    <a:pt x="2800" y="1031"/>
                  </a:cubicBezTo>
                  <a:cubicBezTo>
                    <a:pt x="2802" y="1032"/>
                    <a:pt x="2804" y="1033"/>
                    <a:pt x="2805" y="1034"/>
                  </a:cubicBezTo>
                  <a:cubicBezTo>
                    <a:pt x="2812" y="1062"/>
                    <a:pt x="2812" y="1062"/>
                    <a:pt x="2812" y="1062"/>
                  </a:cubicBezTo>
                  <a:moveTo>
                    <a:pt x="2803" y="1058"/>
                  </a:moveTo>
                  <a:cubicBezTo>
                    <a:pt x="2801" y="1057"/>
                    <a:pt x="2800" y="1056"/>
                    <a:pt x="2798" y="1055"/>
                  </a:cubicBezTo>
                  <a:cubicBezTo>
                    <a:pt x="2791" y="1027"/>
                    <a:pt x="2791" y="1027"/>
                    <a:pt x="2791" y="1027"/>
                  </a:cubicBezTo>
                  <a:cubicBezTo>
                    <a:pt x="2793" y="1028"/>
                    <a:pt x="2794" y="1029"/>
                    <a:pt x="2796" y="1029"/>
                  </a:cubicBezTo>
                  <a:cubicBezTo>
                    <a:pt x="2803" y="1058"/>
                    <a:pt x="2803" y="1058"/>
                    <a:pt x="2803" y="1058"/>
                  </a:cubicBezTo>
                  <a:moveTo>
                    <a:pt x="2794" y="1053"/>
                  </a:moveTo>
                  <a:cubicBezTo>
                    <a:pt x="2792" y="1052"/>
                    <a:pt x="2790" y="1051"/>
                    <a:pt x="2789" y="1050"/>
                  </a:cubicBezTo>
                  <a:cubicBezTo>
                    <a:pt x="2782" y="1022"/>
                    <a:pt x="2782" y="1022"/>
                    <a:pt x="2782" y="1022"/>
                  </a:cubicBezTo>
                  <a:cubicBezTo>
                    <a:pt x="2783" y="1023"/>
                    <a:pt x="2785" y="1024"/>
                    <a:pt x="2787" y="1025"/>
                  </a:cubicBezTo>
                  <a:cubicBezTo>
                    <a:pt x="2794" y="1053"/>
                    <a:pt x="2794" y="1053"/>
                    <a:pt x="2794" y="1053"/>
                  </a:cubicBezTo>
                  <a:moveTo>
                    <a:pt x="2785" y="1048"/>
                  </a:moveTo>
                  <a:cubicBezTo>
                    <a:pt x="2783" y="1047"/>
                    <a:pt x="2781" y="1046"/>
                    <a:pt x="2779" y="1045"/>
                  </a:cubicBezTo>
                  <a:cubicBezTo>
                    <a:pt x="2772" y="1017"/>
                    <a:pt x="2772" y="1017"/>
                    <a:pt x="2772" y="1017"/>
                  </a:cubicBezTo>
                  <a:cubicBezTo>
                    <a:pt x="2774" y="1018"/>
                    <a:pt x="2776" y="1019"/>
                    <a:pt x="2778" y="1020"/>
                  </a:cubicBezTo>
                  <a:cubicBezTo>
                    <a:pt x="2785" y="1048"/>
                    <a:pt x="2785" y="1048"/>
                    <a:pt x="2785" y="1048"/>
                  </a:cubicBezTo>
                  <a:moveTo>
                    <a:pt x="2775" y="1011"/>
                  </a:moveTo>
                  <a:cubicBezTo>
                    <a:pt x="2769" y="1018"/>
                    <a:pt x="2769" y="1018"/>
                    <a:pt x="2769" y="1018"/>
                  </a:cubicBezTo>
                  <a:cubicBezTo>
                    <a:pt x="2775" y="1043"/>
                    <a:pt x="2775" y="1043"/>
                    <a:pt x="2775" y="1043"/>
                  </a:cubicBezTo>
                  <a:cubicBezTo>
                    <a:pt x="2774" y="1042"/>
                    <a:pt x="2772" y="1041"/>
                    <a:pt x="2770" y="1041"/>
                  </a:cubicBezTo>
                  <a:cubicBezTo>
                    <a:pt x="2765" y="1021"/>
                    <a:pt x="2765" y="1021"/>
                    <a:pt x="2765" y="1021"/>
                  </a:cubicBezTo>
                  <a:cubicBezTo>
                    <a:pt x="2763" y="1024"/>
                    <a:pt x="2763" y="1024"/>
                    <a:pt x="2763" y="1024"/>
                  </a:cubicBezTo>
                  <a:cubicBezTo>
                    <a:pt x="2766" y="1038"/>
                    <a:pt x="2766" y="1038"/>
                    <a:pt x="2766" y="1038"/>
                  </a:cubicBezTo>
                  <a:cubicBezTo>
                    <a:pt x="2764" y="1038"/>
                    <a:pt x="2762" y="1037"/>
                    <a:pt x="2761" y="1036"/>
                  </a:cubicBezTo>
                  <a:cubicBezTo>
                    <a:pt x="2759" y="1028"/>
                    <a:pt x="2759" y="1028"/>
                    <a:pt x="2759" y="1028"/>
                  </a:cubicBezTo>
                  <a:cubicBezTo>
                    <a:pt x="2756" y="1031"/>
                    <a:pt x="2756" y="1031"/>
                    <a:pt x="2756" y="1031"/>
                  </a:cubicBezTo>
                  <a:cubicBezTo>
                    <a:pt x="2757" y="1034"/>
                    <a:pt x="2757" y="1034"/>
                    <a:pt x="2757" y="1034"/>
                  </a:cubicBezTo>
                  <a:cubicBezTo>
                    <a:pt x="2756" y="1033"/>
                    <a:pt x="2755" y="1033"/>
                    <a:pt x="2754" y="1032"/>
                  </a:cubicBezTo>
                  <a:cubicBezTo>
                    <a:pt x="2749" y="1037"/>
                    <a:pt x="2749" y="1037"/>
                    <a:pt x="2749" y="1037"/>
                  </a:cubicBezTo>
                  <a:cubicBezTo>
                    <a:pt x="2774" y="1050"/>
                    <a:pt x="2799" y="1063"/>
                    <a:pt x="2823" y="1075"/>
                  </a:cubicBezTo>
                  <a:cubicBezTo>
                    <a:pt x="2823" y="1075"/>
                    <a:pt x="2823" y="1075"/>
                    <a:pt x="2823" y="1075"/>
                  </a:cubicBezTo>
                  <a:cubicBezTo>
                    <a:pt x="2851" y="1090"/>
                    <a:pt x="2851" y="1090"/>
                    <a:pt x="2851" y="1090"/>
                  </a:cubicBezTo>
                  <a:cubicBezTo>
                    <a:pt x="2851" y="1090"/>
                    <a:pt x="2851" y="1090"/>
                    <a:pt x="2852" y="1090"/>
                  </a:cubicBezTo>
                  <a:cubicBezTo>
                    <a:pt x="2852" y="1090"/>
                    <a:pt x="2853" y="1090"/>
                    <a:pt x="2853" y="1089"/>
                  </a:cubicBezTo>
                  <a:cubicBezTo>
                    <a:pt x="2853" y="1089"/>
                    <a:pt x="2853" y="1089"/>
                    <a:pt x="2853" y="1089"/>
                  </a:cubicBezTo>
                  <a:cubicBezTo>
                    <a:pt x="2871" y="1055"/>
                    <a:pt x="2871" y="1055"/>
                    <a:pt x="2871" y="1055"/>
                  </a:cubicBezTo>
                  <a:cubicBezTo>
                    <a:pt x="2870" y="1055"/>
                    <a:pt x="2870" y="1055"/>
                    <a:pt x="2870" y="1055"/>
                  </a:cubicBezTo>
                  <a:cubicBezTo>
                    <a:pt x="2870" y="1055"/>
                    <a:pt x="2870" y="1055"/>
                    <a:pt x="2870" y="1055"/>
                  </a:cubicBezTo>
                  <a:cubicBezTo>
                    <a:pt x="2870" y="1054"/>
                    <a:pt x="2869" y="1054"/>
                    <a:pt x="2868" y="1053"/>
                  </a:cubicBezTo>
                  <a:cubicBezTo>
                    <a:pt x="2851" y="1086"/>
                    <a:pt x="2851" y="1086"/>
                    <a:pt x="2851" y="1086"/>
                  </a:cubicBezTo>
                  <a:cubicBezTo>
                    <a:pt x="2826" y="1073"/>
                    <a:pt x="2826" y="1073"/>
                    <a:pt x="2826" y="1073"/>
                  </a:cubicBezTo>
                  <a:cubicBezTo>
                    <a:pt x="2827" y="1072"/>
                    <a:pt x="2827" y="1072"/>
                    <a:pt x="2827" y="1072"/>
                  </a:cubicBezTo>
                  <a:cubicBezTo>
                    <a:pt x="2827" y="1072"/>
                    <a:pt x="2827" y="1072"/>
                    <a:pt x="2827" y="1072"/>
                  </a:cubicBezTo>
                  <a:cubicBezTo>
                    <a:pt x="2827" y="1072"/>
                    <a:pt x="2827" y="1072"/>
                    <a:pt x="2827" y="1072"/>
                  </a:cubicBezTo>
                  <a:cubicBezTo>
                    <a:pt x="2827" y="1071"/>
                    <a:pt x="2827" y="1071"/>
                    <a:pt x="2827" y="1071"/>
                  </a:cubicBezTo>
                  <a:cubicBezTo>
                    <a:pt x="2838" y="1049"/>
                    <a:pt x="2838" y="1049"/>
                    <a:pt x="2838" y="1049"/>
                  </a:cubicBezTo>
                  <a:cubicBezTo>
                    <a:pt x="2838" y="1049"/>
                    <a:pt x="2838" y="1049"/>
                    <a:pt x="2838" y="1049"/>
                  </a:cubicBezTo>
                  <a:cubicBezTo>
                    <a:pt x="2846" y="1034"/>
                    <a:pt x="2846" y="1034"/>
                    <a:pt x="2846" y="1034"/>
                  </a:cubicBezTo>
                  <a:cubicBezTo>
                    <a:pt x="2845" y="1033"/>
                    <a:pt x="2845" y="1033"/>
                    <a:pt x="2844" y="1032"/>
                  </a:cubicBezTo>
                  <a:cubicBezTo>
                    <a:pt x="2838" y="1043"/>
                    <a:pt x="2838" y="1043"/>
                    <a:pt x="2838" y="1043"/>
                  </a:cubicBezTo>
                  <a:cubicBezTo>
                    <a:pt x="2817" y="1033"/>
                    <a:pt x="2796" y="1022"/>
                    <a:pt x="2775" y="1011"/>
                  </a:cubicBezTo>
                  <a:moveTo>
                    <a:pt x="2858" y="1007"/>
                  </a:moveTo>
                  <a:cubicBezTo>
                    <a:pt x="2858" y="1011"/>
                    <a:pt x="2858" y="1011"/>
                    <a:pt x="2858" y="1011"/>
                  </a:cubicBezTo>
                  <a:cubicBezTo>
                    <a:pt x="2859" y="1010"/>
                    <a:pt x="2859" y="1010"/>
                    <a:pt x="2859" y="1010"/>
                  </a:cubicBezTo>
                  <a:cubicBezTo>
                    <a:pt x="2860" y="1008"/>
                    <a:pt x="2860" y="1008"/>
                    <a:pt x="2860" y="1008"/>
                  </a:cubicBezTo>
                  <a:cubicBezTo>
                    <a:pt x="2859" y="1008"/>
                    <a:pt x="2859" y="1008"/>
                    <a:pt x="2858" y="1007"/>
                  </a:cubicBezTo>
                  <a:moveTo>
                    <a:pt x="2843" y="1007"/>
                  </a:moveTo>
                  <a:cubicBezTo>
                    <a:pt x="2843" y="1014"/>
                    <a:pt x="2843" y="1014"/>
                    <a:pt x="2843" y="1014"/>
                  </a:cubicBezTo>
                  <a:cubicBezTo>
                    <a:pt x="2844" y="1015"/>
                    <a:pt x="2846" y="1016"/>
                    <a:pt x="2847" y="1017"/>
                  </a:cubicBezTo>
                  <a:cubicBezTo>
                    <a:pt x="2847" y="1009"/>
                    <a:pt x="2847" y="1009"/>
                    <a:pt x="2847" y="1009"/>
                  </a:cubicBezTo>
                  <a:cubicBezTo>
                    <a:pt x="2846" y="1009"/>
                    <a:pt x="2844" y="1008"/>
                    <a:pt x="2843" y="1007"/>
                  </a:cubicBezTo>
                  <a:cubicBezTo>
                    <a:pt x="2843" y="1007"/>
                    <a:pt x="2843" y="1007"/>
                    <a:pt x="2843" y="1007"/>
                  </a:cubicBezTo>
                  <a:moveTo>
                    <a:pt x="2851" y="1006"/>
                  </a:moveTo>
                  <a:cubicBezTo>
                    <a:pt x="2851" y="1018"/>
                    <a:pt x="2851" y="1018"/>
                    <a:pt x="2851" y="1018"/>
                  </a:cubicBezTo>
                  <a:cubicBezTo>
                    <a:pt x="2851" y="1019"/>
                    <a:pt x="2851" y="1019"/>
                    <a:pt x="2851" y="1019"/>
                  </a:cubicBezTo>
                  <a:cubicBezTo>
                    <a:pt x="2851" y="1019"/>
                    <a:pt x="2851" y="1019"/>
                    <a:pt x="2851" y="1019"/>
                  </a:cubicBezTo>
                  <a:cubicBezTo>
                    <a:pt x="2851" y="1026"/>
                    <a:pt x="2851" y="1026"/>
                    <a:pt x="2851" y="1026"/>
                  </a:cubicBezTo>
                  <a:cubicBezTo>
                    <a:pt x="2855" y="1017"/>
                    <a:pt x="2855" y="1017"/>
                    <a:pt x="2855" y="1017"/>
                  </a:cubicBezTo>
                  <a:cubicBezTo>
                    <a:pt x="2855" y="1010"/>
                    <a:pt x="2855" y="1010"/>
                    <a:pt x="2855" y="1010"/>
                  </a:cubicBezTo>
                  <a:cubicBezTo>
                    <a:pt x="2854" y="1013"/>
                    <a:pt x="2854" y="1013"/>
                    <a:pt x="2854" y="1013"/>
                  </a:cubicBezTo>
                  <a:cubicBezTo>
                    <a:pt x="2853" y="1013"/>
                    <a:pt x="2853" y="1012"/>
                    <a:pt x="2852" y="1012"/>
                  </a:cubicBezTo>
                  <a:cubicBezTo>
                    <a:pt x="2851" y="1006"/>
                    <a:pt x="2851" y="1006"/>
                    <a:pt x="2851" y="1006"/>
                  </a:cubicBezTo>
                  <a:moveTo>
                    <a:pt x="2855" y="1004"/>
                  </a:moveTo>
                  <a:cubicBezTo>
                    <a:pt x="2855" y="1006"/>
                    <a:pt x="2855" y="1006"/>
                    <a:pt x="2855" y="1006"/>
                  </a:cubicBezTo>
                  <a:cubicBezTo>
                    <a:pt x="2855" y="1004"/>
                    <a:pt x="2855" y="1004"/>
                    <a:pt x="2855" y="1004"/>
                  </a:cubicBezTo>
                  <a:cubicBezTo>
                    <a:pt x="2855" y="1004"/>
                    <a:pt x="2855" y="1004"/>
                    <a:pt x="2855" y="1004"/>
                  </a:cubicBezTo>
                  <a:moveTo>
                    <a:pt x="2844" y="995"/>
                  </a:moveTo>
                  <a:cubicBezTo>
                    <a:pt x="2847" y="1007"/>
                    <a:pt x="2847" y="1007"/>
                    <a:pt x="2847" y="1007"/>
                  </a:cubicBezTo>
                  <a:cubicBezTo>
                    <a:pt x="2847" y="997"/>
                    <a:pt x="2847" y="997"/>
                    <a:pt x="2847" y="997"/>
                  </a:cubicBezTo>
                  <a:cubicBezTo>
                    <a:pt x="2846" y="997"/>
                    <a:pt x="2845" y="996"/>
                    <a:pt x="2844" y="995"/>
                  </a:cubicBezTo>
                  <a:moveTo>
                    <a:pt x="2835" y="987"/>
                  </a:moveTo>
                  <a:cubicBezTo>
                    <a:pt x="2835" y="989"/>
                    <a:pt x="2835" y="989"/>
                    <a:pt x="2835" y="989"/>
                  </a:cubicBezTo>
                  <a:cubicBezTo>
                    <a:pt x="2839" y="1005"/>
                    <a:pt x="2839" y="1005"/>
                    <a:pt x="2839" y="1005"/>
                  </a:cubicBezTo>
                  <a:cubicBezTo>
                    <a:pt x="2837" y="1004"/>
                    <a:pt x="2836" y="1004"/>
                    <a:pt x="2835" y="1003"/>
                  </a:cubicBezTo>
                  <a:cubicBezTo>
                    <a:pt x="2835" y="1010"/>
                    <a:pt x="2835" y="1010"/>
                    <a:pt x="2835" y="1010"/>
                  </a:cubicBezTo>
                  <a:cubicBezTo>
                    <a:pt x="2836" y="1011"/>
                    <a:pt x="2838" y="1012"/>
                    <a:pt x="2839" y="1013"/>
                  </a:cubicBezTo>
                  <a:cubicBezTo>
                    <a:pt x="2839" y="994"/>
                    <a:pt x="2839" y="994"/>
                    <a:pt x="2839" y="994"/>
                  </a:cubicBezTo>
                  <a:cubicBezTo>
                    <a:pt x="2838" y="990"/>
                    <a:pt x="2838" y="990"/>
                    <a:pt x="2838" y="990"/>
                  </a:cubicBezTo>
                  <a:cubicBezTo>
                    <a:pt x="2837" y="989"/>
                    <a:pt x="2836" y="988"/>
                    <a:pt x="2835" y="987"/>
                  </a:cubicBezTo>
                  <a:moveTo>
                    <a:pt x="2799" y="985"/>
                  </a:moveTo>
                  <a:cubicBezTo>
                    <a:pt x="2800" y="985"/>
                    <a:pt x="2800" y="985"/>
                    <a:pt x="2800" y="985"/>
                  </a:cubicBezTo>
                  <a:cubicBezTo>
                    <a:pt x="2800" y="985"/>
                    <a:pt x="2800" y="985"/>
                    <a:pt x="2800" y="985"/>
                  </a:cubicBezTo>
                  <a:cubicBezTo>
                    <a:pt x="2800" y="985"/>
                    <a:pt x="2800" y="985"/>
                    <a:pt x="2799" y="985"/>
                  </a:cubicBezTo>
                  <a:moveTo>
                    <a:pt x="2748" y="1029"/>
                  </a:moveTo>
                  <a:cubicBezTo>
                    <a:pt x="2746" y="1028"/>
                    <a:pt x="2744" y="1027"/>
                    <a:pt x="2742" y="1026"/>
                  </a:cubicBezTo>
                  <a:cubicBezTo>
                    <a:pt x="2735" y="999"/>
                    <a:pt x="2735" y="999"/>
                    <a:pt x="2735" y="999"/>
                  </a:cubicBezTo>
                  <a:cubicBezTo>
                    <a:pt x="2737" y="999"/>
                    <a:pt x="2739" y="1000"/>
                    <a:pt x="2741" y="1001"/>
                  </a:cubicBezTo>
                  <a:cubicBezTo>
                    <a:pt x="2748" y="1029"/>
                    <a:pt x="2748" y="1029"/>
                    <a:pt x="2748" y="1029"/>
                  </a:cubicBezTo>
                  <a:moveTo>
                    <a:pt x="2738" y="1024"/>
                  </a:moveTo>
                  <a:cubicBezTo>
                    <a:pt x="2737" y="1023"/>
                    <a:pt x="2735" y="1023"/>
                    <a:pt x="2733" y="1022"/>
                  </a:cubicBezTo>
                  <a:cubicBezTo>
                    <a:pt x="2726" y="994"/>
                    <a:pt x="2726" y="994"/>
                    <a:pt x="2726" y="994"/>
                  </a:cubicBezTo>
                  <a:cubicBezTo>
                    <a:pt x="2728" y="995"/>
                    <a:pt x="2730" y="996"/>
                    <a:pt x="2731" y="997"/>
                  </a:cubicBezTo>
                  <a:cubicBezTo>
                    <a:pt x="2738" y="1024"/>
                    <a:pt x="2738" y="1024"/>
                    <a:pt x="2738" y="1024"/>
                  </a:cubicBezTo>
                  <a:moveTo>
                    <a:pt x="2729" y="1020"/>
                  </a:moveTo>
                  <a:cubicBezTo>
                    <a:pt x="2727" y="1019"/>
                    <a:pt x="2725" y="1018"/>
                    <a:pt x="2724" y="1017"/>
                  </a:cubicBezTo>
                  <a:cubicBezTo>
                    <a:pt x="2717" y="989"/>
                    <a:pt x="2717" y="989"/>
                    <a:pt x="2717" y="989"/>
                  </a:cubicBezTo>
                  <a:cubicBezTo>
                    <a:pt x="2719" y="990"/>
                    <a:pt x="2720" y="991"/>
                    <a:pt x="2722" y="992"/>
                  </a:cubicBezTo>
                  <a:cubicBezTo>
                    <a:pt x="2729" y="1020"/>
                    <a:pt x="2729" y="1020"/>
                    <a:pt x="2729" y="1020"/>
                  </a:cubicBezTo>
                  <a:moveTo>
                    <a:pt x="2716" y="982"/>
                  </a:moveTo>
                  <a:cubicBezTo>
                    <a:pt x="2711" y="986"/>
                    <a:pt x="2711" y="986"/>
                    <a:pt x="2711" y="986"/>
                  </a:cubicBezTo>
                  <a:cubicBezTo>
                    <a:pt x="2712" y="987"/>
                    <a:pt x="2712" y="987"/>
                    <a:pt x="2713" y="987"/>
                  </a:cubicBezTo>
                  <a:cubicBezTo>
                    <a:pt x="2720" y="1015"/>
                    <a:pt x="2720" y="1015"/>
                    <a:pt x="2720" y="1015"/>
                  </a:cubicBezTo>
                  <a:cubicBezTo>
                    <a:pt x="2718" y="1014"/>
                    <a:pt x="2716" y="1013"/>
                    <a:pt x="2714" y="1013"/>
                  </a:cubicBezTo>
                  <a:cubicBezTo>
                    <a:pt x="2709" y="989"/>
                    <a:pt x="2709" y="989"/>
                    <a:pt x="2709" y="989"/>
                  </a:cubicBezTo>
                  <a:cubicBezTo>
                    <a:pt x="2706" y="992"/>
                    <a:pt x="2706" y="992"/>
                    <a:pt x="2706" y="992"/>
                  </a:cubicBezTo>
                  <a:cubicBezTo>
                    <a:pt x="2711" y="1010"/>
                    <a:pt x="2711" y="1010"/>
                    <a:pt x="2711" y="1010"/>
                  </a:cubicBezTo>
                  <a:cubicBezTo>
                    <a:pt x="2709" y="1010"/>
                    <a:pt x="2707" y="1009"/>
                    <a:pt x="2705" y="1008"/>
                  </a:cubicBezTo>
                  <a:cubicBezTo>
                    <a:pt x="2702" y="995"/>
                    <a:pt x="2702" y="995"/>
                    <a:pt x="2702" y="995"/>
                  </a:cubicBezTo>
                  <a:cubicBezTo>
                    <a:pt x="2699" y="998"/>
                    <a:pt x="2699" y="998"/>
                    <a:pt x="2699" y="998"/>
                  </a:cubicBezTo>
                  <a:cubicBezTo>
                    <a:pt x="2701" y="1006"/>
                    <a:pt x="2701" y="1006"/>
                    <a:pt x="2701" y="1006"/>
                  </a:cubicBezTo>
                  <a:cubicBezTo>
                    <a:pt x="2700" y="1005"/>
                    <a:pt x="2698" y="1004"/>
                    <a:pt x="2696" y="1003"/>
                  </a:cubicBezTo>
                  <a:cubicBezTo>
                    <a:pt x="2696" y="1002"/>
                    <a:pt x="2696" y="1002"/>
                    <a:pt x="2696" y="1002"/>
                  </a:cubicBezTo>
                  <a:cubicBezTo>
                    <a:pt x="2690" y="1007"/>
                    <a:pt x="2690" y="1007"/>
                    <a:pt x="2690" y="1007"/>
                  </a:cubicBezTo>
                  <a:cubicBezTo>
                    <a:pt x="2704" y="1015"/>
                    <a:pt x="2718" y="1022"/>
                    <a:pt x="2733" y="1029"/>
                  </a:cubicBezTo>
                  <a:cubicBezTo>
                    <a:pt x="2705" y="1074"/>
                    <a:pt x="2705" y="1074"/>
                    <a:pt x="2705" y="1074"/>
                  </a:cubicBezTo>
                  <a:cubicBezTo>
                    <a:pt x="2707" y="1075"/>
                    <a:pt x="2707" y="1075"/>
                    <a:pt x="2707" y="1075"/>
                  </a:cubicBezTo>
                  <a:cubicBezTo>
                    <a:pt x="2711" y="1071"/>
                    <a:pt x="2711" y="1071"/>
                    <a:pt x="2711" y="1071"/>
                  </a:cubicBezTo>
                  <a:cubicBezTo>
                    <a:pt x="2736" y="1030"/>
                    <a:pt x="2736" y="1030"/>
                    <a:pt x="2736" y="1030"/>
                  </a:cubicBezTo>
                  <a:cubicBezTo>
                    <a:pt x="2739" y="1032"/>
                    <a:pt x="2743" y="1034"/>
                    <a:pt x="2746" y="1036"/>
                  </a:cubicBezTo>
                  <a:cubicBezTo>
                    <a:pt x="2751" y="1031"/>
                    <a:pt x="2751" y="1031"/>
                    <a:pt x="2751" y="1031"/>
                  </a:cubicBezTo>
                  <a:cubicBezTo>
                    <a:pt x="2745" y="1003"/>
                    <a:pt x="2745" y="1003"/>
                    <a:pt x="2745" y="1003"/>
                  </a:cubicBezTo>
                  <a:cubicBezTo>
                    <a:pt x="2746" y="1004"/>
                    <a:pt x="2748" y="1005"/>
                    <a:pt x="2750" y="1006"/>
                  </a:cubicBezTo>
                  <a:cubicBezTo>
                    <a:pt x="2755" y="1027"/>
                    <a:pt x="2755" y="1027"/>
                    <a:pt x="2755" y="1027"/>
                  </a:cubicBezTo>
                  <a:cubicBezTo>
                    <a:pt x="2758" y="1024"/>
                    <a:pt x="2758" y="1024"/>
                    <a:pt x="2758" y="1024"/>
                  </a:cubicBezTo>
                  <a:cubicBezTo>
                    <a:pt x="2754" y="1008"/>
                    <a:pt x="2754" y="1008"/>
                    <a:pt x="2754" y="1008"/>
                  </a:cubicBezTo>
                  <a:cubicBezTo>
                    <a:pt x="2756" y="1009"/>
                    <a:pt x="2757" y="1010"/>
                    <a:pt x="2759" y="1010"/>
                  </a:cubicBezTo>
                  <a:cubicBezTo>
                    <a:pt x="2762" y="1020"/>
                    <a:pt x="2762" y="1020"/>
                    <a:pt x="2762" y="1020"/>
                  </a:cubicBezTo>
                  <a:cubicBezTo>
                    <a:pt x="2764" y="1018"/>
                    <a:pt x="2764" y="1018"/>
                    <a:pt x="2764" y="1018"/>
                  </a:cubicBezTo>
                  <a:cubicBezTo>
                    <a:pt x="2763" y="1013"/>
                    <a:pt x="2763" y="1013"/>
                    <a:pt x="2763" y="1013"/>
                  </a:cubicBezTo>
                  <a:cubicBezTo>
                    <a:pt x="2764" y="1013"/>
                    <a:pt x="2766" y="1014"/>
                    <a:pt x="2767" y="1015"/>
                  </a:cubicBezTo>
                  <a:cubicBezTo>
                    <a:pt x="2772" y="1010"/>
                    <a:pt x="2772" y="1010"/>
                    <a:pt x="2772" y="1010"/>
                  </a:cubicBezTo>
                  <a:cubicBezTo>
                    <a:pt x="2753" y="1000"/>
                    <a:pt x="2735" y="991"/>
                    <a:pt x="2716" y="982"/>
                  </a:cubicBezTo>
                  <a:moveTo>
                    <a:pt x="2597" y="980"/>
                  </a:moveTo>
                  <a:cubicBezTo>
                    <a:pt x="2549" y="1060"/>
                    <a:pt x="2549" y="1060"/>
                    <a:pt x="2549" y="1060"/>
                  </a:cubicBezTo>
                  <a:cubicBezTo>
                    <a:pt x="2548" y="1061"/>
                    <a:pt x="2548" y="1062"/>
                    <a:pt x="2549" y="1063"/>
                  </a:cubicBezTo>
                  <a:cubicBezTo>
                    <a:pt x="2550" y="1063"/>
                    <a:pt x="2550" y="1063"/>
                    <a:pt x="2550" y="1063"/>
                  </a:cubicBezTo>
                  <a:cubicBezTo>
                    <a:pt x="2551" y="1063"/>
                    <a:pt x="2551" y="1063"/>
                    <a:pt x="2552" y="1062"/>
                  </a:cubicBezTo>
                  <a:cubicBezTo>
                    <a:pt x="2599" y="983"/>
                    <a:pt x="2599" y="983"/>
                    <a:pt x="2599" y="983"/>
                  </a:cubicBezTo>
                  <a:cubicBezTo>
                    <a:pt x="2597" y="980"/>
                    <a:pt x="2597" y="980"/>
                    <a:pt x="2597" y="980"/>
                  </a:cubicBezTo>
                  <a:moveTo>
                    <a:pt x="2827" y="980"/>
                  </a:moveTo>
                  <a:cubicBezTo>
                    <a:pt x="2827" y="990"/>
                    <a:pt x="2827" y="990"/>
                    <a:pt x="2827" y="990"/>
                  </a:cubicBezTo>
                  <a:cubicBezTo>
                    <a:pt x="2829" y="1000"/>
                    <a:pt x="2829" y="1000"/>
                    <a:pt x="2829" y="1000"/>
                  </a:cubicBezTo>
                  <a:cubicBezTo>
                    <a:pt x="2829" y="1000"/>
                    <a:pt x="2828" y="999"/>
                    <a:pt x="2827" y="999"/>
                  </a:cubicBezTo>
                  <a:cubicBezTo>
                    <a:pt x="2827" y="1006"/>
                    <a:pt x="2827" y="1006"/>
                    <a:pt x="2827" y="1006"/>
                  </a:cubicBezTo>
                  <a:cubicBezTo>
                    <a:pt x="2828" y="1007"/>
                    <a:pt x="2830" y="1008"/>
                    <a:pt x="2831" y="1009"/>
                  </a:cubicBezTo>
                  <a:cubicBezTo>
                    <a:pt x="2831" y="995"/>
                    <a:pt x="2831" y="995"/>
                    <a:pt x="2831" y="995"/>
                  </a:cubicBezTo>
                  <a:cubicBezTo>
                    <a:pt x="2828" y="981"/>
                    <a:pt x="2828" y="981"/>
                    <a:pt x="2828" y="981"/>
                  </a:cubicBezTo>
                  <a:cubicBezTo>
                    <a:pt x="2828" y="981"/>
                    <a:pt x="2827" y="980"/>
                    <a:pt x="2827" y="980"/>
                  </a:cubicBezTo>
                  <a:moveTo>
                    <a:pt x="2795" y="979"/>
                  </a:moveTo>
                  <a:cubicBezTo>
                    <a:pt x="2795" y="982"/>
                    <a:pt x="2795" y="982"/>
                    <a:pt x="2795" y="982"/>
                  </a:cubicBezTo>
                  <a:cubicBezTo>
                    <a:pt x="2796" y="982"/>
                    <a:pt x="2796" y="982"/>
                    <a:pt x="2796" y="982"/>
                  </a:cubicBezTo>
                  <a:cubicBezTo>
                    <a:pt x="2795" y="979"/>
                    <a:pt x="2795" y="979"/>
                    <a:pt x="2795" y="979"/>
                  </a:cubicBezTo>
                  <a:moveTo>
                    <a:pt x="2117" y="1081"/>
                  </a:moveTo>
                  <a:cubicBezTo>
                    <a:pt x="2106" y="1074"/>
                    <a:pt x="2106" y="1074"/>
                    <a:pt x="2106" y="1074"/>
                  </a:cubicBezTo>
                  <a:cubicBezTo>
                    <a:pt x="2113" y="1064"/>
                    <a:pt x="2113" y="1064"/>
                    <a:pt x="2113" y="1064"/>
                  </a:cubicBezTo>
                  <a:cubicBezTo>
                    <a:pt x="2123" y="1070"/>
                    <a:pt x="2123" y="1070"/>
                    <a:pt x="2123" y="1070"/>
                  </a:cubicBezTo>
                  <a:cubicBezTo>
                    <a:pt x="2117" y="1081"/>
                    <a:pt x="2117" y="1081"/>
                    <a:pt x="2117" y="1081"/>
                  </a:cubicBezTo>
                  <a:moveTo>
                    <a:pt x="2125" y="1067"/>
                  </a:moveTo>
                  <a:cubicBezTo>
                    <a:pt x="2114" y="1061"/>
                    <a:pt x="2114" y="1061"/>
                    <a:pt x="2114" y="1061"/>
                  </a:cubicBezTo>
                  <a:cubicBezTo>
                    <a:pt x="2121" y="1050"/>
                    <a:pt x="2121" y="1050"/>
                    <a:pt x="2121" y="1050"/>
                  </a:cubicBezTo>
                  <a:cubicBezTo>
                    <a:pt x="2131" y="1057"/>
                    <a:pt x="2131" y="1057"/>
                    <a:pt x="2131" y="1057"/>
                  </a:cubicBezTo>
                  <a:cubicBezTo>
                    <a:pt x="2125" y="1067"/>
                    <a:pt x="2125" y="1067"/>
                    <a:pt x="2125" y="1067"/>
                  </a:cubicBezTo>
                  <a:moveTo>
                    <a:pt x="2009" y="979"/>
                  </a:moveTo>
                  <a:cubicBezTo>
                    <a:pt x="2007" y="981"/>
                    <a:pt x="2007" y="981"/>
                    <a:pt x="2007" y="981"/>
                  </a:cubicBezTo>
                  <a:cubicBezTo>
                    <a:pt x="2118" y="1049"/>
                    <a:pt x="2118" y="1049"/>
                    <a:pt x="2118" y="1049"/>
                  </a:cubicBezTo>
                  <a:cubicBezTo>
                    <a:pt x="2112" y="1059"/>
                    <a:pt x="2112" y="1059"/>
                    <a:pt x="2112" y="1059"/>
                  </a:cubicBezTo>
                  <a:cubicBezTo>
                    <a:pt x="1998" y="990"/>
                    <a:pt x="1998" y="990"/>
                    <a:pt x="1998" y="990"/>
                  </a:cubicBezTo>
                  <a:cubicBezTo>
                    <a:pt x="1995" y="993"/>
                    <a:pt x="1995" y="993"/>
                    <a:pt x="1995" y="993"/>
                  </a:cubicBezTo>
                  <a:cubicBezTo>
                    <a:pt x="2110" y="1062"/>
                    <a:pt x="2110" y="1062"/>
                    <a:pt x="2110" y="1062"/>
                  </a:cubicBezTo>
                  <a:cubicBezTo>
                    <a:pt x="2108" y="1066"/>
                    <a:pt x="2108" y="1066"/>
                    <a:pt x="2108" y="1066"/>
                  </a:cubicBezTo>
                  <a:cubicBezTo>
                    <a:pt x="1992" y="996"/>
                    <a:pt x="1992" y="996"/>
                    <a:pt x="1992" y="996"/>
                  </a:cubicBezTo>
                  <a:cubicBezTo>
                    <a:pt x="1990" y="999"/>
                    <a:pt x="1990" y="999"/>
                    <a:pt x="1990" y="999"/>
                  </a:cubicBezTo>
                  <a:cubicBezTo>
                    <a:pt x="2106" y="1069"/>
                    <a:pt x="2106" y="1069"/>
                    <a:pt x="2106" y="1069"/>
                  </a:cubicBezTo>
                  <a:cubicBezTo>
                    <a:pt x="2103" y="1073"/>
                    <a:pt x="2103" y="1073"/>
                    <a:pt x="2103" y="1073"/>
                  </a:cubicBezTo>
                  <a:cubicBezTo>
                    <a:pt x="1986" y="1002"/>
                    <a:pt x="1986" y="1002"/>
                    <a:pt x="1986" y="1002"/>
                  </a:cubicBezTo>
                  <a:cubicBezTo>
                    <a:pt x="1984" y="1004"/>
                    <a:pt x="1984" y="1004"/>
                    <a:pt x="1984" y="1004"/>
                  </a:cubicBezTo>
                  <a:cubicBezTo>
                    <a:pt x="2103" y="1076"/>
                    <a:pt x="2103" y="1076"/>
                    <a:pt x="2103" y="1076"/>
                  </a:cubicBezTo>
                  <a:cubicBezTo>
                    <a:pt x="2117" y="1085"/>
                    <a:pt x="2117" y="1085"/>
                    <a:pt x="2117" y="1085"/>
                  </a:cubicBezTo>
                  <a:cubicBezTo>
                    <a:pt x="2133" y="1095"/>
                    <a:pt x="2133" y="1095"/>
                    <a:pt x="2133" y="1095"/>
                  </a:cubicBezTo>
                  <a:cubicBezTo>
                    <a:pt x="2135" y="1092"/>
                    <a:pt x="2135" y="1092"/>
                    <a:pt x="2135" y="1092"/>
                  </a:cubicBezTo>
                  <a:cubicBezTo>
                    <a:pt x="2120" y="1083"/>
                    <a:pt x="2120" y="1083"/>
                    <a:pt x="2120" y="1083"/>
                  </a:cubicBezTo>
                  <a:cubicBezTo>
                    <a:pt x="2126" y="1072"/>
                    <a:pt x="2126" y="1072"/>
                    <a:pt x="2126" y="1072"/>
                  </a:cubicBezTo>
                  <a:cubicBezTo>
                    <a:pt x="2144" y="1083"/>
                    <a:pt x="2144" y="1083"/>
                    <a:pt x="2144" y="1083"/>
                  </a:cubicBezTo>
                  <a:cubicBezTo>
                    <a:pt x="2147" y="1081"/>
                    <a:pt x="2147" y="1081"/>
                    <a:pt x="2147" y="1081"/>
                  </a:cubicBezTo>
                  <a:cubicBezTo>
                    <a:pt x="2128" y="1069"/>
                    <a:pt x="2128" y="1069"/>
                    <a:pt x="2128" y="1069"/>
                  </a:cubicBezTo>
                  <a:cubicBezTo>
                    <a:pt x="2130" y="1065"/>
                    <a:pt x="2130" y="1065"/>
                    <a:pt x="2130" y="1065"/>
                  </a:cubicBezTo>
                  <a:cubicBezTo>
                    <a:pt x="2150" y="1077"/>
                    <a:pt x="2150" y="1077"/>
                    <a:pt x="2150" y="1077"/>
                  </a:cubicBezTo>
                  <a:cubicBezTo>
                    <a:pt x="2153" y="1075"/>
                    <a:pt x="2153" y="1075"/>
                    <a:pt x="2153" y="1075"/>
                  </a:cubicBezTo>
                  <a:cubicBezTo>
                    <a:pt x="2132" y="1062"/>
                    <a:pt x="2132" y="1062"/>
                    <a:pt x="2132" y="1062"/>
                  </a:cubicBezTo>
                  <a:cubicBezTo>
                    <a:pt x="2134" y="1059"/>
                    <a:pt x="2134" y="1059"/>
                    <a:pt x="2134" y="1059"/>
                  </a:cubicBezTo>
                  <a:cubicBezTo>
                    <a:pt x="2156" y="1072"/>
                    <a:pt x="2156" y="1072"/>
                    <a:pt x="2156" y="1072"/>
                  </a:cubicBezTo>
                  <a:cubicBezTo>
                    <a:pt x="2158" y="1069"/>
                    <a:pt x="2158" y="1069"/>
                    <a:pt x="2158" y="1069"/>
                  </a:cubicBezTo>
                  <a:cubicBezTo>
                    <a:pt x="2135" y="1055"/>
                    <a:pt x="2135" y="1055"/>
                    <a:pt x="2135" y="1055"/>
                  </a:cubicBezTo>
                  <a:cubicBezTo>
                    <a:pt x="2121" y="1047"/>
                    <a:pt x="2121" y="1047"/>
                    <a:pt x="2121" y="1047"/>
                  </a:cubicBezTo>
                  <a:cubicBezTo>
                    <a:pt x="2009" y="979"/>
                    <a:pt x="2009" y="979"/>
                    <a:pt x="2009" y="979"/>
                  </a:cubicBezTo>
                  <a:moveTo>
                    <a:pt x="2803" y="979"/>
                  </a:moveTo>
                  <a:cubicBezTo>
                    <a:pt x="2803" y="988"/>
                    <a:pt x="2803" y="988"/>
                    <a:pt x="2803" y="988"/>
                  </a:cubicBezTo>
                  <a:cubicBezTo>
                    <a:pt x="2805" y="990"/>
                    <a:pt x="2806" y="991"/>
                    <a:pt x="2808" y="992"/>
                  </a:cubicBezTo>
                  <a:cubicBezTo>
                    <a:pt x="2808" y="989"/>
                    <a:pt x="2808" y="989"/>
                    <a:pt x="2808" y="989"/>
                  </a:cubicBezTo>
                  <a:cubicBezTo>
                    <a:pt x="2807" y="989"/>
                    <a:pt x="2806" y="989"/>
                    <a:pt x="2806" y="988"/>
                  </a:cubicBezTo>
                  <a:cubicBezTo>
                    <a:pt x="2803" y="979"/>
                    <a:pt x="2803" y="979"/>
                    <a:pt x="2803" y="979"/>
                  </a:cubicBezTo>
                  <a:moveTo>
                    <a:pt x="2811" y="978"/>
                  </a:moveTo>
                  <a:cubicBezTo>
                    <a:pt x="2811" y="995"/>
                    <a:pt x="2811" y="995"/>
                    <a:pt x="2811" y="995"/>
                  </a:cubicBezTo>
                  <a:cubicBezTo>
                    <a:pt x="2813" y="996"/>
                    <a:pt x="2814" y="998"/>
                    <a:pt x="2816" y="999"/>
                  </a:cubicBezTo>
                  <a:cubicBezTo>
                    <a:pt x="2816" y="993"/>
                    <a:pt x="2816" y="993"/>
                    <a:pt x="2816" y="993"/>
                  </a:cubicBezTo>
                  <a:cubicBezTo>
                    <a:pt x="2815" y="993"/>
                    <a:pt x="2815" y="993"/>
                    <a:pt x="2815" y="993"/>
                  </a:cubicBezTo>
                  <a:cubicBezTo>
                    <a:pt x="2811" y="978"/>
                    <a:pt x="2811" y="978"/>
                    <a:pt x="2811" y="978"/>
                  </a:cubicBezTo>
                  <a:moveTo>
                    <a:pt x="2819" y="977"/>
                  </a:moveTo>
                  <a:cubicBezTo>
                    <a:pt x="2819" y="991"/>
                    <a:pt x="2819" y="991"/>
                    <a:pt x="2819" y="991"/>
                  </a:cubicBezTo>
                  <a:cubicBezTo>
                    <a:pt x="2820" y="996"/>
                    <a:pt x="2820" y="996"/>
                    <a:pt x="2820" y="996"/>
                  </a:cubicBezTo>
                  <a:cubicBezTo>
                    <a:pt x="2820" y="995"/>
                    <a:pt x="2819" y="995"/>
                    <a:pt x="2819" y="995"/>
                  </a:cubicBezTo>
                  <a:cubicBezTo>
                    <a:pt x="2819" y="1002"/>
                    <a:pt x="2819" y="1002"/>
                    <a:pt x="2819" y="1002"/>
                  </a:cubicBezTo>
                  <a:cubicBezTo>
                    <a:pt x="2819" y="1002"/>
                    <a:pt x="2820" y="1002"/>
                    <a:pt x="2820" y="1003"/>
                  </a:cubicBezTo>
                  <a:cubicBezTo>
                    <a:pt x="2821" y="1003"/>
                    <a:pt x="2822" y="1004"/>
                    <a:pt x="2824" y="1005"/>
                  </a:cubicBezTo>
                  <a:cubicBezTo>
                    <a:pt x="2824" y="995"/>
                    <a:pt x="2824" y="995"/>
                    <a:pt x="2824" y="995"/>
                  </a:cubicBezTo>
                  <a:cubicBezTo>
                    <a:pt x="2819" y="977"/>
                    <a:pt x="2819" y="977"/>
                    <a:pt x="2819" y="977"/>
                  </a:cubicBezTo>
                  <a:moveTo>
                    <a:pt x="2813" y="968"/>
                  </a:moveTo>
                  <a:cubicBezTo>
                    <a:pt x="2816" y="978"/>
                    <a:pt x="2816" y="978"/>
                    <a:pt x="2816" y="978"/>
                  </a:cubicBezTo>
                  <a:cubicBezTo>
                    <a:pt x="2816" y="970"/>
                    <a:pt x="2816" y="970"/>
                    <a:pt x="2816" y="970"/>
                  </a:cubicBezTo>
                  <a:cubicBezTo>
                    <a:pt x="2815" y="970"/>
                    <a:pt x="2814" y="969"/>
                    <a:pt x="2813" y="968"/>
                  </a:cubicBezTo>
                  <a:moveTo>
                    <a:pt x="2811" y="966"/>
                  </a:moveTo>
                  <a:cubicBezTo>
                    <a:pt x="2811" y="967"/>
                    <a:pt x="2811" y="967"/>
                    <a:pt x="2811" y="967"/>
                  </a:cubicBezTo>
                  <a:cubicBezTo>
                    <a:pt x="2811" y="967"/>
                    <a:pt x="2811" y="967"/>
                    <a:pt x="2812" y="967"/>
                  </a:cubicBezTo>
                  <a:cubicBezTo>
                    <a:pt x="2811" y="967"/>
                    <a:pt x="2811" y="966"/>
                    <a:pt x="2811" y="966"/>
                  </a:cubicBezTo>
                  <a:moveTo>
                    <a:pt x="2864" y="994"/>
                  </a:moveTo>
                  <a:cubicBezTo>
                    <a:pt x="2864" y="993"/>
                    <a:pt x="2864" y="993"/>
                    <a:pt x="2864" y="993"/>
                  </a:cubicBezTo>
                  <a:cubicBezTo>
                    <a:pt x="2864" y="994"/>
                    <a:pt x="2864" y="994"/>
                    <a:pt x="2864" y="994"/>
                  </a:cubicBezTo>
                  <a:cubicBezTo>
                    <a:pt x="2864" y="994"/>
                    <a:pt x="2864" y="994"/>
                    <a:pt x="2864" y="994"/>
                  </a:cubicBezTo>
                  <a:moveTo>
                    <a:pt x="2816" y="961"/>
                  </a:moveTo>
                  <a:cubicBezTo>
                    <a:pt x="2823" y="967"/>
                    <a:pt x="2830" y="973"/>
                    <a:pt x="2837" y="980"/>
                  </a:cubicBezTo>
                  <a:cubicBezTo>
                    <a:pt x="2838" y="980"/>
                    <a:pt x="2840" y="981"/>
                    <a:pt x="2841" y="982"/>
                  </a:cubicBezTo>
                  <a:cubicBezTo>
                    <a:pt x="2842" y="984"/>
                    <a:pt x="2842" y="984"/>
                    <a:pt x="2842" y="984"/>
                  </a:cubicBezTo>
                  <a:cubicBezTo>
                    <a:pt x="2843" y="985"/>
                    <a:pt x="2845" y="986"/>
                    <a:pt x="2846" y="988"/>
                  </a:cubicBezTo>
                  <a:cubicBezTo>
                    <a:pt x="2845" y="984"/>
                    <a:pt x="2845" y="984"/>
                    <a:pt x="2845" y="984"/>
                  </a:cubicBezTo>
                  <a:cubicBezTo>
                    <a:pt x="2847" y="985"/>
                    <a:pt x="2849" y="986"/>
                    <a:pt x="2850" y="987"/>
                  </a:cubicBezTo>
                  <a:cubicBezTo>
                    <a:pt x="2852" y="993"/>
                    <a:pt x="2852" y="993"/>
                    <a:pt x="2852" y="993"/>
                  </a:cubicBezTo>
                  <a:cubicBezTo>
                    <a:pt x="2853" y="994"/>
                    <a:pt x="2855" y="995"/>
                    <a:pt x="2856" y="997"/>
                  </a:cubicBezTo>
                  <a:cubicBezTo>
                    <a:pt x="2854" y="989"/>
                    <a:pt x="2854" y="989"/>
                    <a:pt x="2854" y="989"/>
                  </a:cubicBezTo>
                  <a:cubicBezTo>
                    <a:pt x="2856" y="990"/>
                    <a:pt x="2858" y="990"/>
                    <a:pt x="2860" y="991"/>
                  </a:cubicBezTo>
                  <a:cubicBezTo>
                    <a:pt x="2861" y="998"/>
                    <a:pt x="2861" y="998"/>
                    <a:pt x="2861" y="998"/>
                  </a:cubicBezTo>
                  <a:cubicBezTo>
                    <a:pt x="2860" y="1000"/>
                    <a:pt x="2860" y="1000"/>
                    <a:pt x="2860" y="1000"/>
                  </a:cubicBezTo>
                  <a:cubicBezTo>
                    <a:pt x="2861" y="1001"/>
                    <a:pt x="2862" y="1002"/>
                    <a:pt x="2863" y="1002"/>
                  </a:cubicBezTo>
                  <a:cubicBezTo>
                    <a:pt x="2865" y="999"/>
                    <a:pt x="2865" y="999"/>
                    <a:pt x="2865" y="999"/>
                  </a:cubicBezTo>
                  <a:cubicBezTo>
                    <a:pt x="2868" y="992"/>
                    <a:pt x="2868" y="992"/>
                    <a:pt x="2868" y="992"/>
                  </a:cubicBezTo>
                  <a:cubicBezTo>
                    <a:pt x="2877" y="997"/>
                    <a:pt x="2885" y="1001"/>
                    <a:pt x="2893" y="1005"/>
                  </a:cubicBezTo>
                  <a:cubicBezTo>
                    <a:pt x="2885" y="1021"/>
                    <a:pt x="2885" y="1021"/>
                    <a:pt x="2885" y="1021"/>
                  </a:cubicBezTo>
                  <a:cubicBezTo>
                    <a:pt x="2886" y="1022"/>
                    <a:pt x="2886" y="1023"/>
                    <a:pt x="2887" y="1024"/>
                  </a:cubicBezTo>
                  <a:cubicBezTo>
                    <a:pt x="2897" y="1005"/>
                    <a:pt x="2897" y="1005"/>
                    <a:pt x="2897" y="1005"/>
                  </a:cubicBezTo>
                  <a:cubicBezTo>
                    <a:pt x="2897" y="1005"/>
                    <a:pt x="2897" y="1005"/>
                    <a:pt x="2897" y="1005"/>
                  </a:cubicBezTo>
                  <a:cubicBezTo>
                    <a:pt x="2897" y="1005"/>
                    <a:pt x="2897" y="1005"/>
                    <a:pt x="2897" y="1004"/>
                  </a:cubicBezTo>
                  <a:cubicBezTo>
                    <a:pt x="2897" y="1004"/>
                    <a:pt x="2897" y="1004"/>
                    <a:pt x="2897" y="1004"/>
                  </a:cubicBezTo>
                  <a:cubicBezTo>
                    <a:pt x="2897" y="1004"/>
                    <a:pt x="2897" y="1004"/>
                    <a:pt x="2897" y="1004"/>
                  </a:cubicBezTo>
                  <a:cubicBezTo>
                    <a:pt x="2897" y="1004"/>
                    <a:pt x="2897" y="1003"/>
                    <a:pt x="2896" y="1003"/>
                  </a:cubicBezTo>
                  <a:cubicBezTo>
                    <a:pt x="2869" y="989"/>
                    <a:pt x="2869" y="989"/>
                    <a:pt x="2869" y="989"/>
                  </a:cubicBezTo>
                  <a:cubicBezTo>
                    <a:pt x="2868" y="988"/>
                    <a:pt x="2868" y="988"/>
                    <a:pt x="2868" y="988"/>
                  </a:cubicBezTo>
                  <a:cubicBezTo>
                    <a:pt x="2868" y="988"/>
                    <a:pt x="2868" y="988"/>
                    <a:pt x="2868" y="988"/>
                  </a:cubicBezTo>
                  <a:cubicBezTo>
                    <a:pt x="2850" y="979"/>
                    <a:pt x="2833" y="970"/>
                    <a:pt x="2816" y="961"/>
                  </a:cubicBezTo>
                  <a:moveTo>
                    <a:pt x="2803" y="960"/>
                  </a:moveTo>
                  <a:cubicBezTo>
                    <a:pt x="2803" y="962"/>
                    <a:pt x="2803" y="962"/>
                    <a:pt x="2803" y="962"/>
                  </a:cubicBezTo>
                  <a:cubicBezTo>
                    <a:pt x="2804" y="963"/>
                    <a:pt x="2804" y="963"/>
                    <a:pt x="2804" y="963"/>
                  </a:cubicBezTo>
                  <a:cubicBezTo>
                    <a:pt x="2808" y="978"/>
                    <a:pt x="2808" y="978"/>
                    <a:pt x="2808" y="978"/>
                  </a:cubicBezTo>
                  <a:cubicBezTo>
                    <a:pt x="2808" y="964"/>
                    <a:pt x="2808" y="964"/>
                    <a:pt x="2808" y="964"/>
                  </a:cubicBezTo>
                  <a:cubicBezTo>
                    <a:pt x="2806" y="962"/>
                    <a:pt x="2805" y="961"/>
                    <a:pt x="2803" y="960"/>
                  </a:cubicBezTo>
                  <a:moveTo>
                    <a:pt x="2796" y="953"/>
                  </a:moveTo>
                  <a:cubicBezTo>
                    <a:pt x="2796" y="961"/>
                    <a:pt x="2796" y="961"/>
                    <a:pt x="2796" y="961"/>
                  </a:cubicBezTo>
                  <a:cubicBezTo>
                    <a:pt x="2800" y="980"/>
                    <a:pt x="2800" y="980"/>
                    <a:pt x="2800" y="980"/>
                  </a:cubicBezTo>
                  <a:cubicBezTo>
                    <a:pt x="2800" y="965"/>
                    <a:pt x="2800" y="965"/>
                    <a:pt x="2800" y="965"/>
                  </a:cubicBezTo>
                  <a:cubicBezTo>
                    <a:pt x="2799" y="960"/>
                    <a:pt x="2799" y="960"/>
                    <a:pt x="2799" y="960"/>
                  </a:cubicBezTo>
                  <a:cubicBezTo>
                    <a:pt x="2799" y="960"/>
                    <a:pt x="2800" y="961"/>
                    <a:pt x="2800" y="961"/>
                  </a:cubicBezTo>
                  <a:cubicBezTo>
                    <a:pt x="2800" y="957"/>
                    <a:pt x="2800" y="957"/>
                    <a:pt x="2800" y="957"/>
                  </a:cubicBezTo>
                  <a:cubicBezTo>
                    <a:pt x="2799" y="956"/>
                    <a:pt x="2797" y="954"/>
                    <a:pt x="2796" y="953"/>
                  </a:cubicBezTo>
                  <a:moveTo>
                    <a:pt x="2764" y="951"/>
                  </a:moveTo>
                  <a:cubicBezTo>
                    <a:pt x="2764" y="955"/>
                    <a:pt x="2764" y="955"/>
                    <a:pt x="2764" y="955"/>
                  </a:cubicBezTo>
                  <a:cubicBezTo>
                    <a:pt x="2765" y="955"/>
                    <a:pt x="2765" y="956"/>
                    <a:pt x="2765" y="956"/>
                  </a:cubicBezTo>
                  <a:cubicBezTo>
                    <a:pt x="2764" y="951"/>
                    <a:pt x="2764" y="951"/>
                    <a:pt x="2764" y="951"/>
                  </a:cubicBezTo>
                  <a:moveTo>
                    <a:pt x="2748" y="950"/>
                  </a:moveTo>
                  <a:cubicBezTo>
                    <a:pt x="2745" y="953"/>
                    <a:pt x="2745" y="953"/>
                    <a:pt x="2745" y="953"/>
                  </a:cubicBezTo>
                  <a:cubicBezTo>
                    <a:pt x="2746" y="958"/>
                    <a:pt x="2746" y="958"/>
                    <a:pt x="2746" y="958"/>
                  </a:cubicBezTo>
                  <a:cubicBezTo>
                    <a:pt x="2745" y="957"/>
                    <a:pt x="2743" y="957"/>
                    <a:pt x="2742" y="956"/>
                  </a:cubicBezTo>
                  <a:cubicBezTo>
                    <a:pt x="2737" y="961"/>
                    <a:pt x="2737" y="961"/>
                    <a:pt x="2737" y="961"/>
                  </a:cubicBezTo>
                  <a:cubicBezTo>
                    <a:pt x="2756" y="970"/>
                    <a:pt x="2774" y="979"/>
                    <a:pt x="2793" y="989"/>
                  </a:cubicBezTo>
                  <a:cubicBezTo>
                    <a:pt x="2793" y="988"/>
                    <a:pt x="2793" y="988"/>
                    <a:pt x="2793" y="988"/>
                  </a:cubicBezTo>
                  <a:cubicBezTo>
                    <a:pt x="2787" y="983"/>
                    <a:pt x="2780" y="977"/>
                    <a:pt x="2774" y="972"/>
                  </a:cubicBezTo>
                  <a:cubicBezTo>
                    <a:pt x="2774" y="972"/>
                    <a:pt x="2774" y="972"/>
                    <a:pt x="2774" y="972"/>
                  </a:cubicBezTo>
                  <a:cubicBezTo>
                    <a:pt x="2772" y="971"/>
                    <a:pt x="2770" y="970"/>
                    <a:pt x="2769" y="969"/>
                  </a:cubicBezTo>
                  <a:cubicBezTo>
                    <a:pt x="2768" y="967"/>
                    <a:pt x="2768" y="967"/>
                    <a:pt x="2768" y="967"/>
                  </a:cubicBezTo>
                  <a:cubicBezTo>
                    <a:pt x="2766" y="965"/>
                    <a:pt x="2765" y="964"/>
                    <a:pt x="2764" y="963"/>
                  </a:cubicBezTo>
                  <a:cubicBezTo>
                    <a:pt x="2765" y="967"/>
                    <a:pt x="2765" y="967"/>
                    <a:pt x="2765" y="967"/>
                  </a:cubicBezTo>
                  <a:cubicBezTo>
                    <a:pt x="2763" y="966"/>
                    <a:pt x="2761" y="966"/>
                    <a:pt x="2759" y="965"/>
                  </a:cubicBezTo>
                  <a:cubicBezTo>
                    <a:pt x="2758" y="958"/>
                    <a:pt x="2758" y="958"/>
                    <a:pt x="2758" y="958"/>
                  </a:cubicBezTo>
                  <a:cubicBezTo>
                    <a:pt x="2756" y="957"/>
                    <a:pt x="2755" y="955"/>
                    <a:pt x="2753" y="954"/>
                  </a:cubicBezTo>
                  <a:cubicBezTo>
                    <a:pt x="2755" y="963"/>
                    <a:pt x="2755" y="963"/>
                    <a:pt x="2755" y="963"/>
                  </a:cubicBezTo>
                  <a:cubicBezTo>
                    <a:pt x="2754" y="962"/>
                    <a:pt x="2752" y="961"/>
                    <a:pt x="2750" y="960"/>
                  </a:cubicBezTo>
                  <a:cubicBezTo>
                    <a:pt x="2748" y="950"/>
                    <a:pt x="2748" y="950"/>
                    <a:pt x="2748" y="950"/>
                  </a:cubicBezTo>
                  <a:moveTo>
                    <a:pt x="2772" y="950"/>
                  </a:moveTo>
                  <a:cubicBezTo>
                    <a:pt x="2772" y="962"/>
                    <a:pt x="2772" y="962"/>
                    <a:pt x="2772" y="962"/>
                  </a:cubicBezTo>
                  <a:cubicBezTo>
                    <a:pt x="2773" y="963"/>
                    <a:pt x="2774" y="964"/>
                    <a:pt x="2776" y="965"/>
                  </a:cubicBezTo>
                  <a:cubicBezTo>
                    <a:pt x="2772" y="950"/>
                    <a:pt x="2772" y="950"/>
                    <a:pt x="2772" y="950"/>
                  </a:cubicBezTo>
                  <a:moveTo>
                    <a:pt x="2788" y="947"/>
                  </a:moveTo>
                  <a:cubicBezTo>
                    <a:pt x="2788" y="962"/>
                    <a:pt x="2788" y="962"/>
                    <a:pt x="2788" y="962"/>
                  </a:cubicBezTo>
                  <a:cubicBezTo>
                    <a:pt x="2792" y="978"/>
                    <a:pt x="2792" y="978"/>
                    <a:pt x="2792" y="978"/>
                  </a:cubicBezTo>
                  <a:cubicBezTo>
                    <a:pt x="2792" y="978"/>
                    <a:pt x="2792" y="979"/>
                    <a:pt x="2792" y="979"/>
                  </a:cubicBezTo>
                  <a:cubicBezTo>
                    <a:pt x="2792" y="966"/>
                    <a:pt x="2792" y="966"/>
                    <a:pt x="2792" y="966"/>
                  </a:cubicBezTo>
                  <a:cubicBezTo>
                    <a:pt x="2790" y="955"/>
                    <a:pt x="2790" y="955"/>
                    <a:pt x="2790" y="955"/>
                  </a:cubicBezTo>
                  <a:cubicBezTo>
                    <a:pt x="2790" y="956"/>
                    <a:pt x="2791" y="956"/>
                    <a:pt x="2792" y="957"/>
                  </a:cubicBezTo>
                  <a:cubicBezTo>
                    <a:pt x="2792" y="950"/>
                    <a:pt x="2792" y="950"/>
                    <a:pt x="2792" y="950"/>
                  </a:cubicBezTo>
                  <a:cubicBezTo>
                    <a:pt x="2791" y="950"/>
                    <a:pt x="2791" y="949"/>
                    <a:pt x="2790" y="949"/>
                  </a:cubicBezTo>
                  <a:cubicBezTo>
                    <a:pt x="2789" y="948"/>
                    <a:pt x="2788" y="948"/>
                    <a:pt x="2788" y="947"/>
                  </a:cubicBezTo>
                  <a:moveTo>
                    <a:pt x="2753" y="945"/>
                  </a:moveTo>
                  <a:cubicBezTo>
                    <a:pt x="2753" y="945"/>
                    <a:pt x="2753" y="945"/>
                    <a:pt x="2753" y="945"/>
                  </a:cubicBezTo>
                  <a:cubicBezTo>
                    <a:pt x="2753" y="945"/>
                    <a:pt x="2753" y="945"/>
                    <a:pt x="2753" y="945"/>
                  </a:cubicBezTo>
                  <a:cubicBezTo>
                    <a:pt x="2753" y="945"/>
                    <a:pt x="2753" y="945"/>
                    <a:pt x="2753" y="945"/>
                  </a:cubicBezTo>
                  <a:moveTo>
                    <a:pt x="2780" y="943"/>
                  </a:moveTo>
                  <a:cubicBezTo>
                    <a:pt x="2780" y="963"/>
                    <a:pt x="2780" y="963"/>
                    <a:pt x="2780" y="963"/>
                  </a:cubicBezTo>
                  <a:cubicBezTo>
                    <a:pt x="2781" y="970"/>
                    <a:pt x="2781" y="970"/>
                    <a:pt x="2781" y="970"/>
                  </a:cubicBezTo>
                  <a:cubicBezTo>
                    <a:pt x="2782" y="970"/>
                    <a:pt x="2783" y="971"/>
                    <a:pt x="2784" y="972"/>
                  </a:cubicBezTo>
                  <a:cubicBezTo>
                    <a:pt x="2784" y="967"/>
                    <a:pt x="2784" y="967"/>
                    <a:pt x="2784" y="967"/>
                  </a:cubicBezTo>
                  <a:cubicBezTo>
                    <a:pt x="2780" y="951"/>
                    <a:pt x="2780" y="951"/>
                    <a:pt x="2780" y="951"/>
                  </a:cubicBezTo>
                  <a:cubicBezTo>
                    <a:pt x="2782" y="951"/>
                    <a:pt x="2783" y="952"/>
                    <a:pt x="2784" y="953"/>
                  </a:cubicBezTo>
                  <a:cubicBezTo>
                    <a:pt x="2784" y="945"/>
                    <a:pt x="2784" y="945"/>
                    <a:pt x="2784" y="945"/>
                  </a:cubicBezTo>
                  <a:cubicBezTo>
                    <a:pt x="2783" y="945"/>
                    <a:pt x="2781" y="944"/>
                    <a:pt x="2780" y="943"/>
                  </a:cubicBezTo>
                  <a:moveTo>
                    <a:pt x="2772" y="939"/>
                  </a:moveTo>
                  <a:cubicBezTo>
                    <a:pt x="2772" y="947"/>
                    <a:pt x="2772" y="947"/>
                    <a:pt x="2772" y="947"/>
                  </a:cubicBezTo>
                  <a:cubicBezTo>
                    <a:pt x="2773" y="947"/>
                    <a:pt x="2775" y="948"/>
                    <a:pt x="2776" y="949"/>
                  </a:cubicBezTo>
                  <a:cubicBezTo>
                    <a:pt x="2776" y="950"/>
                    <a:pt x="2776" y="950"/>
                    <a:pt x="2776" y="950"/>
                  </a:cubicBezTo>
                  <a:cubicBezTo>
                    <a:pt x="2776" y="942"/>
                    <a:pt x="2776" y="942"/>
                    <a:pt x="2776" y="942"/>
                  </a:cubicBezTo>
                  <a:cubicBezTo>
                    <a:pt x="2775" y="941"/>
                    <a:pt x="2773" y="940"/>
                    <a:pt x="2772" y="939"/>
                  </a:cubicBezTo>
                  <a:moveTo>
                    <a:pt x="2733" y="938"/>
                  </a:moveTo>
                  <a:cubicBezTo>
                    <a:pt x="2735" y="947"/>
                    <a:pt x="2735" y="947"/>
                    <a:pt x="2735" y="947"/>
                  </a:cubicBezTo>
                  <a:cubicBezTo>
                    <a:pt x="2738" y="945"/>
                    <a:pt x="2738" y="945"/>
                    <a:pt x="2738" y="945"/>
                  </a:cubicBezTo>
                  <a:cubicBezTo>
                    <a:pt x="2737" y="941"/>
                    <a:pt x="2737" y="941"/>
                    <a:pt x="2737" y="941"/>
                  </a:cubicBezTo>
                  <a:cubicBezTo>
                    <a:pt x="2737" y="940"/>
                    <a:pt x="2737" y="940"/>
                    <a:pt x="2737" y="940"/>
                  </a:cubicBezTo>
                  <a:cubicBezTo>
                    <a:pt x="2736" y="940"/>
                    <a:pt x="2736" y="940"/>
                    <a:pt x="2736" y="940"/>
                  </a:cubicBezTo>
                  <a:cubicBezTo>
                    <a:pt x="2736" y="940"/>
                    <a:pt x="2735" y="940"/>
                    <a:pt x="2735" y="940"/>
                  </a:cubicBezTo>
                  <a:cubicBezTo>
                    <a:pt x="2733" y="938"/>
                    <a:pt x="2733" y="938"/>
                    <a:pt x="2733" y="938"/>
                  </a:cubicBezTo>
                  <a:moveTo>
                    <a:pt x="2761" y="937"/>
                  </a:moveTo>
                  <a:cubicBezTo>
                    <a:pt x="2758" y="940"/>
                    <a:pt x="2758" y="940"/>
                    <a:pt x="2758" y="940"/>
                  </a:cubicBezTo>
                  <a:cubicBezTo>
                    <a:pt x="2761" y="951"/>
                    <a:pt x="2761" y="951"/>
                    <a:pt x="2761" y="951"/>
                  </a:cubicBezTo>
                  <a:cubicBezTo>
                    <a:pt x="2761" y="937"/>
                    <a:pt x="2761" y="937"/>
                    <a:pt x="2761" y="937"/>
                  </a:cubicBezTo>
                  <a:moveTo>
                    <a:pt x="2764" y="935"/>
                  </a:moveTo>
                  <a:cubicBezTo>
                    <a:pt x="2764" y="943"/>
                    <a:pt x="2764" y="943"/>
                    <a:pt x="2764" y="943"/>
                  </a:cubicBezTo>
                  <a:cubicBezTo>
                    <a:pt x="2765" y="943"/>
                    <a:pt x="2766" y="944"/>
                    <a:pt x="2767" y="944"/>
                  </a:cubicBezTo>
                  <a:cubicBezTo>
                    <a:pt x="2769" y="950"/>
                    <a:pt x="2769" y="950"/>
                    <a:pt x="2769" y="950"/>
                  </a:cubicBezTo>
                  <a:cubicBezTo>
                    <a:pt x="2769" y="938"/>
                    <a:pt x="2769" y="938"/>
                    <a:pt x="2769" y="938"/>
                  </a:cubicBezTo>
                  <a:cubicBezTo>
                    <a:pt x="2767" y="937"/>
                    <a:pt x="2766" y="936"/>
                    <a:pt x="2764" y="935"/>
                  </a:cubicBezTo>
                  <a:moveTo>
                    <a:pt x="2743" y="933"/>
                  </a:moveTo>
                  <a:cubicBezTo>
                    <a:pt x="2741" y="935"/>
                    <a:pt x="2741" y="935"/>
                    <a:pt x="2741" y="935"/>
                  </a:cubicBezTo>
                  <a:cubicBezTo>
                    <a:pt x="2742" y="936"/>
                    <a:pt x="2743" y="937"/>
                    <a:pt x="2745" y="938"/>
                  </a:cubicBezTo>
                  <a:cubicBezTo>
                    <a:pt x="2745" y="938"/>
                    <a:pt x="2745" y="938"/>
                    <a:pt x="2745" y="938"/>
                  </a:cubicBezTo>
                  <a:cubicBezTo>
                    <a:pt x="2743" y="933"/>
                    <a:pt x="2743" y="933"/>
                    <a:pt x="2743" y="933"/>
                  </a:cubicBezTo>
                  <a:moveTo>
                    <a:pt x="2745" y="931"/>
                  </a:moveTo>
                  <a:cubicBezTo>
                    <a:pt x="2744" y="932"/>
                    <a:pt x="2744" y="932"/>
                    <a:pt x="2744" y="932"/>
                  </a:cubicBezTo>
                  <a:cubicBezTo>
                    <a:pt x="2744" y="933"/>
                    <a:pt x="2745" y="933"/>
                    <a:pt x="2745" y="933"/>
                  </a:cubicBezTo>
                  <a:cubicBezTo>
                    <a:pt x="2745" y="931"/>
                    <a:pt x="2745" y="931"/>
                    <a:pt x="2745" y="931"/>
                  </a:cubicBezTo>
                  <a:moveTo>
                    <a:pt x="2748" y="927"/>
                  </a:moveTo>
                  <a:cubicBezTo>
                    <a:pt x="2748" y="927"/>
                    <a:pt x="2748" y="927"/>
                    <a:pt x="2748" y="927"/>
                  </a:cubicBezTo>
                  <a:cubicBezTo>
                    <a:pt x="2748" y="934"/>
                    <a:pt x="2748" y="934"/>
                    <a:pt x="2748" y="934"/>
                  </a:cubicBezTo>
                  <a:cubicBezTo>
                    <a:pt x="2753" y="930"/>
                    <a:pt x="2753" y="930"/>
                    <a:pt x="2753" y="930"/>
                  </a:cubicBezTo>
                  <a:cubicBezTo>
                    <a:pt x="2753" y="930"/>
                    <a:pt x="2753" y="930"/>
                    <a:pt x="2753" y="930"/>
                  </a:cubicBezTo>
                  <a:cubicBezTo>
                    <a:pt x="2751" y="929"/>
                    <a:pt x="2750" y="928"/>
                    <a:pt x="2748" y="927"/>
                  </a:cubicBezTo>
                  <a:moveTo>
                    <a:pt x="2674" y="992"/>
                  </a:moveTo>
                  <a:cubicBezTo>
                    <a:pt x="2672" y="991"/>
                    <a:pt x="2671" y="991"/>
                    <a:pt x="2669" y="990"/>
                  </a:cubicBezTo>
                  <a:cubicBezTo>
                    <a:pt x="2672" y="985"/>
                    <a:pt x="2672" y="985"/>
                    <a:pt x="2672" y="985"/>
                  </a:cubicBezTo>
                  <a:cubicBezTo>
                    <a:pt x="2674" y="992"/>
                    <a:pt x="2674" y="992"/>
                    <a:pt x="2674" y="992"/>
                  </a:cubicBezTo>
                  <a:moveTo>
                    <a:pt x="2683" y="997"/>
                  </a:moveTo>
                  <a:cubicBezTo>
                    <a:pt x="2681" y="996"/>
                    <a:pt x="2679" y="995"/>
                    <a:pt x="2678" y="994"/>
                  </a:cubicBezTo>
                  <a:cubicBezTo>
                    <a:pt x="2674" y="980"/>
                    <a:pt x="2674" y="980"/>
                    <a:pt x="2674" y="980"/>
                  </a:cubicBezTo>
                  <a:cubicBezTo>
                    <a:pt x="2677" y="974"/>
                    <a:pt x="2677" y="974"/>
                    <a:pt x="2677" y="974"/>
                  </a:cubicBezTo>
                  <a:cubicBezTo>
                    <a:pt x="2683" y="997"/>
                    <a:pt x="2683" y="997"/>
                    <a:pt x="2683" y="997"/>
                  </a:cubicBezTo>
                  <a:moveTo>
                    <a:pt x="2636" y="977"/>
                  </a:moveTo>
                  <a:cubicBezTo>
                    <a:pt x="2628" y="973"/>
                    <a:pt x="2628" y="973"/>
                    <a:pt x="2628" y="973"/>
                  </a:cubicBezTo>
                  <a:cubicBezTo>
                    <a:pt x="2640" y="948"/>
                    <a:pt x="2640" y="948"/>
                    <a:pt x="2640" y="948"/>
                  </a:cubicBezTo>
                  <a:cubicBezTo>
                    <a:pt x="2643" y="949"/>
                    <a:pt x="2646" y="951"/>
                    <a:pt x="2649" y="952"/>
                  </a:cubicBezTo>
                  <a:cubicBezTo>
                    <a:pt x="2636" y="977"/>
                    <a:pt x="2636" y="977"/>
                    <a:pt x="2636" y="977"/>
                  </a:cubicBezTo>
                  <a:moveTo>
                    <a:pt x="2700" y="935"/>
                  </a:moveTo>
                  <a:cubicBezTo>
                    <a:pt x="2699" y="935"/>
                    <a:pt x="2699" y="934"/>
                    <a:pt x="2698" y="934"/>
                  </a:cubicBezTo>
                  <a:cubicBezTo>
                    <a:pt x="2699" y="932"/>
                    <a:pt x="2699" y="932"/>
                    <a:pt x="2699" y="932"/>
                  </a:cubicBezTo>
                  <a:cubicBezTo>
                    <a:pt x="2700" y="935"/>
                    <a:pt x="2700" y="935"/>
                    <a:pt x="2700" y="935"/>
                  </a:cubicBezTo>
                  <a:moveTo>
                    <a:pt x="2709" y="939"/>
                  </a:moveTo>
                  <a:cubicBezTo>
                    <a:pt x="2707" y="939"/>
                    <a:pt x="2706" y="938"/>
                    <a:pt x="2704" y="937"/>
                  </a:cubicBezTo>
                  <a:cubicBezTo>
                    <a:pt x="2702" y="928"/>
                    <a:pt x="2702" y="928"/>
                    <a:pt x="2702" y="928"/>
                  </a:cubicBezTo>
                  <a:cubicBezTo>
                    <a:pt x="2705" y="922"/>
                    <a:pt x="2705" y="922"/>
                    <a:pt x="2705" y="922"/>
                  </a:cubicBezTo>
                  <a:cubicBezTo>
                    <a:pt x="2709" y="939"/>
                    <a:pt x="2709" y="939"/>
                    <a:pt x="2709" y="939"/>
                  </a:cubicBezTo>
                  <a:moveTo>
                    <a:pt x="2674" y="914"/>
                  </a:moveTo>
                  <a:cubicBezTo>
                    <a:pt x="2666" y="922"/>
                    <a:pt x="2666" y="922"/>
                    <a:pt x="2666" y="922"/>
                  </a:cubicBezTo>
                  <a:cubicBezTo>
                    <a:pt x="2651" y="949"/>
                    <a:pt x="2651" y="949"/>
                    <a:pt x="2651" y="949"/>
                  </a:cubicBezTo>
                  <a:cubicBezTo>
                    <a:pt x="2651" y="949"/>
                    <a:pt x="2651" y="949"/>
                    <a:pt x="2651" y="949"/>
                  </a:cubicBezTo>
                  <a:cubicBezTo>
                    <a:pt x="2642" y="945"/>
                    <a:pt x="2642" y="945"/>
                    <a:pt x="2642" y="945"/>
                  </a:cubicBezTo>
                  <a:cubicBezTo>
                    <a:pt x="2633" y="954"/>
                    <a:pt x="2633" y="954"/>
                    <a:pt x="2633" y="954"/>
                  </a:cubicBezTo>
                  <a:cubicBezTo>
                    <a:pt x="2625" y="971"/>
                    <a:pt x="2625" y="971"/>
                    <a:pt x="2625" y="971"/>
                  </a:cubicBezTo>
                  <a:cubicBezTo>
                    <a:pt x="2623" y="971"/>
                    <a:pt x="2621" y="970"/>
                    <a:pt x="2619" y="969"/>
                  </a:cubicBezTo>
                  <a:cubicBezTo>
                    <a:pt x="2616" y="971"/>
                    <a:pt x="2616" y="971"/>
                    <a:pt x="2616" y="971"/>
                  </a:cubicBezTo>
                  <a:cubicBezTo>
                    <a:pt x="2624" y="975"/>
                    <a:pt x="2631" y="978"/>
                    <a:pt x="2639" y="982"/>
                  </a:cubicBezTo>
                  <a:cubicBezTo>
                    <a:pt x="2639" y="982"/>
                    <a:pt x="2639" y="982"/>
                    <a:pt x="2639" y="982"/>
                  </a:cubicBezTo>
                  <a:cubicBezTo>
                    <a:pt x="2664" y="995"/>
                    <a:pt x="2664" y="995"/>
                    <a:pt x="2664" y="995"/>
                  </a:cubicBezTo>
                  <a:cubicBezTo>
                    <a:pt x="2665" y="996"/>
                    <a:pt x="2665" y="996"/>
                    <a:pt x="2665" y="996"/>
                  </a:cubicBezTo>
                  <a:cubicBezTo>
                    <a:pt x="2665" y="996"/>
                    <a:pt x="2665" y="996"/>
                    <a:pt x="2666" y="995"/>
                  </a:cubicBezTo>
                  <a:cubicBezTo>
                    <a:pt x="2671" y="998"/>
                    <a:pt x="2675" y="1000"/>
                    <a:pt x="2680" y="1003"/>
                  </a:cubicBezTo>
                  <a:cubicBezTo>
                    <a:pt x="2686" y="997"/>
                    <a:pt x="2686" y="997"/>
                    <a:pt x="2686" y="997"/>
                  </a:cubicBezTo>
                  <a:cubicBezTo>
                    <a:pt x="2680" y="971"/>
                    <a:pt x="2680" y="971"/>
                    <a:pt x="2680" y="971"/>
                  </a:cubicBezTo>
                  <a:cubicBezTo>
                    <a:pt x="2682" y="972"/>
                    <a:pt x="2683" y="973"/>
                    <a:pt x="2685" y="974"/>
                  </a:cubicBezTo>
                  <a:cubicBezTo>
                    <a:pt x="2690" y="993"/>
                    <a:pt x="2690" y="993"/>
                    <a:pt x="2690" y="993"/>
                  </a:cubicBezTo>
                  <a:cubicBezTo>
                    <a:pt x="2693" y="990"/>
                    <a:pt x="2693" y="990"/>
                    <a:pt x="2693" y="990"/>
                  </a:cubicBezTo>
                  <a:cubicBezTo>
                    <a:pt x="2689" y="976"/>
                    <a:pt x="2689" y="976"/>
                    <a:pt x="2689" y="976"/>
                  </a:cubicBezTo>
                  <a:cubicBezTo>
                    <a:pt x="2691" y="976"/>
                    <a:pt x="2693" y="977"/>
                    <a:pt x="2694" y="978"/>
                  </a:cubicBezTo>
                  <a:cubicBezTo>
                    <a:pt x="2696" y="986"/>
                    <a:pt x="2696" y="986"/>
                    <a:pt x="2696" y="986"/>
                  </a:cubicBezTo>
                  <a:cubicBezTo>
                    <a:pt x="2699" y="983"/>
                    <a:pt x="2699" y="983"/>
                    <a:pt x="2699" y="983"/>
                  </a:cubicBezTo>
                  <a:cubicBezTo>
                    <a:pt x="2698" y="980"/>
                    <a:pt x="2698" y="980"/>
                    <a:pt x="2698" y="980"/>
                  </a:cubicBezTo>
                  <a:cubicBezTo>
                    <a:pt x="2699" y="981"/>
                    <a:pt x="2700" y="981"/>
                    <a:pt x="2701" y="981"/>
                  </a:cubicBezTo>
                  <a:cubicBezTo>
                    <a:pt x="2706" y="977"/>
                    <a:pt x="2706" y="977"/>
                    <a:pt x="2706" y="977"/>
                  </a:cubicBezTo>
                  <a:cubicBezTo>
                    <a:pt x="2698" y="973"/>
                    <a:pt x="2690" y="969"/>
                    <a:pt x="2682" y="965"/>
                  </a:cubicBezTo>
                  <a:cubicBezTo>
                    <a:pt x="2695" y="940"/>
                    <a:pt x="2695" y="940"/>
                    <a:pt x="2695" y="940"/>
                  </a:cubicBezTo>
                  <a:cubicBezTo>
                    <a:pt x="2706" y="945"/>
                    <a:pt x="2717" y="950"/>
                    <a:pt x="2727" y="956"/>
                  </a:cubicBezTo>
                  <a:cubicBezTo>
                    <a:pt x="2732" y="951"/>
                    <a:pt x="2732" y="951"/>
                    <a:pt x="2732" y="951"/>
                  </a:cubicBezTo>
                  <a:cubicBezTo>
                    <a:pt x="2732" y="951"/>
                    <a:pt x="2732" y="951"/>
                    <a:pt x="2732" y="951"/>
                  </a:cubicBezTo>
                  <a:cubicBezTo>
                    <a:pt x="2727" y="933"/>
                    <a:pt x="2727" y="933"/>
                    <a:pt x="2727" y="933"/>
                  </a:cubicBezTo>
                  <a:cubicBezTo>
                    <a:pt x="2723" y="929"/>
                    <a:pt x="2723" y="929"/>
                    <a:pt x="2723" y="929"/>
                  </a:cubicBezTo>
                  <a:cubicBezTo>
                    <a:pt x="2728" y="949"/>
                    <a:pt x="2728" y="949"/>
                    <a:pt x="2728" y="949"/>
                  </a:cubicBezTo>
                  <a:cubicBezTo>
                    <a:pt x="2726" y="948"/>
                    <a:pt x="2724" y="947"/>
                    <a:pt x="2722" y="946"/>
                  </a:cubicBezTo>
                  <a:cubicBezTo>
                    <a:pt x="2717" y="924"/>
                    <a:pt x="2717" y="924"/>
                    <a:pt x="2717" y="924"/>
                  </a:cubicBezTo>
                  <a:cubicBezTo>
                    <a:pt x="2714" y="921"/>
                    <a:pt x="2714" y="921"/>
                    <a:pt x="2714" y="921"/>
                  </a:cubicBezTo>
                  <a:cubicBezTo>
                    <a:pt x="2713" y="921"/>
                    <a:pt x="2713" y="921"/>
                    <a:pt x="2713" y="921"/>
                  </a:cubicBezTo>
                  <a:cubicBezTo>
                    <a:pt x="2713" y="920"/>
                    <a:pt x="2713" y="920"/>
                    <a:pt x="2712" y="920"/>
                  </a:cubicBezTo>
                  <a:cubicBezTo>
                    <a:pt x="2718" y="944"/>
                    <a:pt x="2718" y="944"/>
                    <a:pt x="2718" y="944"/>
                  </a:cubicBezTo>
                  <a:cubicBezTo>
                    <a:pt x="2717" y="943"/>
                    <a:pt x="2715" y="942"/>
                    <a:pt x="2713" y="942"/>
                  </a:cubicBezTo>
                  <a:cubicBezTo>
                    <a:pt x="2707" y="917"/>
                    <a:pt x="2707" y="917"/>
                    <a:pt x="2707" y="917"/>
                  </a:cubicBezTo>
                  <a:cubicBezTo>
                    <a:pt x="2708" y="916"/>
                    <a:pt x="2708" y="916"/>
                    <a:pt x="2708" y="916"/>
                  </a:cubicBezTo>
                  <a:cubicBezTo>
                    <a:pt x="2707" y="915"/>
                    <a:pt x="2706" y="914"/>
                    <a:pt x="2705" y="914"/>
                  </a:cubicBezTo>
                  <a:cubicBezTo>
                    <a:pt x="2704" y="916"/>
                    <a:pt x="2704" y="916"/>
                    <a:pt x="2704" y="916"/>
                  </a:cubicBezTo>
                  <a:cubicBezTo>
                    <a:pt x="2704" y="916"/>
                    <a:pt x="2704" y="916"/>
                    <a:pt x="2704" y="916"/>
                  </a:cubicBezTo>
                  <a:cubicBezTo>
                    <a:pt x="2698" y="927"/>
                    <a:pt x="2698" y="927"/>
                    <a:pt x="2698" y="927"/>
                  </a:cubicBezTo>
                  <a:cubicBezTo>
                    <a:pt x="2694" y="934"/>
                    <a:pt x="2694" y="934"/>
                    <a:pt x="2694" y="934"/>
                  </a:cubicBezTo>
                  <a:cubicBezTo>
                    <a:pt x="2693" y="937"/>
                    <a:pt x="2693" y="937"/>
                    <a:pt x="2693" y="937"/>
                  </a:cubicBezTo>
                  <a:cubicBezTo>
                    <a:pt x="2693" y="937"/>
                    <a:pt x="2693" y="937"/>
                    <a:pt x="2693" y="937"/>
                  </a:cubicBezTo>
                  <a:cubicBezTo>
                    <a:pt x="2693" y="937"/>
                    <a:pt x="2693" y="937"/>
                    <a:pt x="2693" y="937"/>
                  </a:cubicBezTo>
                  <a:cubicBezTo>
                    <a:pt x="2678" y="965"/>
                    <a:pt x="2678" y="965"/>
                    <a:pt x="2678" y="965"/>
                  </a:cubicBezTo>
                  <a:cubicBezTo>
                    <a:pt x="2677" y="968"/>
                    <a:pt x="2677" y="968"/>
                    <a:pt x="2677" y="968"/>
                  </a:cubicBezTo>
                  <a:cubicBezTo>
                    <a:pt x="2676" y="969"/>
                    <a:pt x="2676" y="969"/>
                    <a:pt x="2676" y="969"/>
                  </a:cubicBezTo>
                  <a:cubicBezTo>
                    <a:pt x="2671" y="979"/>
                    <a:pt x="2671" y="979"/>
                    <a:pt x="2671" y="979"/>
                  </a:cubicBezTo>
                  <a:cubicBezTo>
                    <a:pt x="2665" y="990"/>
                    <a:pt x="2665" y="990"/>
                    <a:pt x="2665" y="990"/>
                  </a:cubicBezTo>
                  <a:cubicBezTo>
                    <a:pt x="2665" y="990"/>
                    <a:pt x="2665" y="990"/>
                    <a:pt x="2665" y="990"/>
                  </a:cubicBezTo>
                  <a:cubicBezTo>
                    <a:pt x="2664" y="992"/>
                    <a:pt x="2664" y="992"/>
                    <a:pt x="2664" y="992"/>
                  </a:cubicBezTo>
                  <a:cubicBezTo>
                    <a:pt x="2639" y="979"/>
                    <a:pt x="2639" y="979"/>
                    <a:pt x="2639" y="979"/>
                  </a:cubicBezTo>
                  <a:cubicBezTo>
                    <a:pt x="2652" y="954"/>
                    <a:pt x="2652" y="954"/>
                    <a:pt x="2652" y="954"/>
                  </a:cubicBezTo>
                  <a:cubicBezTo>
                    <a:pt x="2653" y="954"/>
                    <a:pt x="2653" y="954"/>
                    <a:pt x="2653" y="954"/>
                  </a:cubicBezTo>
                  <a:cubicBezTo>
                    <a:pt x="2653" y="954"/>
                    <a:pt x="2653" y="954"/>
                    <a:pt x="2653" y="954"/>
                  </a:cubicBezTo>
                  <a:cubicBezTo>
                    <a:pt x="2654" y="954"/>
                    <a:pt x="2654" y="954"/>
                    <a:pt x="2655" y="953"/>
                  </a:cubicBezTo>
                  <a:cubicBezTo>
                    <a:pt x="2655" y="953"/>
                    <a:pt x="2655" y="953"/>
                    <a:pt x="2655" y="953"/>
                  </a:cubicBezTo>
                  <a:cubicBezTo>
                    <a:pt x="2655" y="952"/>
                    <a:pt x="2655" y="951"/>
                    <a:pt x="2654" y="951"/>
                  </a:cubicBezTo>
                  <a:cubicBezTo>
                    <a:pt x="2674" y="914"/>
                    <a:pt x="2674" y="914"/>
                    <a:pt x="2674" y="914"/>
                  </a:cubicBezTo>
                  <a:moveTo>
                    <a:pt x="2719" y="913"/>
                  </a:moveTo>
                  <a:cubicBezTo>
                    <a:pt x="2715" y="917"/>
                    <a:pt x="2715" y="917"/>
                    <a:pt x="2715" y="917"/>
                  </a:cubicBezTo>
                  <a:cubicBezTo>
                    <a:pt x="2716" y="919"/>
                    <a:pt x="2716" y="919"/>
                    <a:pt x="2716" y="919"/>
                  </a:cubicBezTo>
                  <a:cubicBezTo>
                    <a:pt x="2718" y="919"/>
                    <a:pt x="2719" y="920"/>
                    <a:pt x="2721" y="921"/>
                  </a:cubicBezTo>
                  <a:cubicBezTo>
                    <a:pt x="2721" y="923"/>
                    <a:pt x="2721" y="923"/>
                    <a:pt x="2721" y="923"/>
                  </a:cubicBezTo>
                  <a:cubicBezTo>
                    <a:pt x="2726" y="927"/>
                    <a:pt x="2726" y="927"/>
                    <a:pt x="2726" y="927"/>
                  </a:cubicBezTo>
                  <a:cubicBezTo>
                    <a:pt x="2725" y="923"/>
                    <a:pt x="2725" y="923"/>
                    <a:pt x="2725" y="923"/>
                  </a:cubicBezTo>
                  <a:cubicBezTo>
                    <a:pt x="2727" y="924"/>
                    <a:pt x="2728" y="925"/>
                    <a:pt x="2730" y="926"/>
                  </a:cubicBezTo>
                  <a:cubicBezTo>
                    <a:pt x="2732" y="932"/>
                    <a:pt x="2732" y="932"/>
                    <a:pt x="2732" y="932"/>
                  </a:cubicBezTo>
                  <a:cubicBezTo>
                    <a:pt x="2736" y="936"/>
                    <a:pt x="2736" y="936"/>
                    <a:pt x="2736" y="936"/>
                  </a:cubicBezTo>
                  <a:cubicBezTo>
                    <a:pt x="2736" y="936"/>
                    <a:pt x="2736" y="936"/>
                    <a:pt x="2736" y="936"/>
                  </a:cubicBezTo>
                  <a:cubicBezTo>
                    <a:pt x="2734" y="928"/>
                    <a:pt x="2734" y="928"/>
                    <a:pt x="2734" y="928"/>
                  </a:cubicBezTo>
                  <a:cubicBezTo>
                    <a:pt x="2736" y="928"/>
                    <a:pt x="2738" y="929"/>
                    <a:pt x="2739" y="930"/>
                  </a:cubicBezTo>
                  <a:cubicBezTo>
                    <a:pt x="2740" y="932"/>
                    <a:pt x="2740" y="932"/>
                    <a:pt x="2740" y="932"/>
                  </a:cubicBezTo>
                  <a:cubicBezTo>
                    <a:pt x="2745" y="926"/>
                    <a:pt x="2745" y="926"/>
                    <a:pt x="2745" y="926"/>
                  </a:cubicBezTo>
                  <a:cubicBezTo>
                    <a:pt x="2737" y="921"/>
                    <a:pt x="2728" y="917"/>
                    <a:pt x="2719" y="913"/>
                  </a:cubicBezTo>
                  <a:moveTo>
                    <a:pt x="2707" y="907"/>
                  </a:moveTo>
                  <a:cubicBezTo>
                    <a:pt x="2705" y="909"/>
                    <a:pt x="2705" y="909"/>
                    <a:pt x="2705" y="909"/>
                  </a:cubicBezTo>
                  <a:cubicBezTo>
                    <a:pt x="2712" y="915"/>
                    <a:pt x="2712" y="915"/>
                    <a:pt x="2712" y="915"/>
                  </a:cubicBezTo>
                  <a:cubicBezTo>
                    <a:pt x="2716" y="911"/>
                    <a:pt x="2716" y="911"/>
                    <a:pt x="2716" y="911"/>
                  </a:cubicBezTo>
                  <a:cubicBezTo>
                    <a:pt x="2713" y="910"/>
                    <a:pt x="2710" y="908"/>
                    <a:pt x="2707" y="907"/>
                  </a:cubicBezTo>
                  <a:moveTo>
                    <a:pt x="2695" y="901"/>
                  </a:moveTo>
                  <a:cubicBezTo>
                    <a:pt x="2697" y="903"/>
                    <a:pt x="2700" y="905"/>
                    <a:pt x="2702" y="907"/>
                  </a:cubicBezTo>
                  <a:cubicBezTo>
                    <a:pt x="2704" y="905"/>
                    <a:pt x="2704" y="905"/>
                    <a:pt x="2704" y="905"/>
                  </a:cubicBezTo>
                  <a:cubicBezTo>
                    <a:pt x="2701" y="904"/>
                    <a:pt x="2698" y="902"/>
                    <a:pt x="2695" y="901"/>
                  </a:cubicBezTo>
                  <a:moveTo>
                    <a:pt x="2688" y="899"/>
                  </a:moveTo>
                  <a:cubicBezTo>
                    <a:pt x="2687" y="901"/>
                    <a:pt x="2687" y="901"/>
                    <a:pt x="2687" y="901"/>
                  </a:cubicBezTo>
                  <a:cubicBezTo>
                    <a:pt x="2694" y="905"/>
                    <a:pt x="2694" y="905"/>
                    <a:pt x="2694" y="905"/>
                  </a:cubicBezTo>
                  <a:cubicBezTo>
                    <a:pt x="2692" y="903"/>
                    <a:pt x="2690" y="901"/>
                    <a:pt x="2688" y="899"/>
                  </a:cubicBezTo>
                  <a:moveTo>
                    <a:pt x="2377" y="856"/>
                  </a:moveTo>
                  <a:cubicBezTo>
                    <a:pt x="2374" y="858"/>
                    <a:pt x="2374" y="858"/>
                    <a:pt x="2374" y="858"/>
                  </a:cubicBezTo>
                  <a:cubicBezTo>
                    <a:pt x="2437" y="886"/>
                    <a:pt x="2499" y="915"/>
                    <a:pt x="2561" y="945"/>
                  </a:cubicBezTo>
                  <a:cubicBezTo>
                    <a:pt x="2554" y="938"/>
                    <a:pt x="2554" y="938"/>
                    <a:pt x="2554" y="938"/>
                  </a:cubicBezTo>
                  <a:cubicBezTo>
                    <a:pt x="2495" y="910"/>
                    <a:pt x="2436" y="882"/>
                    <a:pt x="2377" y="856"/>
                  </a:cubicBezTo>
                  <a:moveTo>
                    <a:pt x="2676" y="849"/>
                  </a:moveTo>
                  <a:cubicBezTo>
                    <a:pt x="2662" y="873"/>
                    <a:pt x="2662" y="873"/>
                    <a:pt x="2662" y="873"/>
                  </a:cubicBezTo>
                  <a:cubicBezTo>
                    <a:pt x="2663" y="874"/>
                    <a:pt x="2664" y="875"/>
                    <a:pt x="2664" y="876"/>
                  </a:cubicBezTo>
                  <a:cubicBezTo>
                    <a:pt x="2679" y="851"/>
                    <a:pt x="2679" y="851"/>
                    <a:pt x="2679" y="851"/>
                  </a:cubicBezTo>
                  <a:cubicBezTo>
                    <a:pt x="2678" y="851"/>
                    <a:pt x="2677" y="850"/>
                    <a:pt x="2676" y="849"/>
                  </a:cubicBezTo>
                  <a:moveTo>
                    <a:pt x="2401" y="832"/>
                  </a:moveTo>
                  <a:cubicBezTo>
                    <a:pt x="2398" y="834"/>
                    <a:pt x="2398" y="834"/>
                    <a:pt x="2398" y="834"/>
                  </a:cubicBezTo>
                  <a:cubicBezTo>
                    <a:pt x="2431" y="849"/>
                    <a:pt x="2463" y="864"/>
                    <a:pt x="2496" y="879"/>
                  </a:cubicBezTo>
                  <a:cubicBezTo>
                    <a:pt x="2489" y="872"/>
                    <a:pt x="2489" y="872"/>
                    <a:pt x="2489" y="872"/>
                  </a:cubicBezTo>
                  <a:cubicBezTo>
                    <a:pt x="2459" y="858"/>
                    <a:pt x="2430" y="845"/>
                    <a:pt x="2401" y="832"/>
                  </a:cubicBezTo>
                  <a:moveTo>
                    <a:pt x="1669" y="816"/>
                  </a:moveTo>
                  <a:cubicBezTo>
                    <a:pt x="1669" y="816"/>
                    <a:pt x="1668" y="816"/>
                    <a:pt x="1668" y="817"/>
                  </a:cubicBezTo>
                  <a:cubicBezTo>
                    <a:pt x="1666" y="819"/>
                    <a:pt x="1666" y="819"/>
                    <a:pt x="1666" y="819"/>
                  </a:cubicBezTo>
                  <a:cubicBezTo>
                    <a:pt x="1669" y="822"/>
                    <a:pt x="1669" y="822"/>
                    <a:pt x="1669" y="822"/>
                  </a:cubicBezTo>
                  <a:cubicBezTo>
                    <a:pt x="1671" y="819"/>
                    <a:pt x="1671" y="819"/>
                    <a:pt x="1671" y="819"/>
                  </a:cubicBezTo>
                  <a:cubicBezTo>
                    <a:pt x="1671" y="818"/>
                    <a:pt x="1671" y="817"/>
                    <a:pt x="1670" y="816"/>
                  </a:cubicBezTo>
                  <a:cubicBezTo>
                    <a:pt x="1670" y="816"/>
                    <a:pt x="1669" y="816"/>
                    <a:pt x="1669" y="816"/>
                  </a:cubicBezTo>
                  <a:moveTo>
                    <a:pt x="2705" y="803"/>
                  </a:moveTo>
                  <a:cubicBezTo>
                    <a:pt x="2704" y="803"/>
                    <a:pt x="2704" y="804"/>
                    <a:pt x="2704" y="804"/>
                  </a:cubicBezTo>
                  <a:cubicBezTo>
                    <a:pt x="2678" y="846"/>
                    <a:pt x="2678" y="846"/>
                    <a:pt x="2678" y="846"/>
                  </a:cubicBezTo>
                  <a:cubicBezTo>
                    <a:pt x="2679" y="847"/>
                    <a:pt x="2680" y="848"/>
                    <a:pt x="2681" y="848"/>
                  </a:cubicBezTo>
                  <a:cubicBezTo>
                    <a:pt x="2707" y="806"/>
                    <a:pt x="2707" y="806"/>
                    <a:pt x="2707" y="806"/>
                  </a:cubicBezTo>
                  <a:cubicBezTo>
                    <a:pt x="2707" y="805"/>
                    <a:pt x="2707" y="804"/>
                    <a:pt x="2706" y="804"/>
                  </a:cubicBezTo>
                  <a:cubicBezTo>
                    <a:pt x="2706" y="803"/>
                    <a:pt x="2705" y="803"/>
                    <a:pt x="2705" y="803"/>
                  </a:cubicBezTo>
                  <a:moveTo>
                    <a:pt x="1577" y="791"/>
                  </a:moveTo>
                  <a:cubicBezTo>
                    <a:pt x="1577" y="795"/>
                    <a:pt x="1577" y="795"/>
                    <a:pt x="1577" y="795"/>
                  </a:cubicBezTo>
                  <a:cubicBezTo>
                    <a:pt x="1580" y="797"/>
                    <a:pt x="1580" y="797"/>
                    <a:pt x="1580" y="797"/>
                  </a:cubicBezTo>
                  <a:cubicBezTo>
                    <a:pt x="1581" y="797"/>
                    <a:pt x="1581" y="797"/>
                    <a:pt x="1581" y="797"/>
                  </a:cubicBezTo>
                  <a:cubicBezTo>
                    <a:pt x="1581" y="797"/>
                    <a:pt x="1581" y="797"/>
                    <a:pt x="1581" y="797"/>
                  </a:cubicBezTo>
                  <a:cubicBezTo>
                    <a:pt x="1581" y="793"/>
                    <a:pt x="1581" y="793"/>
                    <a:pt x="1581" y="793"/>
                  </a:cubicBezTo>
                  <a:cubicBezTo>
                    <a:pt x="1581" y="794"/>
                    <a:pt x="1581" y="794"/>
                    <a:pt x="1581" y="794"/>
                  </a:cubicBezTo>
                  <a:cubicBezTo>
                    <a:pt x="1577" y="791"/>
                    <a:pt x="1577" y="791"/>
                    <a:pt x="1577" y="791"/>
                  </a:cubicBezTo>
                  <a:moveTo>
                    <a:pt x="1569" y="786"/>
                  </a:moveTo>
                  <a:cubicBezTo>
                    <a:pt x="1569" y="790"/>
                    <a:pt x="1569" y="790"/>
                    <a:pt x="1569" y="790"/>
                  </a:cubicBezTo>
                  <a:cubicBezTo>
                    <a:pt x="1573" y="793"/>
                    <a:pt x="1573" y="793"/>
                    <a:pt x="1573" y="793"/>
                  </a:cubicBezTo>
                  <a:cubicBezTo>
                    <a:pt x="1573" y="789"/>
                    <a:pt x="1573" y="789"/>
                    <a:pt x="1573" y="789"/>
                  </a:cubicBezTo>
                  <a:cubicBezTo>
                    <a:pt x="1569" y="786"/>
                    <a:pt x="1569" y="786"/>
                    <a:pt x="1569" y="786"/>
                  </a:cubicBezTo>
                  <a:moveTo>
                    <a:pt x="1628" y="785"/>
                  </a:moveTo>
                  <a:cubicBezTo>
                    <a:pt x="1627" y="785"/>
                    <a:pt x="1627" y="786"/>
                    <a:pt x="1626" y="786"/>
                  </a:cubicBezTo>
                  <a:cubicBezTo>
                    <a:pt x="1626" y="787"/>
                    <a:pt x="1626" y="788"/>
                    <a:pt x="1627" y="789"/>
                  </a:cubicBezTo>
                  <a:cubicBezTo>
                    <a:pt x="1637" y="794"/>
                    <a:pt x="1637" y="794"/>
                    <a:pt x="1637" y="794"/>
                  </a:cubicBezTo>
                  <a:cubicBezTo>
                    <a:pt x="1628" y="785"/>
                    <a:pt x="1628" y="785"/>
                    <a:pt x="1628" y="785"/>
                  </a:cubicBezTo>
                  <a:moveTo>
                    <a:pt x="1564" y="783"/>
                  </a:moveTo>
                  <a:cubicBezTo>
                    <a:pt x="1562" y="786"/>
                    <a:pt x="1562" y="786"/>
                    <a:pt x="1562" y="786"/>
                  </a:cubicBezTo>
                  <a:cubicBezTo>
                    <a:pt x="1566" y="788"/>
                    <a:pt x="1566" y="788"/>
                    <a:pt x="1566" y="788"/>
                  </a:cubicBezTo>
                  <a:cubicBezTo>
                    <a:pt x="1566" y="784"/>
                    <a:pt x="1566" y="784"/>
                    <a:pt x="1566" y="784"/>
                  </a:cubicBezTo>
                  <a:cubicBezTo>
                    <a:pt x="1564" y="783"/>
                    <a:pt x="1564" y="783"/>
                    <a:pt x="1564" y="783"/>
                  </a:cubicBezTo>
                  <a:moveTo>
                    <a:pt x="1593" y="782"/>
                  </a:moveTo>
                  <a:cubicBezTo>
                    <a:pt x="1593" y="786"/>
                    <a:pt x="1593" y="786"/>
                    <a:pt x="1593" y="786"/>
                  </a:cubicBezTo>
                  <a:cubicBezTo>
                    <a:pt x="1595" y="784"/>
                    <a:pt x="1595" y="784"/>
                    <a:pt x="1595" y="784"/>
                  </a:cubicBezTo>
                  <a:cubicBezTo>
                    <a:pt x="1593" y="782"/>
                    <a:pt x="1593" y="782"/>
                    <a:pt x="1593" y="782"/>
                  </a:cubicBezTo>
                  <a:moveTo>
                    <a:pt x="1577" y="782"/>
                  </a:moveTo>
                  <a:cubicBezTo>
                    <a:pt x="1577" y="786"/>
                    <a:pt x="1577" y="786"/>
                    <a:pt x="1577" y="786"/>
                  </a:cubicBezTo>
                  <a:cubicBezTo>
                    <a:pt x="1581" y="789"/>
                    <a:pt x="1581" y="789"/>
                    <a:pt x="1581" y="789"/>
                  </a:cubicBezTo>
                  <a:cubicBezTo>
                    <a:pt x="1581" y="785"/>
                    <a:pt x="1581" y="785"/>
                    <a:pt x="1581" y="785"/>
                  </a:cubicBezTo>
                  <a:cubicBezTo>
                    <a:pt x="1577" y="782"/>
                    <a:pt x="1577" y="782"/>
                    <a:pt x="1577" y="782"/>
                  </a:cubicBezTo>
                  <a:moveTo>
                    <a:pt x="1570" y="778"/>
                  </a:moveTo>
                  <a:cubicBezTo>
                    <a:pt x="1569" y="778"/>
                    <a:pt x="1569" y="778"/>
                    <a:pt x="1569" y="778"/>
                  </a:cubicBezTo>
                  <a:cubicBezTo>
                    <a:pt x="1569" y="781"/>
                    <a:pt x="1569" y="781"/>
                    <a:pt x="1569" y="781"/>
                  </a:cubicBezTo>
                  <a:cubicBezTo>
                    <a:pt x="1573" y="784"/>
                    <a:pt x="1573" y="784"/>
                    <a:pt x="1573" y="784"/>
                  </a:cubicBezTo>
                  <a:cubicBezTo>
                    <a:pt x="1573" y="780"/>
                    <a:pt x="1573" y="780"/>
                    <a:pt x="1573" y="780"/>
                  </a:cubicBezTo>
                  <a:cubicBezTo>
                    <a:pt x="1570" y="778"/>
                    <a:pt x="1570" y="778"/>
                    <a:pt x="1570" y="778"/>
                  </a:cubicBezTo>
                  <a:moveTo>
                    <a:pt x="1585" y="778"/>
                  </a:moveTo>
                  <a:cubicBezTo>
                    <a:pt x="1585" y="781"/>
                    <a:pt x="1585" y="781"/>
                    <a:pt x="1585" y="781"/>
                  </a:cubicBezTo>
                  <a:cubicBezTo>
                    <a:pt x="1587" y="783"/>
                    <a:pt x="1587" y="783"/>
                    <a:pt x="1587" y="783"/>
                  </a:cubicBezTo>
                  <a:cubicBezTo>
                    <a:pt x="1585" y="787"/>
                    <a:pt x="1585" y="787"/>
                    <a:pt x="1585" y="787"/>
                  </a:cubicBezTo>
                  <a:cubicBezTo>
                    <a:pt x="1585" y="787"/>
                    <a:pt x="1585" y="787"/>
                    <a:pt x="1585" y="787"/>
                  </a:cubicBezTo>
                  <a:cubicBezTo>
                    <a:pt x="1585" y="793"/>
                    <a:pt x="1585" y="793"/>
                    <a:pt x="1585" y="793"/>
                  </a:cubicBezTo>
                  <a:cubicBezTo>
                    <a:pt x="1585" y="793"/>
                    <a:pt x="1585" y="793"/>
                    <a:pt x="1585" y="793"/>
                  </a:cubicBezTo>
                  <a:cubicBezTo>
                    <a:pt x="1589" y="786"/>
                    <a:pt x="1589" y="786"/>
                    <a:pt x="1589" y="786"/>
                  </a:cubicBezTo>
                  <a:cubicBezTo>
                    <a:pt x="1589" y="780"/>
                    <a:pt x="1589" y="780"/>
                    <a:pt x="1589" y="780"/>
                  </a:cubicBezTo>
                  <a:cubicBezTo>
                    <a:pt x="1585" y="778"/>
                    <a:pt x="1585" y="778"/>
                    <a:pt x="1585" y="778"/>
                  </a:cubicBezTo>
                  <a:moveTo>
                    <a:pt x="1489" y="1167"/>
                  </a:moveTo>
                  <a:cubicBezTo>
                    <a:pt x="1482" y="1137"/>
                    <a:pt x="1482" y="1137"/>
                    <a:pt x="1482" y="1137"/>
                  </a:cubicBezTo>
                  <a:cubicBezTo>
                    <a:pt x="1485" y="1132"/>
                    <a:pt x="1485" y="1132"/>
                    <a:pt x="1485" y="1132"/>
                  </a:cubicBezTo>
                  <a:cubicBezTo>
                    <a:pt x="1493" y="1161"/>
                    <a:pt x="1493" y="1161"/>
                    <a:pt x="1493" y="1161"/>
                  </a:cubicBezTo>
                  <a:cubicBezTo>
                    <a:pt x="1489" y="1167"/>
                    <a:pt x="1489" y="1167"/>
                    <a:pt x="1489" y="1167"/>
                  </a:cubicBezTo>
                  <a:moveTo>
                    <a:pt x="1495" y="1157"/>
                  </a:moveTo>
                  <a:cubicBezTo>
                    <a:pt x="1488" y="1127"/>
                    <a:pt x="1488" y="1127"/>
                    <a:pt x="1488" y="1127"/>
                  </a:cubicBezTo>
                  <a:cubicBezTo>
                    <a:pt x="1491" y="1122"/>
                    <a:pt x="1491" y="1122"/>
                    <a:pt x="1491" y="1122"/>
                  </a:cubicBezTo>
                  <a:cubicBezTo>
                    <a:pt x="1498" y="1152"/>
                    <a:pt x="1498" y="1152"/>
                    <a:pt x="1498" y="1152"/>
                  </a:cubicBezTo>
                  <a:cubicBezTo>
                    <a:pt x="1495" y="1157"/>
                    <a:pt x="1495" y="1157"/>
                    <a:pt x="1495" y="1157"/>
                  </a:cubicBezTo>
                  <a:moveTo>
                    <a:pt x="1501" y="1148"/>
                  </a:moveTo>
                  <a:cubicBezTo>
                    <a:pt x="1493" y="1118"/>
                    <a:pt x="1493" y="1118"/>
                    <a:pt x="1493" y="1118"/>
                  </a:cubicBezTo>
                  <a:cubicBezTo>
                    <a:pt x="1497" y="1113"/>
                    <a:pt x="1497" y="1113"/>
                    <a:pt x="1497" y="1113"/>
                  </a:cubicBezTo>
                  <a:cubicBezTo>
                    <a:pt x="1504" y="1142"/>
                    <a:pt x="1504" y="1142"/>
                    <a:pt x="1504" y="1142"/>
                  </a:cubicBezTo>
                  <a:cubicBezTo>
                    <a:pt x="1501" y="1148"/>
                    <a:pt x="1501" y="1148"/>
                    <a:pt x="1501" y="1148"/>
                  </a:cubicBezTo>
                  <a:moveTo>
                    <a:pt x="1507" y="1138"/>
                  </a:moveTo>
                  <a:cubicBezTo>
                    <a:pt x="1499" y="1108"/>
                    <a:pt x="1499" y="1108"/>
                    <a:pt x="1499" y="1108"/>
                  </a:cubicBezTo>
                  <a:cubicBezTo>
                    <a:pt x="1502" y="1103"/>
                    <a:pt x="1502" y="1103"/>
                    <a:pt x="1502" y="1103"/>
                  </a:cubicBezTo>
                  <a:cubicBezTo>
                    <a:pt x="1510" y="1133"/>
                    <a:pt x="1510" y="1133"/>
                    <a:pt x="1510" y="1133"/>
                  </a:cubicBezTo>
                  <a:cubicBezTo>
                    <a:pt x="1507" y="1138"/>
                    <a:pt x="1507" y="1138"/>
                    <a:pt x="1507" y="1138"/>
                  </a:cubicBezTo>
                  <a:moveTo>
                    <a:pt x="1512" y="1129"/>
                  </a:moveTo>
                  <a:cubicBezTo>
                    <a:pt x="1505" y="1099"/>
                    <a:pt x="1505" y="1099"/>
                    <a:pt x="1505" y="1099"/>
                  </a:cubicBezTo>
                  <a:cubicBezTo>
                    <a:pt x="1508" y="1093"/>
                    <a:pt x="1508" y="1093"/>
                    <a:pt x="1508" y="1093"/>
                  </a:cubicBezTo>
                  <a:cubicBezTo>
                    <a:pt x="1516" y="1123"/>
                    <a:pt x="1516" y="1123"/>
                    <a:pt x="1516" y="1123"/>
                  </a:cubicBezTo>
                  <a:cubicBezTo>
                    <a:pt x="1512" y="1129"/>
                    <a:pt x="1512" y="1129"/>
                    <a:pt x="1512" y="1129"/>
                  </a:cubicBezTo>
                  <a:moveTo>
                    <a:pt x="1518" y="1119"/>
                  </a:moveTo>
                  <a:cubicBezTo>
                    <a:pt x="1511" y="1089"/>
                    <a:pt x="1511" y="1089"/>
                    <a:pt x="1511" y="1089"/>
                  </a:cubicBezTo>
                  <a:cubicBezTo>
                    <a:pt x="1514" y="1084"/>
                    <a:pt x="1514" y="1084"/>
                    <a:pt x="1514" y="1084"/>
                  </a:cubicBezTo>
                  <a:cubicBezTo>
                    <a:pt x="1521" y="1114"/>
                    <a:pt x="1521" y="1114"/>
                    <a:pt x="1521" y="1114"/>
                  </a:cubicBezTo>
                  <a:cubicBezTo>
                    <a:pt x="1518" y="1119"/>
                    <a:pt x="1518" y="1119"/>
                    <a:pt x="1518" y="1119"/>
                  </a:cubicBezTo>
                  <a:moveTo>
                    <a:pt x="1524" y="1110"/>
                  </a:moveTo>
                  <a:cubicBezTo>
                    <a:pt x="1516" y="1080"/>
                    <a:pt x="1516" y="1080"/>
                    <a:pt x="1516" y="1080"/>
                  </a:cubicBezTo>
                  <a:cubicBezTo>
                    <a:pt x="1520" y="1074"/>
                    <a:pt x="1520" y="1074"/>
                    <a:pt x="1520" y="1074"/>
                  </a:cubicBezTo>
                  <a:cubicBezTo>
                    <a:pt x="1527" y="1104"/>
                    <a:pt x="1527" y="1104"/>
                    <a:pt x="1527" y="1104"/>
                  </a:cubicBezTo>
                  <a:cubicBezTo>
                    <a:pt x="1524" y="1110"/>
                    <a:pt x="1524" y="1110"/>
                    <a:pt x="1524" y="1110"/>
                  </a:cubicBezTo>
                  <a:moveTo>
                    <a:pt x="1530" y="1100"/>
                  </a:moveTo>
                  <a:cubicBezTo>
                    <a:pt x="1522" y="1070"/>
                    <a:pt x="1522" y="1070"/>
                    <a:pt x="1522" y="1070"/>
                  </a:cubicBezTo>
                  <a:cubicBezTo>
                    <a:pt x="1525" y="1065"/>
                    <a:pt x="1525" y="1065"/>
                    <a:pt x="1525" y="1065"/>
                  </a:cubicBezTo>
                  <a:cubicBezTo>
                    <a:pt x="1533" y="1095"/>
                    <a:pt x="1533" y="1095"/>
                    <a:pt x="1533" y="1095"/>
                  </a:cubicBezTo>
                  <a:cubicBezTo>
                    <a:pt x="1530" y="1100"/>
                    <a:pt x="1530" y="1100"/>
                    <a:pt x="1530" y="1100"/>
                  </a:cubicBezTo>
                  <a:moveTo>
                    <a:pt x="1535" y="1091"/>
                  </a:moveTo>
                  <a:cubicBezTo>
                    <a:pt x="1528" y="1061"/>
                    <a:pt x="1528" y="1061"/>
                    <a:pt x="1528" y="1061"/>
                  </a:cubicBezTo>
                  <a:cubicBezTo>
                    <a:pt x="1531" y="1055"/>
                    <a:pt x="1531" y="1055"/>
                    <a:pt x="1531" y="1055"/>
                  </a:cubicBezTo>
                  <a:cubicBezTo>
                    <a:pt x="1539" y="1085"/>
                    <a:pt x="1539" y="1085"/>
                    <a:pt x="1539" y="1085"/>
                  </a:cubicBezTo>
                  <a:cubicBezTo>
                    <a:pt x="1535" y="1091"/>
                    <a:pt x="1535" y="1091"/>
                    <a:pt x="1535" y="1091"/>
                  </a:cubicBezTo>
                  <a:moveTo>
                    <a:pt x="1541" y="1081"/>
                  </a:moveTo>
                  <a:cubicBezTo>
                    <a:pt x="1534" y="1051"/>
                    <a:pt x="1534" y="1051"/>
                    <a:pt x="1534" y="1051"/>
                  </a:cubicBezTo>
                  <a:cubicBezTo>
                    <a:pt x="1537" y="1046"/>
                    <a:pt x="1537" y="1046"/>
                    <a:pt x="1537" y="1046"/>
                  </a:cubicBezTo>
                  <a:cubicBezTo>
                    <a:pt x="1544" y="1076"/>
                    <a:pt x="1544" y="1076"/>
                    <a:pt x="1544" y="1076"/>
                  </a:cubicBezTo>
                  <a:cubicBezTo>
                    <a:pt x="1541" y="1081"/>
                    <a:pt x="1541" y="1081"/>
                    <a:pt x="1541" y="1081"/>
                  </a:cubicBezTo>
                  <a:moveTo>
                    <a:pt x="1547" y="1072"/>
                  </a:moveTo>
                  <a:cubicBezTo>
                    <a:pt x="1539" y="1042"/>
                    <a:pt x="1539" y="1042"/>
                    <a:pt x="1539" y="1042"/>
                  </a:cubicBezTo>
                  <a:cubicBezTo>
                    <a:pt x="1543" y="1036"/>
                    <a:pt x="1543" y="1036"/>
                    <a:pt x="1543" y="1036"/>
                  </a:cubicBezTo>
                  <a:cubicBezTo>
                    <a:pt x="1550" y="1066"/>
                    <a:pt x="1550" y="1066"/>
                    <a:pt x="1550" y="1066"/>
                  </a:cubicBezTo>
                  <a:cubicBezTo>
                    <a:pt x="1547" y="1072"/>
                    <a:pt x="1547" y="1072"/>
                    <a:pt x="1547" y="1072"/>
                  </a:cubicBezTo>
                  <a:moveTo>
                    <a:pt x="1553" y="1062"/>
                  </a:moveTo>
                  <a:cubicBezTo>
                    <a:pt x="1545" y="1032"/>
                    <a:pt x="1545" y="1032"/>
                    <a:pt x="1545" y="1032"/>
                  </a:cubicBezTo>
                  <a:cubicBezTo>
                    <a:pt x="1548" y="1027"/>
                    <a:pt x="1548" y="1027"/>
                    <a:pt x="1548" y="1027"/>
                  </a:cubicBezTo>
                  <a:cubicBezTo>
                    <a:pt x="1556" y="1057"/>
                    <a:pt x="1556" y="1057"/>
                    <a:pt x="1556" y="1057"/>
                  </a:cubicBezTo>
                  <a:cubicBezTo>
                    <a:pt x="1553" y="1062"/>
                    <a:pt x="1553" y="1062"/>
                    <a:pt x="1553" y="1062"/>
                  </a:cubicBezTo>
                  <a:moveTo>
                    <a:pt x="1558" y="1053"/>
                  </a:moveTo>
                  <a:cubicBezTo>
                    <a:pt x="1551" y="1023"/>
                    <a:pt x="1551" y="1023"/>
                    <a:pt x="1551" y="1023"/>
                  </a:cubicBezTo>
                  <a:cubicBezTo>
                    <a:pt x="1554" y="1017"/>
                    <a:pt x="1554" y="1017"/>
                    <a:pt x="1554" y="1017"/>
                  </a:cubicBezTo>
                  <a:cubicBezTo>
                    <a:pt x="1562" y="1047"/>
                    <a:pt x="1562" y="1047"/>
                    <a:pt x="1562" y="1047"/>
                  </a:cubicBezTo>
                  <a:cubicBezTo>
                    <a:pt x="1558" y="1053"/>
                    <a:pt x="1558" y="1053"/>
                    <a:pt x="1558" y="1053"/>
                  </a:cubicBezTo>
                  <a:moveTo>
                    <a:pt x="1564" y="1043"/>
                  </a:moveTo>
                  <a:cubicBezTo>
                    <a:pt x="1557" y="1013"/>
                    <a:pt x="1557" y="1013"/>
                    <a:pt x="1557" y="1013"/>
                  </a:cubicBezTo>
                  <a:cubicBezTo>
                    <a:pt x="1560" y="1008"/>
                    <a:pt x="1560" y="1008"/>
                    <a:pt x="1560" y="1008"/>
                  </a:cubicBezTo>
                  <a:cubicBezTo>
                    <a:pt x="1567" y="1038"/>
                    <a:pt x="1567" y="1038"/>
                    <a:pt x="1567" y="1038"/>
                  </a:cubicBezTo>
                  <a:cubicBezTo>
                    <a:pt x="1564" y="1043"/>
                    <a:pt x="1564" y="1043"/>
                    <a:pt x="1564" y="1043"/>
                  </a:cubicBezTo>
                  <a:moveTo>
                    <a:pt x="1570" y="1034"/>
                  </a:moveTo>
                  <a:cubicBezTo>
                    <a:pt x="1562" y="1004"/>
                    <a:pt x="1562" y="1004"/>
                    <a:pt x="1562" y="1004"/>
                  </a:cubicBezTo>
                  <a:cubicBezTo>
                    <a:pt x="1566" y="998"/>
                    <a:pt x="1566" y="998"/>
                    <a:pt x="1566" y="998"/>
                  </a:cubicBezTo>
                  <a:cubicBezTo>
                    <a:pt x="1573" y="1028"/>
                    <a:pt x="1573" y="1028"/>
                    <a:pt x="1573" y="1028"/>
                  </a:cubicBezTo>
                  <a:cubicBezTo>
                    <a:pt x="1570" y="1034"/>
                    <a:pt x="1570" y="1034"/>
                    <a:pt x="1570" y="1034"/>
                  </a:cubicBezTo>
                  <a:moveTo>
                    <a:pt x="1576" y="1024"/>
                  </a:moveTo>
                  <a:cubicBezTo>
                    <a:pt x="1568" y="994"/>
                    <a:pt x="1568" y="994"/>
                    <a:pt x="1568" y="994"/>
                  </a:cubicBezTo>
                  <a:cubicBezTo>
                    <a:pt x="1571" y="989"/>
                    <a:pt x="1571" y="989"/>
                    <a:pt x="1571" y="989"/>
                  </a:cubicBezTo>
                  <a:cubicBezTo>
                    <a:pt x="1579" y="1019"/>
                    <a:pt x="1579" y="1019"/>
                    <a:pt x="1579" y="1019"/>
                  </a:cubicBezTo>
                  <a:cubicBezTo>
                    <a:pt x="1576" y="1024"/>
                    <a:pt x="1576" y="1024"/>
                    <a:pt x="1576" y="1024"/>
                  </a:cubicBezTo>
                  <a:moveTo>
                    <a:pt x="1581" y="1015"/>
                  </a:moveTo>
                  <a:cubicBezTo>
                    <a:pt x="1574" y="985"/>
                    <a:pt x="1574" y="985"/>
                    <a:pt x="1574" y="985"/>
                  </a:cubicBezTo>
                  <a:cubicBezTo>
                    <a:pt x="1577" y="979"/>
                    <a:pt x="1577" y="979"/>
                    <a:pt x="1577" y="979"/>
                  </a:cubicBezTo>
                  <a:cubicBezTo>
                    <a:pt x="1585" y="1009"/>
                    <a:pt x="1585" y="1009"/>
                    <a:pt x="1585" y="1009"/>
                  </a:cubicBezTo>
                  <a:cubicBezTo>
                    <a:pt x="1581" y="1015"/>
                    <a:pt x="1581" y="1015"/>
                    <a:pt x="1581" y="1015"/>
                  </a:cubicBezTo>
                  <a:moveTo>
                    <a:pt x="1587" y="1005"/>
                  </a:moveTo>
                  <a:cubicBezTo>
                    <a:pt x="1580" y="975"/>
                    <a:pt x="1580" y="975"/>
                    <a:pt x="1580" y="975"/>
                  </a:cubicBezTo>
                  <a:cubicBezTo>
                    <a:pt x="1583" y="970"/>
                    <a:pt x="1583" y="970"/>
                    <a:pt x="1583" y="970"/>
                  </a:cubicBezTo>
                  <a:cubicBezTo>
                    <a:pt x="1590" y="1000"/>
                    <a:pt x="1590" y="1000"/>
                    <a:pt x="1590" y="1000"/>
                  </a:cubicBezTo>
                  <a:cubicBezTo>
                    <a:pt x="1587" y="1005"/>
                    <a:pt x="1587" y="1005"/>
                    <a:pt x="1587" y="1005"/>
                  </a:cubicBezTo>
                  <a:moveTo>
                    <a:pt x="1593" y="996"/>
                  </a:moveTo>
                  <a:cubicBezTo>
                    <a:pt x="1585" y="966"/>
                    <a:pt x="1585" y="966"/>
                    <a:pt x="1585" y="966"/>
                  </a:cubicBezTo>
                  <a:cubicBezTo>
                    <a:pt x="1589" y="960"/>
                    <a:pt x="1589" y="960"/>
                    <a:pt x="1589" y="960"/>
                  </a:cubicBezTo>
                  <a:cubicBezTo>
                    <a:pt x="1596" y="990"/>
                    <a:pt x="1596" y="990"/>
                    <a:pt x="1596" y="990"/>
                  </a:cubicBezTo>
                  <a:cubicBezTo>
                    <a:pt x="1593" y="996"/>
                    <a:pt x="1593" y="996"/>
                    <a:pt x="1593" y="996"/>
                  </a:cubicBezTo>
                  <a:moveTo>
                    <a:pt x="1599" y="986"/>
                  </a:moveTo>
                  <a:cubicBezTo>
                    <a:pt x="1591" y="956"/>
                    <a:pt x="1591" y="956"/>
                    <a:pt x="1591" y="956"/>
                  </a:cubicBezTo>
                  <a:cubicBezTo>
                    <a:pt x="1594" y="951"/>
                    <a:pt x="1594" y="951"/>
                    <a:pt x="1594" y="951"/>
                  </a:cubicBezTo>
                  <a:cubicBezTo>
                    <a:pt x="1602" y="981"/>
                    <a:pt x="1602" y="981"/>
                    <a:pt x="1602" y="981"/>
                  </a:cubicBezTo>
                  <a:cubicBezTo>
                    <a:pt x="1599" y="986"/>
                    <a:pt x="1599" y="986"/>
                    <a:pt x="1599" y="986"/>
                  </a:cubicBezTo>
                  <a:moveTo>
                    <a:pt x="1604" y="977"/>
                  </a:moveTo>
                  <a:cubicBezTo>
                    <a:pt x="1597" y="947"/>
                    <a:pt x="1597" y="947"/>
                    <a:pt x="1597" y="947"/>
                  </a:cubicBezTo>
                  <a:cubicBezTo>
                    <a:pt x="1600" y="941"/>
                    <a:pt x="1600" y="941"/>
                    <a:pt x="1600" y="941"/>
                  </a:cubicBezTo>
                  <a:cubicBezTo>
                    <a:pt x="1608" y="971"/>
                    <a:pt x="1608" y="971"/>
                    <a:pt x="1608" y="971"/>
                  </a:cubicBezTo>
                  <a:cubicBezTo>
                    <a:pt x="1604" y="977"/>
                    <a:pt x="1604" y="977"/>
                    <a:pt x="1604" y="977"/>
                  </a:cubicBezTo>
                  <a:moveTo>
                    <a:pt x="1610" y="967"/>
                  </a:moveTo>
                  <a:cubicBezTo>
                    <a:pt x="1603" y="937"/>
                    <a:pt x="1603" y="937"/>
                    <a:pt x="1603" y="937"/>
                  </a:cubicBezTo>
                  <a:cubicBezTo>
                    <a:pt x="1606" y="932"/>
                    <a:pt x="1606" y="932"/>
                    <a:pt x="1606" y="932"/>
                  </a:cubicBezTo>
                  <a:cubicBezTo>
                    <a:pt x="1613" y="962"/>
                    <a:pt x="1613" y="962"/>
                    <a:pt x="1613" y="962"/>
                  </a:cubicBezTo>
                  <a:cubicBezTo>
                    <a:pt x="1610" y="967"/>
                    <a:pt x="1610" y="967"/>
                    <a:pt x="1610" y="967"/>
                  </a:cubicBezTo>
                  <a:moveTo>
                    <a:pt x="1616" y="958"/>
                  </a:moveTo>
                  <a:cubicBezTo>
                    <a:pt x="1608" y="928"/>
                    <a:pt x="1608" y="928"/>
                    <a:pt x="1608" y="928"/>
                  </a:cubicBezTo>
                  <a:cubicBezTo>
                    <a:pt x="1612" y="922"/>
                    <a:pt x="1612" y="922"/>
                    <a:pt x="1612" y="922"/>
                  </a:cubicBezTo>
                  <a:cubicBezTo>
                    <a:pt x="1619" y="952"/>
                    <a:pt x="1619" y="952"/>
                    <a:pt x="1619" y="952"/>
                  </a:cubicBezTo>
                  <a:cubicBezTo>
                    <a:pt x="1616" y="958"/>
                    <a:pt x="1616" y="958"/>
                    <a:pt x="1616" y="958"/>
                  </a:cubicBezTo>
                  <a:moveTo>
                    <a:pt x="1622" y="948"/>
                  </a:moveTo>
                  <a:cubicBezTo>
                    <a:pt x="1614" y="918"/>
                    <a:pt x="1614" y="918"/>
                    <a:pt x="1614" y="918"/>
                  </a:cubicBezTo>
                  <a:cubicBezTo>
                    <a:pt x="1617" y="913"/>
                    <a:pt x="1617" y="913"/>
                    <a:pt x="1617" y="913"/>
                  </a:cubicBezTo>
                  <a:cubicBezTo>
                    <a:pt x="1625" y="943"/>
                    <a:pt x="1625" y="943"/>
                    <a:pt x="1625" y="943"/>
                  </a:cubicBezTo>
                  <a:cubicBezTo>
                    <a:pt x="1622" y="948"/>
                    <a:pt x="1622" y="948"/>
                    <a:pt x="1622" y="948"/>
                  </a:cubicBezTo>
                  <a:moveTo>
                    <a:pt x="1627" y="938"/>
                  </a:moveTo>
                  <a:cubicBezTo>
                    <a:pt x="1620" y="909"/>
                    <a:pt x="1620" y="909"/>
                    <a:pt x="1620" y="909"/>
                  </a:cubicBezTo>
                  <a:cubicBezTo>
                    <a:pt x="1623" y="903"/>
                    <a:pt x="1623" y="903"/>
                    <a:pt x="1623" y="903"/>
                  </a:cubicBezTo>
                  <a:cubicBezTo>
                    <a:pt x="1631" y="933"/>
                    <a:pt x="1631" y="933"/>
                    <a:pt x="1631" y="933"/>
                  </a:cubicBezTo>
                  <a:cubicBezTo>
                    <a:pt x="1627" y="938"/>
                    <a:pt x="1627" y="938"/>
                    <a:pt x="1627" y="938"/>
                  </a:cubicBezTo>
                  <a:moveTo>
                    <a:pt x="1633" y="929"/>
                  </a:moveTo>
                  <a:cubicBezTo>
                    <a:pt x="1626" y="899"/>
                    <a:pt x="1626" y="899"/>
                    <a:pt x="1626" y="899"/>
                  </a:cubicBezTo>
                  <a:cubicBezTo>
                    <a:pt x="1629" y="894"/>
                    <a:pt x="1629" y="894"/>
                    <a:pt x="1629" y="894"/>
                  </a:cubicBezTo>
                  <a:cubicBezTo>
                    <a:pt x="1636" y="924"/>
                    <a:pt x="1636" y="924"/>
                    <a:pt x="1636" y="924"/>
                  </a:cubicBezTo>
                  <a:cubicBezTo>
                    <a:pt x="1633" y="929"/>
                    <a:pt x="1633" y="929"/>
                    <a:pt x="1633" y="929"/>
                  </a:cubicBezTo>
                  <a:moveTo>
                    <a:pt x="1639" y="919"/>
                  </a:moveTo>
                  <a:cubicBezTo>
                    <a:pt x="1631" y="890"/>
                    <a:pt x="1631" y="890"/>
                    <a:pt x="1631" y="890"/>
                  </a:cubicBezTo>
                  <a:cubicBezTo>
                    <a:pt x="1635" y="884"/>
                    <a:pt x="1635" y="884"/>
                    <a:pt x="1635" y="884"/>
                  </a:cubicBezTo>
                  <a:cubicBezTo>
                    <a:pt x="1642" y="914"/>
                    <a:pt x="1642" y="914"/>
                    <a:pt x="1642" y="914"/>
                  </a:cubicBezTo>
                  <a:cubicBezTo>
                    <a:pt x="1639" y="919"/>
                    <a:pt x="1639" y="919"/>
                    <a:pt x="1639" y="919"/>
                  </a:cubicBezTo>
                  <a:moveTo>
                    <a:pt x="1645" y="910"/>
                  </a:moveTo>
                  <a:cubicBezTo>
                    <a:pt x="1637" y="880"/>
                    <a:pt x="1637" y="880"/>
                    <a:pt x="1637" y="880"/>
                  </a:cubicBezTo>
                  <a:cubicBezTo>
                    <a:pt x="1641" y="875"/>
                    <a:pt x="1641" y="875"/>
                    <a:pt x="1641" y="875"/>
                  </a:cubicBezTo>
                  <a:cubicBezTo>
                    <a:pt x="1648" y="905"/>
                    <a:pt x="1648" y="905"/>
                    <a:pt x="1648" y="905"/>
                  </a:cubicBezTo>
                  <a:cubicBezTo>
                    <a:pt x="1645" y="910"/>
                    <a:pt x="1645" y="910"/>
                    <a:pt x="1645" y="910"/>
                  </a:cubicBezTo>
                  <a:moveTo>
                    <a:pt x="1650" y="900"/>
                  </a:moveTo>
                  <a:cubicBezTo>
                    <a:pt x="1643" y="871"/>
                    <a:pt x="1643" y="871"/>
                    <a:pt x="1643" y="871"/>
                  </a:cubicBezTo>
                  <a:cubicBezTo>
                    <a:pt x="1646" y="865"/>
                    <a:pt x="1646" y="865"/>
                    <a:pt x="1646" y="865"/>
                  </a:cubicBezTo>
                  <a:cubicBezTo>
                    <a:pt x="1654" y="895"/>
                    <a:pt x="1654" y="895"/>
                    <a:pt x="1654" y="895"/>
                  </a:cubicBezTo>
                  <a:cubicBezTo>
                    <a:pt x="1650" y="900"/>
                    <a:pt x="1650" y="900"/>
                    <a:pt x="1650" y="900"/>
                  </a:cubicBezTo>
                  <a:moveTo>
                    <a:pt x="1656" y="891"/>
                  </a:moveTo>
                  <a:cubicBezTo>
                    <a:pt x="1649" y="861"/>
                    <a:pt x="1649" y="861"/>
                    <a:pt x="1649" y="861"/>
                  </a:cubicBezTo>
                  <a:cubicBezTo>
                    <a:pt x="1652" y="856"/>
                    <a:pt x="1652" y="856"/>
                    <a:pt x="1652" y="856"/>
                  </a:cubicBezTo>
                  <a:cubicBezTo>
                    <a:pt x="1659" y="886"/>
                    <a:pt x="1659" y="886"/>
                    <a:pt x="1659" y="886"/>
                  </a:cubicBezTo>
                  <a:cubicBezTo>
                    <a:pt x="1656" y="891"/>
                    <a:pt x="1656" y="891"/>
                    <a:pt x="1656" y="891"/>
                  </a:cubicBezTo>
                  <a:moveTo>
                    <a:pt x="1673" y="862"/>
                  </a:moveTo>
                  <a:cubicBezTo>
                    <a:pt x="1671" y="852"/>
                    <a:pt x="1671" y="852"/>
                    <a:pt x="1671" y="852"/>
                  </a:cubicBezTo>
                  <a:cubicBezTo>
                    <a:pt x="1676" y="855"/>
                    <a:pt x="1676" y="855"/>
                    <a:pt x="1676" y="855"/>
                  </a:cubicBezTo>
                  <a:cubicBezTo>
                    <a:pt x="1677" y="857"/>
                    <a:pt x="1677" y="857"/>
                    <a:pt x="1677" y="857"/>
                  </a:cubicBezTo>
                  <a:cubicBezTo>
                    <a:pt x="1673" y="862"/>
                    <a:pt x="1673" y="862"/>
                    <a:pt x="1673" y="862"/>
                  </a:cubicBezTo>
                  <a:moveTo>
                    <a:pt x="1668" y="872"/>
                  </a:moveTo>
                  <a:cubicBezTo>
                    <a:pt x="1661" y="846"/>
                    <a:pt x="1661" y="846"/>
                    <a:pt x="1661" y="846"/>
                  </a:cubicBezTo>
                  <a:cubicBezTo>
                    <a:pt x="1667" y="849"/>
                    <a:pt x="1667" y="849"/>
                    <a:pt x="1667" y="849"/>
                  </a:cubicBezTo>
                  <a:cubicBezTo>
                    <a:pt x="1671" y="866"/>
                    <a:pt x="1671" y="866"/>
                    <a:pt x="1671" y="866"/>
                  </a:cubicBezTo>
                  <a:cubicBezTo>
                    <a:pt x="1668" y="872"/>
                    <a:pt x="1668" y="872"/>
                    <a:pt x="1668" y="872"/>
                  </a:cubicBezTo>
                  <a:moveTo>
                    <a:pt x="1662" y="881"/>
                  </a:moveTo>
                  <a:cubicBezTo>
                    <a:pt x="1654" y="851"/>
                    <a:pt x="1654" y="851"/>
                    <a:pt x="1654" y="851"/>
                  </a:cubicBezTo>
                  <a:cubicBezTo>
                    <a:pt x="1658" y="846"/>
                    <a:pt x="1658" y="846"/>
                    <a:pt x="1658" y="846"/>
                  </a:cubicBezTo>
                  <a:cubicBezTo>
                    <a:pt x="1665" y="876"/>
                    <a:pt x="1665" y="876"/>
                    <a:pt x="1665" y="876"/>
                  </a:cubicBezTo>
                  <a:cubicBezTo>
                    <a:pt x="1662" y="881"/>
                    <a:pt x="1662" y="881"/>
                    <a:pt x="1662" y="881"/>
                  </a:cubicBezTo>
                  <a:moveTo>
                    <a:pt x="1608" y="810"/>
                  </a:moveTo>
                  <a:cubicBezTo>
                    <a:pt x="1597" y="803"/>
                    <a:pt x="1597" y="803"/>
                    <a:pt x="1597" y="803"/>
                  </a:cubicBezTo>
                  <a:cubicBezTo>
                    <a:pt x="1604" y="791"/>
                    <a:pt x="1604" y="791"/>
                    <a:pt x="1604" y="791"/>
                  </a:cubicBezTo>
                  <a:cubicBezTo>
                    <a:pt x="1612" y="779"/>
                    <a:pt x="1612" y="779"/>
                    <a:pt x="1612" y="779"/>
                  </a:cubicBezTo>
                  <a:cubicBezTo>
                    <a:pt x="1622" y="786"/>
                    <a:pt x="1622" y="786"/>
                    <a:pt x="1622" y="786"/>
                  </a:cubicBezTo>
                  <a:cubicBezTo>
                    <a:pt x="1608" y="810"/>
                    <a:pt x="1608" y="810"/>
                    <a:pt x="1608" y="810"/>
                  </a:cubicBezTo>
                  <a:moveTo>
                    <a:pt x="1612" y="776"/>
                  </a:moveTo>
                  <a:cubicBezTo>
                    <a:pt x="1607" y="780"/>
                    <a:pt x="1607" y="780"/>
                    <a:pt x="1607" y="780"/>
                  </a:cubicBezTo>
                  <a:cubicBezTo>
                    <a:pt x="1602" y="788"/>
                    <a:pt x="1602" y="788"/>
                    <a:pt x="1602" y="788"/>
                  </a:cubicBezTo>
                  <a:cubicBezTo>
                    <a:pt x="1600" y="787"/>
                    <a:pt x="1600" y="787"/>
                    <a:pt x="1600" y="787"/>
                  </a:cubicBezTo>
                  <a:cubicBezTo>
                    <a:pt x="1598" y="789"/>
                    <a:pt x="1598" y="789"/>
                    <a:pt x="1598" y="789"/>
                  </a:cubicBezTo>
                  <a:cubicBezTo>
                    <a:pt x="1601" y="791"/>
                    <a:pt x="1601" y="791"/>
                    <a:pt x="1601" y="791"/>
                  </a:cubicBezTo>
                  <a:cubicBezTo>
                    <a:pt x="1594" y="802"/>
                    <a:pt x="1594" y="802"/>
                    <a:pt x="1594" y="802"/>
                  </a:cubicBezTo>
                  <a:cubicBezTo>
                    <a:pt x="1589" y="798"/>
                    <a:pt x="1589" y="798"/>
                    <a:pt x="1589" y="798"/>
                  </a:cubicBezTo>
                  <a:cubicBezTo>
                    <a:pt x="1586" y="801"/>
                    <a:pt x="1586" y="801"/>
                    <a:pt x="1586" y="801"/>
                  </a:cubicBezTo>
                  <a:cubicBezTo>
                    <a:pt x="1594" y="805"/>
                    <a:pt x="1594" y="805"/>
                    <a:pt x="1594" y="805"/>
                  </a:cubicBezTo>
                  <a:cubicBezTo>
                    <a:pt x="1607" y="814"/>
                    <a:pt x="1607" y="814"/>
                    <a:pt x="1607" y="814"/>
                  </a:cubicBezTo>
                  <a:cubicBezTo>
                    <a:pt x="1628" y="826"/>
                    <a:pt x="1628" y="826"/>
                    <a:pt x="1628" y="826"/>
                  </a:cubicBezTo>
                  <a:cubicBezTo>
                    <a:pt x="1653" y="841"/>
                    <a:pt x="1653" y="841"/>
                    <a:pt x="1653" y="841"/>
                  </a:cubicBezTo>
                  <a:cubicBezTo>
                    <a:pt x="1647" y="851"/>
                    <a:pt x="1647" y="851"/>
                    <a:pt x="1647" y="851"/>
                  </a:cubicBezTo>
                  <a:cubicBezTo>
                    <a:pt x="1626" y="885"/>
                    <a:pt x="1626" y="885"/>
                    <a:pt x="1626" y="885"/>
                  </a:cubicBezTo>
                  <a:cubicBezTo>
                    <a:pt x="1523" y="1056"/>
                    <a:pt x="1523" y="1056"/>
                    <a:pt x="1523" y="1056"/>
                  </a:cubicBezTo>
                  <a:cubicBezTo>
                    <a:pt x="1502" y="1090"/>
                    <a:pt x="1502" y="1090"/>
                    <a:pt x="1502" y="1090"/>
                  </a:cubicBezTo>
                  <a:cubicBezTo>
                    <a:pt x="1482" y="1125"/>
                    <a:pt x="1482" y="1125"/>
                    <a:pt x="1482" y="1125"/>
                  </a:cubicBezTo>
                  <a:cubicBezTo>
                    <a:pt x="1461" y="1159"/>
                    <a:pt x="1461" y="1159"/>
                    <a:pt x="1461" y="1159"/>
                  </a:cubicBezTo>
                  <a:cubicBezTo>
                    <a:pt x="1455" y="1169"/>
                    <a:pt x="1455" y="1169"/>
                    <a:pt x="1455" y="1169"/>
                  </a:cubicBezTo>
                  <a:cubicBezTo>
                    <a:pt x="1466" y="1169"/>
                    <a:pt x="1466" y="1169"/>
                    <a:pt x="1466" y="1169"/>
                  </a:cubicBezTo>
                  <a:cubicBezTo>
                    <a:pt x="1465" y="1166"/>
                    <a:pt x="1465" y="1166"/>
                    <a:pt x="1465" y="1166"/>
                  </a:cubicBezTo>
                  <a:cubicBezTo>
                    <a:pt x="1468" y="1160"/>
                    <a:pt x="1468" y="1160"/>
                    <a:pt x="1468" y="1160"/>
                  </a:cubicBezTo>
                  <a:cubicBezTo>
                    <a:pt x="1470" y="1169"/>
                    <a:pt x="1470" y="1169"/>
                    <a:pt x="1470" y="1169"/>
                  </a:cubicBezTo>
                  <a:cubicBezTo>
                    <a:pt x="1474" y="1169"/>
                    <a:pt x="1474" y="1169"/>
                    <a:pt x="1474" y="1169"/>
                  </a:cubicBezTo>
                  <a:cubicBezTo>
                    <a:pt x="1470" y="1156"/>
                    <a:pt x="1470" y="1156"/>
                    <a:pt x="1470" y="1156"/>
                  </a:cubicBezTo>
                  <a:cubicBezTo>
                    <a:pt x="1474" y="1151"/>
                    <a:pt x="1474" y="1151"/>
                    <a:pt x="1474" y="1151"/>
                  </a:cubicBezTo>
                  <a:cubicBezTo>
                    <a:pt x="1478" y="1169"/>
                    <a:pt x="1478" y="1169"/>
                    <a:pt x="1478" y="1169"/>
                  </a:cubicBezTo>
                  <a:cubicBezTo>
                    <a:pt x="1482" y="1169"/>
                    <a:pt x="1482" y="1169"/>
                    <a:pt x="1482" y="1169"/>
                  </a:cubicBezTo>
                  <a:cubicBezTo>
                    <a:pt x="1476" y="1146"/>
                    <a:pt x="1476" y="1146"/>
                    <a:pt x="1476" y="1146"/>
                  </a:cubicBezTo>
                  <a:cubicBezTo>
                    <a:pt x="1479" y="1141"/>
                    <a:pt x="1479" y="1141"/>
                    <a:pt x="1479" y="1141"/>
                  </a:cubicBezTo>
                  <a:cubicBezTo>
                    <a:pt x="1486" y="1169"/>
                    <a:pt x="1486" y="1169"/>
                    <a:pt x="1486" y="1169"/>
                  </a:cubicBezTo>
                  <a:cubicBezTo>
                    <a:pt x="1496" y="1169"/>
                    <a:pt x="1496" y="1169"/>
                    <a:pt x="1496" y="1169"/>
                  </a:cubicBezTo>
                  <a:cubicBezTo>
                    <a:pt x="1536" y="1101"/>
                    <a:pt x="1536" y="1101"/>
                    <a:pt x="1536" y="1101"/>
                  </a:cubicBezTo>
                  <a:cubicBezTo>
                    <a:pt x="1648" y="1169"/>
                    <a:pt x="1648" y="1169"/>
                    <a:pt x="1648" y="1169"/>
                  </a:cubicBezTo>
                  <a:cubicBezTo>
                    <a:pt x="1655" y="1169"/>
                    <a:pt x="1655" y="1169"/>
                    <a:pt x="1655" y="1169"/>
                  </a:cubicBezTo>
                  <a:cubicBezTo>
                    <a:pt x="1538" y="1098"/>
                    <a:pt x="1538" y="1098"/>
                    <a:pt x="1538" y="1098"/>
                  </a:cubicBezTo>
                  <a:cubicBezTo>
                    <a:pt x="1684" y="858"/>
                    <a:pt x="1684" y="858"/>
                    <a:pt x="1684" y="858"/>
                  </a:cubicBezTo>
                  <a:cubicBezTo>
                    <a:pt x="1690" y="848"/>
                    <a:pt x="1690" y="848"/>
                    <a:pt x="1690" y="848"/>
                  </a:cubicBezTo>
                  <a:cubicBezTo>
                    <a:pt x="1687" y="845"/>
                    <a:pt x="1687" y="845"/>
                    <a:pt x="1687" y="845"/>
                  </a:cubicBezTo>
                  <a:cubicBezTo>
                    <a:pt x="1682" y="855"/>
                    <a:pt x="1682" y="855"/>
                    <a:pt x="1682" y="855"/>
                  </a:cubicBezTo>
                  <a:cubicBezTo>
                    <a:pt x="1681" y="854"/>
                    <a:pt x="1681" y="854"/>
                    <a:pt x="1681" y="854"/>
                  </a:cubicBezTo>
                  <a:cubicBezTo>
                    <a:pt x="1659" y="841"/>
                    <a:pt x="1659" y="841"/>
                    <a:pt x="1659" y="841"/>
                  </a:cubicBezTo>
                  <a:cubicBezTo>
                    <a:pt x="1658" y="840"/>
                    <a:pt x="1658" y="840"/>
                    <a:pt x="1658" y="840"/>
                  </a:cubicBezTo>
                  <a:cubicBezTo>
                    <a:pt x="1667" y="825"/>
                    <a:pt x="1667" y="825"/>
                    <a:pt x="1667" y="825"/>
                  </a:cubicBezTo>
                  <a:cubicBezTo>
                    <a:pt x="1664" y="822"/>
                    <a:pt x="1664" y="822"/>
                    <a:pt x="1664" y="822"/>
                  </a:cubicBezTo>
                  <a:cubicBezTo>
                    <a:pt x="1655" y="838"/>
                    <a:pt x="1655" y="838"/>
                    <a:pt x="1655" y="838"/>
                  </a:cubicBezTo>
                  <a:cubicBezTo>
                    <a:pt x="1631" y="824"/>
                    <a:pt x="1631" y="824"/>
                    <a:pt x="1631" y="824"/>
                  </a:cubicBezTo>
                  <a:cubicBezTo>
                    <a:pt x="1644" y="802"/>
                    <a:pt x="1644" y="802"/>
                    <a:pt x="1644" y="802"/>
                  </a:cubicBezTo>
                  <a:cubicBezTo>
                    <a:pt x="1642" y="799"/>
                    <a:pt x="1642" y="799"/>
                    <a:pt x="1642" y="799"/>
                  </a:cubicBezTo>
                  <a:cubicBezTo>
                    <a:pt x="1628" y="822"/>
                    <a:pt x="1628" y="822"/>
                    <a:pt x="1628" y="822"/>
                  </a:cubicBezTo>
                  <a:cubicBezTo>
                    <a:pt x="1611" y="812"/>
                    <a:pt x="1611" y="812"/>
                    <a:pt x="1611" y="812"/>
                  </a:cubicBezTo>
                  <a:cubicBezTo>
                    <a:pt x="1626" y="786"/>
                    <a:pt x="1626" y="786"/>
                    <a:pt x="1626" y="786"/>
                  </a:cubicBezTo>
                  <a:cubicBezTo>
                    <a:pt x="1627" y="785"/>
                    <a:pt x="1627" y="785"/>
                    <a:pt x="1627" y="785"/>
                  </a:cubicBezTo>
                  <a:cubicBezTo>
                    <a:pt x="1624" y="782"/>
                    <a:pt x="1624" y="782"/>
                    <a:pt x="1624" y="782"/>
                  </a:cubicBezTo>
                  <a:cubicBezTo>
                    <a:pt x="1624" y="783"/>
                    <a:pt x="1624" y="783"/>
                    <a:pt x="1624" y="783"/>
                  </a:cubicBezTo>
                  <a:cubicBezTo>
                    <a:pt x="1612" y="776"/>
                    <a:pt x="1612" y="776"/>
                    <a:pt x="1612" y="776"/>
                  </a:cubicBezTo>
                  <a:cubicBezTo>
                    <a:pt x="1612" y="776"/>
                    <a:pt x="1612" y="776"/>
                    <a:pt x="1612" y="776"/>
                  </a:cubicBezTo>
                  <a:moveTo>
                    <a:pt x="1573" y="774"/>
                  </a:moveTo>
                  <a:cubicBezTo>
                    <a:pt x="1573" y="774"/>
                    <a:pt x="1573" y="774"/>
                    <a:pt x="1573" y="774"/>
                  </a:cubicBezTo>
                  <a:cubicBezTo>
                    <a:pt x="1573" y="775"/>
                    <a:pt x="1573" y="775"/>
                    <a:pt x="1573" y="775"/>
                  </a:cubicBezTo>
                  <a:cubicBezTo>
                    <a:pt x="1573" y="774"/>
                    <a:pt x="1573" y="774"/>
                    <a:pt x="1573" y="774"/>
                  </a:cubicBezTo>
                  <a:moveTo>
                    <a:pt x="1577" y="773"/>
                  </a:moveTo>
                  <a:cubicBezTo>
                    <a:pt x="1577" y="777"/>
                    <a:pt x="1577" y="777"/>
                    <a:pt x="1577" y="777"/>
                  </a:cubicBezTo>
                  <a:cubicBezTo>
                    <a:pt x="1581" y="779"/>
                    <a:pt x="1581" y="779"/>
                    <a:pt x="1581" y="779"/>
                  </a:cubicBezTo>
                  <a:cubicBezTo>
                    <a:pt x="1581" y="776"/>
                    <a:pt x="1581" y="776"/>
                    <a:pt x="1581" y="776"/>
                  </a:cubicBezTo>
                  <a:cubicBezTo>
                    <a:pt x="1577" y="773"/>
                    <a:pt x="1577" y="773"/>
                    <a:pt x="1577" y="773"/>
                  </a:cubicBezTo>
                  <a:moveTo>
                    <a:pt x="1600" y="769"/>
                  </a:moveTo>
                  <a:cubicBezTo>
                    <a:pt x="1600" y="773"/>
                    <a:pt x="1600" y="773"/>
                    <a:pt x="1600" y="773"/>
                  </a:cubicBezTo>
                  <a:cubicBezTo>
                    <a:pt x="1604" y="774"/>
                    <a:pt x="1604" y="774"/>
                    <a:pt x="1604" y="774"/>
                  </a:cubicBezTo>
                  <a:cubicBezTo>
                    <a:pt x="1605" y="773"/>
                    <a:pt x="1605" y="773"/>
                    <a:pt x="1605" y="773"/>
                  </a:cubicBezTo>
                  <a:cubicBezTo>
                    <a:pt x="1605" y="771"/>
                    <a:pt x="1605" y="771"/>
                    <a:pt x="1605" y="771"/>
                  </a:cubicBezTo>
                  <a:cubicBezTo>
                    <a:pt x="1600" y="769"/>
                    <a:pt x="1600" y="769"/>
                    <a:pt x="1600" y="769"/>
                  </a:cubicBezTo>
                  <a:moveTo>
                    <a:pt x="1593" y="764"/>
                  </a:moveTo>
                  <a:cubicBezTo>
                    <a:pt x="1593" y="768"/>
                    <a:pt x="1593" y="768"/>
                    <a:pt x="1593" y="768"/>
                  </a:cubicBezTo>
                  <a:cubicBezTo>
                    <a:pt x="1593" y="768"/>
                    <a:pt x="1593" y="768"/>
                    <a:pt x="1593" y="768"/>
                  </a:cubicBezTo>
                  <a:cubicBezTo>
                    <a:pt x="1597" y="771"/>
                    <a:pt x="1597" y="771"/>
                    <a:pt x="1597" y="771"/>
                  </a:cubicBezTo>
                  <a:cubicBezTo>
                    <a:pt x="1597" y="767"/>
                    <a:pt x="1597" y="767"/>
                    <a:pt x="1597" y="767"/>
                  </a:cubicBezTo>
                  <a:cubicBezTo>
                    <a:pt x="1594" y="765"/>
                    <a:pt x="1594" y="765"/>
                    <a:pt x="1594" y="765"/>
                  </a:cubicBezTo>
                  <a:cubicBezTo>
                    <a:pt x="1593" y="764"/>
                    <a:pt x="1593" y="764"/>
                    <a:pt x="1593" y="764"/>
                  </a:cubicBezTo>
                  <a:moveTo>
                    <a:pt x="1587" y="760"/>
                  </a:moveTo>
                  <a:cubicBezTo>
                    <a:pt x="1585" y="763"/>
                    <a:pt x="1585" y="763"/>
                    <a:pt x="1585" y="763"/>
                  </a:cubicBezTo>
                  <a:cubicBezTo>
                    <a:pt x="1585" y="763"/>
                    <a:pt x="1585" y="763"/>
                    <a:pt x="1585" y="763"/>
                  </a:cubicBezTo>
                  <a:cubicBezTo>
                    <a:pt x="1589" y="766"/>
                    <a:pt x="1589" y="766"/>
                    <a:pt x="1589" y="766"/>
                  </a:cubicBezTo>
                  <a:cubicBezTo>
                    <a:pt x="1589" y="762"/>
                    <a:pt x="1589" y="762"/>
                    <a:pt x="1589" y="762"/>
                  </a:cubicBezTo>
                  <a:cubicBezTo>
                    <a:pt x="1587" y="760"/>
                    <a:pt x="1587" y="760"/>
                    <a:pt x="1587" y="760"/>
                  </a:cubicBezTo>
                  <a:moveTo>
                    <a:pt x="2389" y="758"/>
                  </a:moveTo>
                  <a:cubicBezTo>
                    <a:pt x="2396" y="764"/>
                    <a:pt x="2396" y="764"/>
                    <a:pt x="2396" y="764"/>
                  </a:cubicBezTo>
                  <a:cubicBezTo>
                    <a:pt x="2483" y="803"/>
                    <a:pt x="2569" y="843"/>
                    <a:pt x="2655" y="885"/>
                  </a:cubicBezTo>
                  <a:cubicBezTo>
                    <a:pt x="2624" y="936"/>
                    <a:pt x="2624" y="936"/>
                    <a:pt x="2624" y="936"/>
                  </a:cubicBezTo>
                  <a:cubicBezTo>
                    <a:pt x="2588" y="919"/>
                    <a:pt x="2552" y="902"/>
                    <a:pt x="2517" y="885"/>
                  </a:cubicBezTo>
                  <a:cubicBezTo>
                    <a:pt x="2524" y="892"/>
                    <a:pt x="2524" y="892"/>
                    <a:pt x="2524" y="892"/>
                  </a:cubicBezTo>
                  <a:cubicBezTo>
                    <a:pt x="2557" y="908"/>
                    <a:pt x="2589" y="923"/>
                    <a:pt x="2622" y="939"/>
                  </a:cubicBezTo>
                  <a:cubicBezTo>
                    <a:pt x="2607" y="963"/>
                    <a:pt x="2607" y="963"/>
                    <a:pt x="2607" y="963"/>
                  </a:cubicBezTo>
                  <a:cubicBezTo>
                    <a:pt x="2599" y="959"/>
                    <a:pt x="2591" y="955"/>
                    <a:pt x="2583" y="951"/>
                  </a:cubicBezTo>
                  <a:cubicBezTo>
                    <a:pt x="2590" y="959"/>
                    <a:pt x="2590" y="959"/>
                    <a:pt x="2590" y="959"/>
                  </a:cubicBezTo>
                  <a:cubicBezTo>
                    <a:pt x="2595" y="961"/>
                    <a:pt x="2600" y="964"/>
                    <a:pt x="2606" y="966"/>
                  </a:cubicBezTo>
                  <a:cubicBezTo>
                    <a:pt x="2603" y="971"/>
                    <a:pt x="2603" y="971"/>
                    <a:pt x="2603" y="971"/>
                  </a:cubicBezTo>
                  <a:cubicBezTo>
                    <a:pt x="2605" y="974"/>
                    <a:pt x="2605" y="974"/>
                    <a:pt x="2605" y="974"/>
                  </a:cubicBezTo>
                  <a:cubicBezTo>
                    <a:pt x="2609" y="968"/>
                    <a:pt x="2609" y="968"/>
                    <a:pt x="2609" y="968"/>
                  </a:cubicBezTo>
                  <a:cubicBezTo>
                    <a:pt x="2610" y="968"/>
                    <a:pt x="2611" y="969"/>
                    <a:pt x="2613" y="970"/>
                  </a:cubicBezTo>
                  <a:cubicBezTo>
                    <a:pt x="2615" y="967"/>
                    <a:pt x="2615" y="967"/>
                    <a:pt x="2615" y="967"/>
                  </a:cubicBezTo>
                  <a:cubicBezTo>
                    <a:pt x="2614" y="966"/>
                    <a:pt x="2612" y="966"/>
                    <a:pt x="2611" y="965"/>
                  </a:cubicBezTo>
                  <a:cubicBezTo>
                    <a:pt x="2625" y="941"/>
                    <a:pt x="2625" y="941"/>
                    <a:pt x="2625" y="941"/>
                  </a:cubicBezTo>
                  <a:cubicBezTo>
                    <a:pt x="2629" y="942"/>
                    <a:pt x="2633" y="944"/>
                    <a:pt x="2636" y="946"/>
                  </a:cubicBezTo>
                  <a:cubicBezTo>
                    <a:pt x="2639" y="944"/>
                    <a:pt x="2639" y="944"/>
                    <a:pt x="2639" y="944"/>
                  </a:cubicBezTo>
                  <a:cubicBezTo>
                    <a:pt x="2635" y="942"/>
                    <a:pt x="2631" y="940"/>
                    <a:pt x="2627" y="938"/>
                  </a:cubicBezTo>
                  <a:cubicBezTo>
                    <a:pt x="2658" y="887"/>
                    <a:pt x="2658" y="887"/>
                    <a:pt x="2658" y="887"/>
                  </a:cubicBezTo>
                  <a:cubicBezTo>
                    <a:pt x="2665" y="890"/>
                    <a:pt x="2672" y="893"/>
                    <a:pt x="2679" y="897"/>
                  </a:cubicBezTo>
                  <a:cubicBezTo>
                    <a:pt x="2671" y="912"/>
                    <a:pt x="2671" y="912"/>
                    <a:pt x="2671" y="912"/>
                  </a:cubicBezTo>
                  <a:cubicBezTo>
                    <a:pt x="2679" y="904"/>
                    <a:pt x="2679" y="904"/>
                    <a:pt x="2679" y="904"/>
                  </a:cubicBezTo>
                  <a:cubicBezTo>
                    <a:pt x="2682" y="898"/>
                    <a:pt x="2682" y="898"/>
                    <a:pt x="2682" y="898"/>
                  </a:cubicBezTo>
                  <a:cubicBezTo>
                    <a:pt x="2683" y="899"/>
                    <a:pt x="2683" y="899"/>
                    <a:pt x="2683" y="899"/>
                  </a:cubicBezTo>
                  <a:cubicBezTo>
                    <a:pt x="2685" y="897"/>
                    <a:pt x="2685" y="897"/>
                    <a:pt x="2685" y="897"/>
                  </a:cubicBezTo>
                  <a:cubicBezTo>
                    <a:pt x="2684" y="896"/>
                    <a:pt x="2683" y="895"/>
                    <a:pt x="2682" y="894"/>
                  </a:cubicBezTo>
                  <a:cubicBezTo>
                    <a:pt x="2682" y="894"/>
                    <a:pt x="2682" y="894"/>
                    <a:pt x="2682" y="894"/>
                  </a:cubicBezTo>
                  <a:cubicBezTo>
                    <a:pt x="2674" y="891"/>
                    <a:pt x="2667" y="887"/>
                    <a:pt x="2660" y="884"/>
                  </a:cubicBezTo>
                  <a:cubicBezTo>
                    <a:pt x="2663" y="878"/>
                    <a:pt x="2663" y="878"/>
                    <a:pt x="2663" y="878"/>
                  </a:cubicBezTo>
                  <a:cubicBezTo>
                    <a:pt x="2662" y="878"/>
                    <a:pt x="2661" y="877"/>
                    <a:pt x="2660" y="876"/>
                  </a:cubicBezTo>
                  <a:cubicBezTo>
                    <a:pt x="2656" y="882"/>
                    <a:pt x="2656" y="882"/>
                    <a:pt x="2656" y="882"/>
                  </a:cubicBezTo>
                  <a:cubicBezTo>
                    <a:pt x="2568" y="839"/>
                    <a:pt x="2479" y="798"/>
                    <a:pt x="2389" y="758"/>
                  </a:cubicBezTo>
                  <a:moveTo>
                    <a:pt x="2283" y="814"/>
                  </a:moveTo>
                  <a:cubicBezTo>
                    <a:pt x="2272" y="809"/>
                    <a:pt x="2272" y="809"/>
                    <a:pt x="2272" y="809"/>
                  </a:cubicBezTo>
                  <a:cubicBezTo>
                    <a:pt x="2283" y="783"/>
                    <a:pt x="2283" y="783"/>
                    <a:pt x="2283" y="783"/>
                  </a:cubicBezTo>
                  <a:cubicBezTo>
                    <a:pt x="2287" y="785"/>
                    <a:pt x="2290" y="787"/>
                    <a:pt x="2294" y="788"/>
                  </a:cubicBezTo>
                  <a:cubicBezTo>
                    <a:pt x="2283" y="814"/>
                    <a:pt x="2283" y="814"/>
                    <a:pt x="2283" y="814"/>
                  </a:cubicBezTo>
                  <a:moveTo>
                    <a:pt x="2231" y="757"/>
                  </a:moveTo>
                  <a:cubicBezTo>
                    <a:pt x="2228" y="760"/>
                    <a:pt x="2228" y="760"/>
                    <a:pt x="2228" y="760"/>
                  </a:cubicBezTo>
                  <a:cubicBezTo>
                    <a:pt x="2246" y="767"/>
                    <a:pt x="2263" y="775"/>
                    <a:pt x="2280" y="782"/>
                  </a:cubicBezTo>
                  <a:cubicBezTo>
                    <a:pt x="2268" y="808"/>
                    <a:pt x="2268" y="808"/>
                    <a:pt x="2268" y="808"/>
                  </a:cubicBezTo>
                  <a:cubicBezTo>
                    <a:pt x="2248" y="799"/>
                    <a:pt x="2228" y="790"/>
                    <a:pt x="2207" y="781"/>
                  </a:cubicBezTo>
                  <a:cubicBezTo>
                    <a:pt x="2204" y="784"/>
                    <a:pt x="2204" y="784"/>
                    <a:pt x="2204" y="784"/>
                  </a:cubicBezTo>
                  <a:cubicBezTo>
                    <a:pt x="2260" y="808"/>
                    <a:pt x="2316" y="832"/>
                    <a:pt x="2371" y="857"/>
                  </a:cubicBezTo>
                  <a:cubicBezTo>
                    <a:pt x="2374" y="854"/>
                    <a:pt x="2374" y="854"/>
                    <a:pt x="2374" y="854"/>
                  </a:cubicBezTo>
                  <a:cubicBezTo>
                    <a:pt x="2344" y="841"/>
                    <a:pt x="2315" y="828"/>
                    <a:pt x="2286" y="815"/>
                  </a:cubicBezTo>
                  <a:cubicBezTo>
                    <a:pt x="2297" y="790"/>
                    <a:pt x="2297" y="790"/>
                    <a:pt x="2297" y="790"/>
                  </a:cubicBezTo>
                  <a:cubicBezTo>
                    <a:pt x="2329" y="804"/>
                    <a:pt x="2361" y="818"/>
                    <a:pt x="2393" y="832"/>
                  </a:cubicBezTo>
                  <a:cubicBezTo>
                    <a:pt x="2392" y="835"/>
                    <a:pt x="2392" y="835"/>
                    <a:pt x="2392" y="835"/>
                  </a:cubicBezTo>
                  <a:cubicBezTo>
                    <a:pt x="2392" y="835"/>
                    <a:pt x="2392" y="835"/>
                    <a:pt x="2392" y="836"/>
                  </a:cubicBezTo>
                  <a:cubicBezTo>
                    <a:pt x="2397" y="830"/>
                    <a:pt x="2397" y="830"/>
                    <a:pt x="2397" y="830"/>
                  </a:cubicBezTo>
                  <a:cubicBezTo>
                    <a:pt x="2397" y="830"/>
                    <a:pt x="2397" y="830"/>
                    <a:pt x="2397" y="830"/>
                  </a:cubicBezTo>
                  <a:cubicBezTo>
                    <a:pt x="2397" y="829"/>
                    <a:pt x="2396" y="829"/>
                    <a:pt x="2396" y="829"/>
                  </a:cubicBezTo>
                  <a:cubicBezTo>
                    <a:pt x="2396" y="829"/>
                    <a:pt x="2396" y="829"/>
                    <a:pt x="2396" y="829"/>
                  </a:cubicBezTo>
                  <a:cubicBezTo>
                    <a:pt x="2363" y="815"/>
                    <a:pt x="2330" y="800"/>
                    <a:pt x="2297" y="786"/>
                  </a:cubicBezTo>
                  <a:cubicBezTo>
                    <a:pt x="2297" y="786"/>
                    <a:pt x="2297" y="786"/>
                    <a:pt x="2297" y="786"/>
                  </a:cubicBezTo>
                  <a:cubicBezTo>
                    <a:pt x="2283" y="779"/>
                    <a:pt x="2283" y="779"/>
                    <a:pt x="2283" y="779"/>
                  </a:cubicBezTo>
                  <a:cubicBezTo>
                    <a:pt x="2282" y="779"/>
                    <a:pt x="2282" y="779"/>
                    <a:pt x="2282" y="779"/>
                  </a:cubicBezTo>
                  <a:cubicBezTo>
                    <a:pt x="2265" y="772"/>
                    <a:pt x="2248" y="765"/>
                    <a:pt x="2231" y="757"/>
                  </a:cubicBezTo>
                  <a:moveTo>
                    <a:pt x="1913" y="958"/>
                  </a:moveTo>
                  <a:cubicBezTo>
                    <a:pt x="1903" y="951"/>
                    <a:pt x="1903" y="951"/>
                    <a:pt x="1903" y="951"/>
                  </a:cubicBezTo>
                  <a:cubicBezTo>
                    <a:pt x="1909" y="941"/>
                    <a:pt x="1909" y="941"/>
                    <a:pt x="1909" y="941"/>
                  </a:cubicBezTo>
                  <a:cubicBezTo>
                    <a:pt x="1920" y="947"/>
                    <a:pt x="1920" y="947"/>
                    <a:pt x="1920" y="947"/>
                  </a:cubicBezTo>
                  <a:cubicBezTo>
                    <a:pt x="1913" y="958"/>
                    <a:pt x="1913" y="958"/>
                    <a:pt x="1913" y="958"/>
                  </a:cubicBezTo>
                  <a:moveTo>
                    <a:pt x="1900" y="950"/>
                  </a:moveTo>
                  <a:cubicBezTo>
                    <a:pt x="1889" y="943"/>
                    <a:pt x="1889" y="943"/>
                    <a:pt x="1889" y="943"/>
                  </a:cubicBezTo>
                  <a:cubicBezTo>
                    <a:pt x="1904" y="919"/>
                    <a:pt x="1904" y="919"/>
                    <a:pt x="1904" y="919"/>
                  </a:cubicBezTo>
                  <a:cubicBezTo>
                    <a:pt x="1914" y="926"/>
                    <a:pt x="1914" y="926"/>
                    <a:pt x="1914" y="926"/>
                  </a:cubicBezTo>
                  <a:cubicBezTo>
                    <a:pt x="1907" y="938"/>
                    <a:pt x="1907" y="938"/>
                    <a:pt x="1907" y="938"/>
                  </a:cubicBezTo>
                  <a:cubicBezTo>
                    <a:pt x="1900" y="950"/>
                    <a:pt x="1900" y="950"/>
                    <a:pt x="1900" y="950"/>
                  </a:cubicBezTo>
                  <a:moveTo>
                    <a:pt x="1886" y="941"/>
                  </a:moveTo>
                  <a:cubicBezTo>
                    <a:pt x="1868" y="930"/>
                    <a:pt x="1868" y="930"/>
                    <a:pt x="1868" y="930"/>
                  </a:cubicBezTo>
                  <a:cubicBezTo>
                    <a:pt x="1862" y="927"/>
                    <a:pt x="1862" y="927"/>
                    <a:pt x="1862" y="927"/>
                  </a:cubicBezTo>
                  <a:cubicBezTo>
                    <a:pt x="1863" y="926"/>
                    <a:pt x="1863" y="926"/>
                    <a:pt x="1863" y="926"/>
                  </a:cubicBezTo>
                  <a:cubicBezTo>
                    <a:pt x="1876" y="904"/>
                    <a:pt x="1876" y="904"/>
                    <a:pt x="1876" y="904"/>
                  </a:cubicBezTo>
                  <a:cubicBezTo>
                    <a:pt x="1877" y="903"/>
                    <a:pt x="1877" y="903"/>
                    <a:pt x="1877" y="903"/>
                  </a:cubicBezTo>
                  <a:cubicBezTo>
                    <a:pt x="1901" y="917"/>
                    <a:pt x="1901" y="917"/>
                    <a:pt x="1901" y="917"/>
                  </a:cubicBezTo>
                  <a:cubicBezTo>
                    <a:pt x="1886" y="941"/>
                    <a:pt x="1886" y="941"/>
                    <a:pt x="1886" y="941"/>
                  </a:cubicBezTo>
                  <a:moveTo>
                    <a:pt x="1868" y="911"/>
                  </a:moveTo>
                  <a:cubicBezTo>
                    <a:pt x="1865" y="900"/>
                    <a:pt x="1865" y="900"/>
                    <a:pt x="1865" y="900"/>
                  </a:cubicBezTo>
                  <a:cubicBezTo>
                    <a:pt x="1871" y="903"/>
                    <a:pt x="1871" y="903"/>
                    <a:pt x="1871" y="903"/>
                  </a:cubicBezTo>
                  <a:cubicBezTo>
                    <a:pt x="1871" y="906"/>
                    <a:pt x="1871" y="906"/>
                    <a:pt x="1871" y="906"/>
                  </a:cubicBezTo>
                  <a:cubicBezTo>
                    <a:pt x="1868" y="911"/>
                    <a:pt x="1868" y="911"/>
                    <a:pt x="1868" y="911"/>
                  </a:cubicBezTo>
                  <a:moveTo>
                    <a:pt x="1862" y="920"/>
                  </a:moveTo>
                  <a:cubicBezTo>
                    <a:pt x="1856" y="894"/>
                    <a:pt x="1856" y="894"/>
                    <a:pt x="1856" y="894"/>
                  </a:cubicBezTo>
                  <a:cubicBezTo>
                    <a:pt x="1861" y="897"/>
                    <a:pt x="1861" y="897"/>
                    <a:pt x="1861" y="897"/>
                  </a:cubicBezTo>
                  <a:cubicBezTo>
                    <a:pt x="1866" y="915"/>
                    <a:pt x="1866" y="915"/>
                    <a:pt x="1866" y="915"/>
                  </a:cubicBezTo>
                  <a:cubicBezTo>
                    <a:pt x="1862" y="920"/>
                    <a:pt x="1862" y="920"/>
                    <a:pt x="1862" y="920"/>
                  </a:cubicBezTo>
                  <a:moveTo>
                    <a:pt x="1859" y="921"/>
                  </a:moveTo>
                  <a:cubicBezTo>
                    <a:pt x="1854" y="918"/>
                    <a:pt x="1854" y="918"/>
                    <a:pt x="1854" y="918"/>
                  </a:cubicBezTo>
                  <a:cubicBezTo>
                    <a:pt x="1846" y="888"/>
                    <a:pt x="1846" y="888"/>
                    <a:pt x="1846" y="888"/>
                  </a:cubicBezTo>
                  <a:cubicBezTo>
                    <a:pt x="1852" y="891"/>
                    <a:pt x="1852" y="891"/>
                    <a:pt x="1852" y="891"/>
                  </a:cubicBezTo>
                  <a:cubicBezTo>
                    <a:pt x="1859" y="921"/>
                    <a:pt x="1859" y="921"/>
                    <a:pt x="1859" y="921"/>
                  </a:cubicBezTo>
                  <a:moveTo>
                    <a:pt x="1850" y="916"/>
                  </a:moveTo>
                  <a:cubicBezTo>
                    <a:pt x="1844" y="912"/>
                    <a:pt x="1844" y="912"/>
                    <a:pt x="1844" y="912"/>
                  </a:cubicBezTo>
                  <a:cubicBezTo>
                    <a:pt x="1837" y="882"/>
                    <a:pt x="1837" y="882"/>
                    <a:pt x="1837" y="882"/>
                  </a:cubicBezTo>
                  <a:cubicBezTo>
                    <a:pt x="1842" y="886"/>
                    <a:pt x="1842" y="886"/>
                    <a:pt x="1842" y="886"/>
                  </a:cubicBezTo>
                  <a:cubicBezTo>
                    <a:pt x="1850" y="916"/>
                    <a:pt x="1850" y="916"/>
                    <a:pt x="1850" y="916"/>
                  </a:cubicBezTo>
                  <a:moveTo>
                    <a:pt x="1840" y="910"/>
                  </a:moveTo>
                  <a:cubicBezTo>
                    <a:pt x="1835" y="907"/>
                    <a:pt x="1835" y="907"/>
                    <a:pt x="1835" y="907"/>
                  </a:cubicBezTo>
                  <a:cubicBezTo>
                    <a:pt x="1827" y="877"/>
                    <a:pt x="1827" y="877"/>
                    <a:pt x="1827" y="877"/>
                  </a:cubicBezTo>
                  <a:cubicBezTo>
                    <a:pt x="1833" y="880"/>
                    <a:pt x="1833" y="880"/>
                    <a:pt x="1833" y="880"/>
                  </a:cubicBezTo>
                  <a:cubicBezTo>
                    <a:pt x="1840" y="910"/>
                    <a:pt x="1840" y="910"/>
                    <a:pt x="1840" y="910"/>
                  </a:cubicBezTo>
                  <a:moveTo>
                    <a:pt x="1831" y="904"/>
                  </a:moveTo>
                  <a:cubicBezTo>
                    <a:pt x="1825" y="901"/>
                    <a:pt x="1825" y="901"/>
                    <a:pt x="1825" y="901"/>
                  </a:cubicBezTo>
                  <a:cubicBezTo>
                    <a:pt x="1818" y="871"/>
                    <a:pt x="1818" y="871"/>
                    <a:pt x="1818" y="871"/>
                  </a:cubicBezTo>
                  <a:cubicBezTo>
                    <a:pt x="1823" y="874"/>
                    <a:pt x="1823" y="874"/>
                    <a:pt x="1823" y="874"/>
                  </a:cubicBezTo>
                  <a:cubicBezTo>
                    <a:pt x="1831" y="904"/>
                    <a:pt x="1831" y="904"/>
                    <a:pt x="1831" y="904"/>
                  </a:cubicBezTo>
                  <a:moveTo>
                    <a:pt x="1821" y="898"/>
                  </a:moveTo>
                  <a:cubicBezTo>
                    <a:pt x="1816" y="895"/>
                    <a:pt x="1816" y="895"/>
                    <a:pt x="1816" y="895"/>
                  </a:cubicBezTo>
                  <a:cubicBezTo>
                    <a:pt x="1808" y="865"/>
                    <a:pt x="1808" y="865"/>
                    <a:pt x="1808" y="865"/>
                  </a:cubicBezTo>
                  <a:cubicBezTo>
                    <a:pt x="1814" y="868"/>
                    <a:pt x="1814" y="868"/>
                    <a:pt x="1814" y="868"/>
                  </a:cubicBezTo>
                  <a:cubicBezTo>
                    <a:pt x="1821" y="898"/>
                    <a:pt x="1821" y="898"/>
                    <a:pt x="1821" y="898"/>
                  </a:cubicBezTo>
                  <a:moveTo>
                    <a:pt x="1812" y="893"/>
                  </a:moveTo>
                  <a:cubicBezTo>
                    <a:pt x="1806" y="889"/>
                    <a:pt x="1806" y="889"/>
                    <a:pt x="1806" y="889"/>
                  </a:cubicBezTo>
                  <a:cubicBezTo>
                    <a:pt x="1799" y="859"/>
                    <a:pt x="1799" y="859"/>
                    <a:pt x="1799" y="859"/>
                  </a:cubicBezTo>
                  <a:cubicBezTo>
                    <a:pt x="1804" y="863"/>
                    <a:pt x="1804" y="863"/>
                    <a:pt x="1804" y="863"/>
                  </a:cubicBezTo>
                  <a:cubicBezTo>
                    <a:pt x="1812" y="893"/>
                    <a:pt x="1812" y="893"/>
                    <a:pt x="1812" y="893"/>
                  </a:cubicBezTo>
                  <a:moveTo>
                    <a:pt x="1802" y="887"/>
                  </a:moveTo>
                  <a:cubicBezTo>
                    <a:pt x="1797" y="884"/>
                    <a:pt x="1797" y="884"/>
                    <a:pt x="1797" y="884"/>
                  </a:cubicBezTo>
                  <a:cubicBezTo>
                    <a:pt x="1789" y="854"/>
                    <a:pt x="1789" y="854"/>
                    <a:pt x="1789" y="854"/>
                  </a:cubicBezTo>
                  <a:cubicBezTo>
                    <a:pt x="1795" y="857"/>
                    <a:pt x="1795" y="857"/>
                    <a:pt x="1795" y="857"/>
                  </a:cubicBezTo>
                  <a:cubicBezTo>
                    <a:pt x="1802" y="887"/>
                    <a:pt x="1802" y="887"/>
                    <a:pt x="1802" y="887"/>
                  </a:cubicBezTo>
                  <a:moveTo>
                    <a:pt x="1793" y="881"/>
                  </a:moveTo>
                  <a:cubicBezTo>
                    <a:pt x="1787" y="878"/>
                    <a:pt x="1787" y="878"/>
                    <a:pt x="1787" y="878"/>
                  </a:cubicBezTo>
                  <a:cubicBezTo>
                    <a:pt x="1780" y="848"/>
                    <a:pt x="1780" y="848"/>
                    <a:pt x="1780" y="848"/>
                  </a:cubicBezTo>
                  <a:cubicBezTo>
                    <a:pt x="1785" y="851"/>
                    <a:pt x="1785" y="851"/>
                    <a:pt x="1785" y="851"/>
                  </a:cubicBezTo>
                  <a:cubicBezTo>
                    <a:pt x="1793" y="881"/>
                    <a:pt x="1793" y="881"/>
                    <a:pt x="1793" y="881"/>
                  </a:cubicBezTo>
                  <a:moveTo>
                    <a:pt x="1783" y="875"/>
                  </a:moveTo>
                  <a:cubicBezTo>
                    <a:pt x="1778" y="872"/>
                    <a:pt x="1778" y="872"/>
                    <a:pt x="1778" y="872"/>
                  </a:cubicBezTo>
                  <a:cubicBezTo>
                    <a:pt x="1770" y="842"/>
                    <a:pt x="1770" y="842"/>
                    <a:pt x="1770" y="842"/>
                  </a:cubicBezTo>
                  <a:cubicBezTo>
                    <a:pt x="1776" y="845"/>
                    <a:pt x="1776" y="845"/>
                    <a:pt x="1776" y="845"/>
                  </a:cubicBezTo>
                  <a:cubicBezTo>
                    <a:pt x="1783" y="875"/>
                    <a:pt x="1783" y="875"/>
                    <a:pt x="1783" y="875"/>
                  </a:cubicBezTo>
                  <a:moveTo>
                    <a:pt x="1774" y="870"/>
                  </a:moveTo>
                  <a:cubicBezTo>
                    <a:pt x="1768" y="866"/>
                    <a:pt x="1768" y="866"/>
                    <a:pt x="1768" y="866"/>
                  </a:cubicBezTo>
                  <a:cubicBezTo>
                    <a:pt x="1761" y="836"/>
                    <a:pt x="1761" y="836"/>
                    <a:pt x="1761" y="836"/>
                  </a:cubicBezTo>
                  <a:cubicBezTo>
                    <a:pt x="1766" y="840"/>
                    <a:pt x="1766" y="840"/>
                    <a:pt x="1766" y="840"/>
                  </a:cubicBezTo>
                  <a:cubicBezTo>
                    <a:pt x="1774" y="870"/>
                    <a:pt x="1774" y="870"/>
                    <a:pt x="1774" y="870"/>
                  </a:cubicBezTo>
                  <a:moveTo>
                    <a:pt x="1764" y="864"/>
                  </a:moveTo>
                  <a:cubicBezTo>
                    <a:pt x="1759" y="861"/>
                    <a:pt x="1759" y="861"/>
                    <a:pt x="1759" y="861"/>
                  </a:cubicBezTo>
                  <a:cubicBezTo>
                    <a:pt x="1751" y="831"/>
                    <a:pt x="1751" y="831"/>
                    <a:pt x="1751" y="831"/>
                  </a:cubicBezTo>
                  <a:cubicBezTo>
                    <a:pt x="1757" y="834"/>
                    <a:pt x="1757" y="834"/>
                    <a:pt x="1757" y="834"/>
                  </a:cubicBezTo>
                  <a:cubicBezTo>
                    <a:pt x="1764" y="864"/>
                    <a:pt x="1764" y="864"/>
                    <a:pt x="1764" y="864"/>
                  </a:cubicBezTo>
                  <a:moveTo>
                    <a:pt x="1754" y="858"/>
                  </a:moveTo>
                  <a:cubicBezTo>
                    <a:pt x="1749" y="855"/>
                    <a:pt x="1749" y="855"/>
                    <a:pt x="1749" y="855"/>
                  </a:cubicBezTo>
                  <a:cubicBezTo>
                    <a:pt x="1742" y="825"/>
                    <a:pt x="1742" y="825"/>
                    <a:pt x="1742" y="825"/>
                  </a:cubicBezTo>
                  <a:cubicBezTo>
                    <a:pt x="1747" y="828"/>
                    <a:pt x="1747" y="828"/>
                    <a:pt x="1747" y="828"/>
                  </a:cubicBezTo>
                  <a:cubicBezTo>
                    <a:pt x="1754" y="858"/>
                    <a:pt x="1754" y="858"/>
                    <a:pt x="1754" y="858"/>
                  </a:cubicBezTo>
                  <a:moveTo>
                    <a:pt x="1707" y="829"/>
                  </a:moveTo>
                  <a:cubicBezTo>
                    <a:pt x="1703" y="827"/>
                    <a:pt x="1703" y="827"/>
                    <a:pt x="1703" y="827"/>
                  </a:cubicBezTo>
                  <a:cubicBezTo>
                    <a:pt x="1705" y="822"/>
                    <a:pt x="1705" y="822"/>
                    <a:pt x="1705" y="822"/>
                  </a:cubicBezTo>
                  <a:cubicBezTo>
                    <a:pt x="1707" y="829"/>
                    <a:pt x="1707" y="829"/>
                    <a:pt x="1707" y="829"/>
                  </a:cubicBezTo>
                  <a:moveTo>
                    <a:pt x="1745" y="852"/>
                  </a:moveTo>
                  <a:cubicBezTo>
                    <a:pt x="1740" y="849"/>
                    <a:pt x="1740" y="849"/>
                    <a:pt x="1740" y="849"/>
                  </a:cubicBezTo>
                  <a:cubicBezTo>
                    <a:pt x="1732" y="819"/>
                    <a:pt x="1732" y="819"/>
                    <a:pt x="1732" y="819"/>
                  </a:cubicBezTo>
                  <a:cubicBezTo>
                    <a:pt x="1738" y="822"/>
                    <a:pt x="1738" y="822"/>
                    <a:pt x="1738" y="822"/>
                  </a:cubicBezTo>
                  <a:cubicBezTo>
                    <a:pt x="1745" y="852"/>
                    <a:pt x="1745" y="852"/>
                    <a:pt x="1745" y="852"/>
                  </a:cubicBezTo>
                  <a:moveTo>
                    <a:pt x="1735" y="847"/>
                  </a:moveTo>
                  <a:cubicBezTo>
                    <a:pt x="1730" y="843"/>
                    <a:pt x="1730" y="843"/>
                    <a:pt x="1730" y="843"/>
                  </a:cubicBezTo>
                  <a:cubicBezTo>
                    <a:pt x="1723" y="813"/>
                    <a:pt x="1723" y="813"/>
                    <a:pt x="1723" y="813"/>
                  </a:cubicBezTo>
                  <a:cubicBezTo>
                    <a:pt x="1728" y="817"/>
                    <a:pt x="1728" y="817"/>
                    <a:pt x="1728" y="817"/>
                  </a:cubicBezTo>
                  <a:cubicBezTo>
                    <a:pt x="1735" y="847"/>
                    <a:pt x="1735" y="847"/>
                    <a:pt x="1735" y="847"/>
                  </a:cubicBezTo>
                  <a:moveTo>
                    <a:pt x="1716" y="835"/>
                  </a:moveTo>
                  <a:cubicBezTo>
                    <a:pt x="1711" y="832"/>
                    <a:pt x="1711" y="832"/>
                    <a:pt x="1711" y="832"/>
                  </a:cubicBezTo>
                  <a:cubicBezTo>
                    <a:pt x="1708" y="818"/>
                    <a:pt x="1708" y="818"/>
                    <a:pt x="1708" y="818"/>
                  </a:cubicBezTo>
                  <a:cubicBezTo>
                    <a:pt x="1711" y="813"/>
                    <a:pt x="1711" y="813"/>
                    <a:pt x="1711" y="813"/>
                  </a:cubicBezTo>
                  <a:cubicBezTo>
                    <a:pt x="1716" y="835"/>
                    <a:pt x="1716" y="835"/>
                    <a:pt x="1716" y="835"/>
                  </a:cubicBezTo>
                  <a:moveTo>
                    <a:pt x="1726" y="841"/>
                  </a:moveTo>
                  <a:cubicBezTo>
                    <a:pt x="1720" y="837"/>
                    <a:pt x="1720" y="837"/>
                    <a:pt x="1720" y="837"/>
                  </a:cubicBezTo>
                  <a:cubicBezTo>
                    <a:pt x="1713" y="809"/>
                    <a:pt x="1713" y="809"/>
                    <a:pt x="1713" y="809"/>
                  </a:cubicBezTo>
                  <a:cubicBezTo>
                    <a:pt x="1714" y="808"/>
                    <a:pt x="1714" y="808"/>
                    <a:pt x="1714" y="808"/>
                  </a:cubicBezTo>
                  <a:cubicBezTo>
                    <a:pt x="1719" y="811"/>
                    <a:pt x="1719" y="811"/>
                    <a:pt x="1719" y="811"/>
                  </a:cubicBezTo>
                  <a:cubicBezTo>
                    <a:pt x="1726" y="841"/>
                    <a:pt x="1726" y="841"/>
                    <a:pt x="1726" y="841"/>
                  </a:cubicBezTo>
                  <a:moveTo>
                    <a:pt x="1635" y="753"/>
                  </a:moveTo>
                  <a:cubicBezTo>
                    <a:pt x="1632" y="755"/>
                    <a:pt x="1632" y="755"/>
                    <a:pt x="1632" y="755"/>
                  </a:cubicBezTo>
                  <a:cubicBezTo>
                    <a:pt x="1639" y="759"/>
                    <a:pt x="1639" y="759"/>
                    <a:pt x="1639" y="759"/>
                  </a:cubicBezTo>
                  <a:cubicBezTo>
                    <a:pt x="1626" y="779"/>
                    <a:pt x="1626" y="779"/>
                    <a:pt x="1626" y="779"/>
                  </a:cubicBezTo>
                  <a:cubicBezTo>
                    <a:pt x="1629" y="782"/>
                    <a:pt x="1629" y="782"/>
                    <a:pt x="1629" y="782"/>
                  </a:cubicBezTo>
                  <a:cubicBezTo>
                    <a:pt x="1641" y="761"/>
                    <a:pt x="1641" y="761"/>
                    <a:pt x="1641" y="761"/>
                  </a:cubicBezTo>
                  <a:cubicBezTo>
                    <a:pt x="1659" y="771"/>
                    <a:pt x="1659" y="771"/>
                    <a:pt x="1659" y="771"/>
                  </a:cubicBezTo>
                  <a:cubicBezTo>
                    <a:pt x="1644" y="795"/>
                    <a:pt x="1644" y="795"/>
                    <a:pt x="1644" y="795"/>
                  </a:cubicBezTo>
                  <a:cubicBezTo>
                    <a:pt x="1639" y="792"/>
                    <a:pt x="1639" y="792"/>
                    <a:pt x="1639" y="792"/>
                  </a:cubicBezTo>
                  <a:cubicBezTo>
                    <a:pt x="1649" y="802"/>
                    <a:pt x="1649" y="802"/>
                    <a:pt x="1649" y="802"/>
                  </a:cubicBezTo>
                  <a:cubicBezTo>
                    <a:pt x="1661" y="809"/>
                    <a:pt x="1661" y="809"/>
                    <a:pt x="1661" y="809"/>
                  </a:cubicBezTo>
                  <a:cubicBezTo>
                    <a:pt x="1661" y="809"/>
                    <a:pt x="1662" y="809"/>
                    <a:pt x="1662" y="809"/>
                  </a:cubicBezTo>
                  <a:cubicBezTo>
                    <a:pt x="1662" y="809"/>
                    <a:pt x="1663" y="809"/>
                    <a:pt x="1663" y="809"/>
                  </a:cubicBezTo>
                  <a:cubicBezTo>
                    <a:pt x="1664" y="808"/>
                    <a:pt x="1664" y="807"/>
                    <a:pt x="1663" y="806"/>
                  </a:cubicBezTo>
                  <a:cubicBezTo>
                    <a:pt x="1647" y="797"/>
                    <a:pt x="1647" y="797"/>
                    <a:pt x="1647" y="797"/>
                  </a:cubicBezTo>
                  <a:cubicBezTo>
                    <a:pt x="1662" y="773"/>
                    <a:pt x="1662" y="773"/>
                    <a:pt x="1662" y="773"/>
                  </a:cubicBezTo>
                  <a:cubicBezTo>
                    <a:pt x="1713" y="804"/>
                    <a:pt x="1713" y="804"/>
                    <a:pt x="1713" y="804"/>
                  </a:cubicBezTo>
                  <a:cubicBezTo>
                    <a:pt x="1712" y="805"/>
                    <a:pt x="1712" y="805"/>
                    <a:pt x="1712" y="805"/>
                  </a:cubicBezTo>
                  <a:cubicBezTo>
                    <a:pt x="1699" y="826"/>
                    <a:pt x="1699" y="826"/>
                    <a:pt x="1699" y="826"/>
                  </a:cubicBezTo>
                  <a:cubicBezTo>
                    <a:pt x="1698" y="828"/>
                    <a:pt x="1698" y="828"/>
                    <a:pt x="1698" y="828"/>
                  </a:cubicBezTo>
                  <a:cubicBezTo>
                    <a:pt x="1697" y="827"/>
                    <a:pt x="1697" y="827"/>
                    <a:pt x="1697" y="827"/>
                  </a:cubicBezTo>
                  <a:cubicBezTo>
                    <a:pt x="1697" y="827"/>
                    <a:pt x="1696" y="827"/>
                    <a:pt x="1696" y="827"/>
                  </a:cubicBezTo>
                  <a:cubicBezTo>
                    <a:pt x="1695" y="827"/>
                    <a:pt x="1695" y="827"/>
                    <a:pt x="1695" y="828"/>
                  </a:cubicBezTo>
                  <a:cubicBezTo>
                    <a:pt x="1694" y="828"/>
                    <a:pt x="1694" y="829"/>
                    <a:pt x="1695" y="830"/>
                  </a:cubicBezTo>
                  <a:cubicBezTo>
                    <a:pt x="1696" y="830"/>
                    <a:pt x="1696" y="830"/>
                    <a:pt x="1696" y="830"/>
                  </a:cubicBezTo>
                  <a:cubicBezTo>
                    <a:pt x="1689" y="842"/>
                    <a:pt x="1689" y="842"/>
                    <a:pt x="1689" y="842"/>
                  </a:cubicBezTo>
                  <a:cubicBezTo>
                    <a:pt x="1692" y="845"/>
                    <a:pt x="1692" y="845"/>
                    <a:pt x="1692" y="845"/>
                  </a:cubicBezTo>
                  <a:cubicBezTo>
                    <a:pt x="1699" y="832"/>
                    <a:pt x="1699" y="832"/>
                    <a:pt x="1699" y="832"/>
                  </a:cubicBezTo>
                  <a:cubicBezTo>
                    <a:pt x="1859" y="929"/>
                    <a:pt x="1859" y="929"/>
                    <a:pt x="1859" y="929"/>
                  </a:cubicBezTo>
                  <a:cubicBezTo>
                    <a:pt x="1866" y="933"/>
                    <a:pt x="1866" y="933"/>
                    <a:pt x="1866" y="933"/>
                  </a:cubicBezTo>
                  <a:cubicBezTo>
                    <a:pt x="1886" y="945"/>
                    <a:pt x="1886" y="945"/>
                    <a:pt x="1886" y="945"/>
                  </a:cubicBezTo>
                  <a:cubicBezTo>
                    <a:pt x="1900" y="953"/>
                    <a:pt x="1900" y="953"/>
                    <a:pt x="1900" y="953"/>
                  </a:cubicBezTo>
                  <a:cubicBezTo>
                    <a:pt x="1900" y="954"/>
                    <a:pt x="1900" y="954"/>
                    <a:pt x="1900" y="954"/>
                  </a:cubicBezTo>
                  <a:cubicBezTo>
                    <a:pt x="1913" y="962"/>
                    <a:pt x="1913" y="962"/>
                    <a:pt x="1913" y="962"/>
                  </a:cubicBezTo>
                  <a:cubicBezTo>
                    <a:pt x="1934" y="975"/>
                    <a:pt x="1934" y="975"/>
                    <a:pt x="1934" y="975"/>
                  </a:cubicBezTo>
                  <a:cubicBezTo>
                    <a:pt x="1969" y="995"/>
                    <a:pt x="1969" y="995"/>
                    <a:pt x="1969" y="995"/>
                  </a:cubicBezTo>
                  <a:cubicBezTo>
                    <a:pt x="1975" y="999"/>
                    <a:pt x="1975" y="999"/>
                    <a:pt x="1975" y="999"/>
                  </a:cubicBezTo>
                  <a:cubicBezTo>
                    <a:pt x="1977" y="996"/>
                    <a:pt x="1977" y="996"/>
                    <a:pt x="1977" y="996"/>
                  </a:cubicBezTo>
                  <a:cubicBezTo>
                    <a:pt x="1970" y="992"/>
                    <a:pt x="1970" y="992"/>
                    <a:pt x="1970" y="992"/>
                  </a:cubicBezTo>
                  <a:cubicBezTo>
                    <a:pt x="1936" y="972"/>
                    <a:pt x="1936" y="972"/>
                    <a:pt x="1936" y="972"/>
                  </a:cubicBezTo>
                  <a:cubicBezTo>
                    <a:pt x="1916" y="960"/>
                    <a:pt x="1916" y="960"/>
                    <a:pt x="1916" y="960"/>
                  </a:cubicBezTo>
                  <a:cubicBezTo>
                    <a:pt x="1919" y="956"/>
                    <a:pt x="1919" y="956"/>
                    <a:pt x="1919" y="956"/>
                  </a:cubicBezTo>
                  <a:cubicBezTo>
                    <a:pt x="1980" y="993"/>
                    <a:pt x="1980" y="993"/>
                    <a:pt x="1980" y="993"/>
                  </a:cubicBezTo>
                  <a:cubicBezTo>
                    <a:pt x="1983" y="991"/>
                    <a:pt x="1983" y="991"/>
                    <a:pt x="1983" y="991"/>
                  </a:cubicBezTo>
                  <a:cubicBezTo>
                    <a:pt x="1920" y="953"/>
                    <a:pt x="1920" y="953"/>
                    <a:pt x="1920" y="953"/>
                  </a:cubicBezTo>
                  <a:cubicBezTo>
                    <a:pt x="1923" y="949"/>
                    <a:pt x="1923" y="949"/>
                    <a:pt x="1923" y="949"/>
                  </a:cubicBezTo>
                  <a:cubicBezTo>
                    <a:pt x="1986" y="987"/>
                    <a:pt x="1986" y="987"/>
                    <a:pt x="1986" y="987"/>
                  </a:cubicBezTo>
                  <a:cubicBezTo>
                    <a:pt x="1988" y="985"/>
                    <a:pt x="1988" y="985"/>
                    <a:pt x="1988" y="985"/>
                  </a:cubicBezTo>
                  <a:cubicBezTo>
                    <a:pt x="1923" y="945"/>
                    <a:pt x="1923" y="945"/>
                    <a:pt x="1923" y="945"/>
                  </a:cubicBezTo>
                  <a:cubicBezTo>
                    <a:pt x="1911" y="938"/>
                    <a:pt x="1911" y="938"/>
                    <a:pt x="1911" y="938"/>
                  </a:cubicBezTo>
                  <a:cubicBezTo>
                    <a:pt x="1917" y="927"/>
                    <a:pt x="1917" y="927"/>
                    <a:pt x="1917" y="927"/>
                  </a:cubicBezTo>
                  <a:cubicBezTo>
                    <a:pt x="1998" y="976"/>
                    <a:pt x="1998" y="976"/>
                    <a:pt x="1998" y="976"/>
                  </a:cubicBezTo>
                  <a:cubicBezTo>
                    <a:pt x="2000" y="973"/>
                    <a:pt x="2000" y="973"/>
                    <a:pt x="2000" y="973"/>
                  </a:cubicBezTo>
                  <a:cubicBezTo>
                    <a:pt x="1918" y="924"/>
                    <a:pt x="1918" y="924"/>
                    <a:pt x="1918" y="924"/>
                  </a:cubicBezTo>
                  <a:cubicBezTo>
                    <a:pt x="1904" y="915"/>
                    <a:pt x="1904" y="915"/>
                    <a:pt x="1904" y="915"/>
                  </a:cubicBezTo>
                  <a:cubicBezTo>
                    <a:pt x="1877" y="899"/>
                    <a:pt x="1877" y="899"/>
                    <a:pt x="1877" y="899"/>
                  </a:cubicBezTo>
                  <a:cubicBezTo>
                    <a:pt x="1716" y="802"/>
                    <a:pt x="1716" y="802"/>
                    <a:pt x="1716" y="802"/>
                  </a:cubicBezTo>
                  <a:cubicBezTo>
                    <a:pt x="1662" y="769"/>
                    <a:pt x="1662" y="769"/>
                    <a:pt x="1662" y="769"/>
                  </a:cubicBezTo>
                  <a:cubicBezTo>
                    <a:pt x="1642" y="757"/>
                    <a:pt x="1642" y="757"/>
                    <a:pt x="1642" y="757"/>
                  </a:cubicBezTo>
                  <a:cubicBezTo>
                    <a:pt x="1635" y="753"/>
                    <a:pt x="1635" y="753"/>
                    <a:pt x="1635" y="753"/>
                  </a:cubicBezTo>
                  <a:moveTo>
                    <a:pt x="1624" y="746"/>
                  </a:moveTo>
                  <a:cubicBezTo>
                    <a:pt x="1624" y="750"/>
                    <a:pt x="1624" y="750"/>
                    <a:pt x="1624" y="750"/>
                  </a:cubicBezTo>
                  <a:cubicBezTo>
                    <a:pt x="1627" y="752"/>
                    <a:pt x="1627" y="752"/>
                    <a:pt x="1627" y="752"/>
                  </a:cubicBezTo>
                  <a:cubicBezTo>
                    <a:pt x="1629" y="750"/>
                    <a:pt x="1629" y="750"/>
                    <a:pt x="1629" y="750"/>
                  </a:cubicBezTo>
                  <a:cubicBezTo>
                    <a:pt x="1629" y="749"/>
                    <a:pt x="1629" y="749"/>
                    <a:pt x="1629" y="749"/>
                  </a:cubicBezTo>
                  <a:cubicBezTo>
                    <a:pt x="1624" y="746"/>
                    <a:pt x="1624" y="746"/>
                    <a:pt x="1624" y="746"/>
                  </a:cubicBezTo>
                  <a:moveTo>
                    <a:pt x="1616" y="741"/>
                  </a:moveTo>
                  <a:cubicBezTo>
                    <a:pt x="1616" y="745"/>
                    <a:pt x="1616" y="745"/>
                    <a:pt x="1616" y="745"/>
                  </a:cubicBezTo>
                  <a:cubicBezTo>
                    <a:pt x="1621" y="748"/>
                    <a:pt x="1621" y="748"/>
                    <a:pt x="1621" y="748"/>
                  </a:cubicBezTo>
                  <a:cubicBezTo>
                    <a:pt x="1621" y="744"/>
                    <a:pt x="1621" y="744"/>
                    <a:pt x="1621" y="744"/>
                  </a:cubicBezTo>
                  <a:cubicBezTo>
                    <a:pt x="1616" y="741"/>
                    <a:pt x="1616" y="741"/>
                    <a:pt x="1616" y="741"/>
                  </a:cubicBezTo>
                  <a:moveTo>
                    <a:pt x="1610" y="738"/>
                  </a:moveTo>
                  <a:cubicBezTo>
                    <a:pt x="1608" y="739"/>
                    <a:pt x="1608" y="739"/>
                    <a:pt x="1608" y="739"/>
                  </a:cubicBezTo>
                  <a:cubicBezTo>
                    <a:pt x="1608" y="741"/>
                    <a:pt x="1608" y="741"/>
                    <a:pt x="1608" y="741"/>
                  </a:cubicBezTo>
                  <a:cubicBezTo>
                    <a:pt x="1613" y="743"/>
                    <a:pt x="1613" y="743"/>
                    <a:pt x="1613" y="743"/>
                  </a:cubicBezTo>
                  <a:cubicBezTo>
                    <a:pt x="1613" y="739"/>
                    <a:pt x="1613" y="739"/>
                    <a:pt x="1613" y="739"/>
                  </a:cubicBezTo>
                  <a:cubicBezTo>
                    <a:pt x="1610" y="738"/>
                    <a:pt x="1610" y="738"/>
                    <a:pt x="1610" y="738"/>
                  </a:cubicBezTo>
                  <a:moveTo>
                    <a:pt x="2055" y="718"/>
                  </a:moveTo>
                  <a:cubicBezTo>
                    <a:pt x="2061" y="725"/>
                    <a:pt x="2061" y="725"/>
                    <a:pt x="2061" y="725"/>
                  </a:cubicBezTo>
                  <a:cubicBezTo>
                    <a:pt x="2105" y="743"/>
                    <a:pt x="2150" y="761"/>
                    <a:pt x="2194" y="780"/>
                  </a:cubicBezTo>
                  <a:cubicBezTo>
                    <a:pt x="2196" y="777"/>
                    <a:pt x="2196" y="777"/>
                    <a:pt x="2196" y="777"/>
                  </a:cubicBezTo>
                  <a:cubicBezTo>
                    <a:pt x="2149" y="757"/>
                    <a:pt x="2102" y="737"/>
                    <a:pt x="2055" y="718"/>
                  </a:cubicBezTo>
                  <a:moveTo>
                    <a:pt x="2279" y="710"/>
                  </a:moveTo>
                  <a:cubicBezTo>
                    <a:pt x="2276" y="712"/>
                    <a:pt x="2276" y="712"/>
                    <a:pt x="2276" y="712"/>
                  </a:cubicBezTo>
                  <a:cubicBezTo>
                    <a:pt x="2307" y="725"/>
                    <a:pt x="2338" y="739"/>
                    <a:pt x="2369" y="753"/>
                  </a:cubicBezTo>
                  <a:cubicBezTo>
                    <a:pt x="2363" y="746"/>
                    <a:pt x="2363" y="746"/>
                    <a:pt x="2363" y="746"/>
                  </a:cubicBezTo>
                  <a:cubicBezTo>
                    <a:pt x="2335" y="734"/>
                    <a:pt x="2307" y="722"/>
                    <a:pt x="2279" y="710"/>
                  </a:cubicBezTo>
                  <a:moveTo>
                    <a:pt x="2015" y="706"/>
                  </a:moveTo>
                  <a:cubicBezTo>
                    <a:pt x="2015" y="706"/>
                    <a:pt x="2015" y="706"/>
                    <a:pt x="2015" y="706"/>
                  </a:cubicBezTo>
                  <a:cubicBezTo>
                    <a:pt x="2015" y="706"/>
                    <a:pt x="2015" y="706"/>
                    <a:pt x="2016" y="707"/>
                  </a:cubicBezTo>
                  <a:cubicBezTo>
                    <a:pt x="2015" y="706"/>
                    <a:pt x="2015" y="706"/>
                    <a:pt x="2015" y="706"/>
                  </a:cubicBezTo>
                  <a:moveTo>
                    <a:pt x="2018" y="704"/>
                  </a:moveTo>
                  <a:cubicBezTo>
                    <a:pt x="2024" y="710"/>
                    <a:pt x="2024" y="710"/>
                    <a:pt x="2024" y="710"/>
                  </a:cubicBezTo>
                  <a:cubicBezTo>
                    <a:pt x="2033" y="714"/>
                    <a:pt x="2043" y="717"/>
                    <a:pt x="2053" y="721"/>
                  </a:cubicBezTo>
                  <a:cubicBezTo>
                    <a:pt x="2047" y="715"/>
                    <a:pt x="2047" y="715"/>
                    <a:pt x="2047" y="715"/>
                  </a:cubicBezTo>
                  <a:cubicBezTo>
                    <a:pt x="2037" y="711"/>
                    <a:pt x="2027" y="707"/>
                    <a:pt x="2018" y="704"/>
                  </a:cubicBezTo>
                  <a:moveTo>
                    <a:pt x="2001" y="697"/>
                  </a:moveTo>
                  <a:cubicBezTo>
                    <a:pt x="1999" y="700"/>
                    <a:pt x="1999" y="700"/>
                    <a:pt x="1999" y="700"/>
                  </a:cubicBezTo>
                  <a:cubicBezTo>
                    <a:pt x="2003" y="702"/>
                    <a:pt x="2007" y="703"/>
                    <a:pt x="2011" y="705"/>
                  </a:cubicBezTo>
                  <a:cubicBezTo>
                    <a:pt x="2014" y="702"/>
                    <a:pt x="2014" y="702"/>
                    <a:pt x="2014" y="702"/>
                  </a:cubicBezTo>
                  <a:cubicBezTo>
                    <a:pt x="2014" y="702"/>
                    <a:pt x="2014" y="702"/>
                    <a:pt x="2014" y="702"/>
                  </a:cubicBezTo>
                  <a:cubicBezTo>
                    <a:pt x="2010" y="700"/>
                    <a:pt x="2006" y="699"/>
                    <a:pt x="2001" y="697"/>
                  </a:cubicBezTo>
                  <a:moveTo>
                    <a:pt x="1981" y="689"/>
                  </a:moveTo>
                  <a:cubicBezTo>
                    <a:pt x="1987" y="695"/>
                    <a:pt x="1987" y="695"/>
                    <a:pt x="1987" y="695"/>
                  </a:cubicBezTo>
                  <a:cubicBezTo>
                    <a:pt x="1990" y="696"/>
                    <a:pt x="1993" y="697"/>
                    <a:pt x="1995" y="699"/>
                  </a:cubicBezTo>
                  <a:cubicBezTo>
                    <a:pt x="1998" y="696"/>
                    <a:pt x="1998" y="696"/>
                    <a:pt x="1998" y="696"/>
                  </a:cubicBezTo>
                  <a:cubicBezTo>
                    <a:pt x="1992" y="694"/>
                    <a:pt x="1986" y="691"/>
                    <a:pt x="1981" y="689"/>
                  </a:cubicBezTo>
                  <a:moveTo>
                    <a:pt x="1998" y="662"/>
                  </a:moveTo>
                  <a:cubicBezTo>
                    <a:pt x="2004" y="668"/>
                    <a:pt x="2004" y="668"/>
                    <a:pt x="2004" y="668"/>
                  </a:cubicBezTo>
                  <a:cubicBezTo>
                    <a:pt x="2076" y="696"/>
                    <a:pt x="2147" y="725"/>
                    <a:pt x="2218" y="755"/>
                  </a:cubicBezTo>
                  <a:cubicBezTo>
                    <a:pt x="2220" y="753"/>
                    <a:pt x="2220" y="753"/>
                    <a:pt x="2220" y="753"/>
                  </a:cubicBezTo>
                  <a:cubicBezTo>
                    <a:pt x="2147" y="722"/>
                    <a:pt x="2073" y="691"/>
                    <a:pt x="1998" y="662"/>
                  </a:cubicBezTo>
                  <a:moveTo>
                    <a:pt x="1993" y="661"/>
                  </a:moveTo>
                  <a:cubicBezTo>
                    <a:pt x="1992" y="662"/>
                    <a:pt x="1992" y="662"/>
                    <a:pt x="1992" y="662"/>
                  </a:cubicBezTo>
                  <a:cubicBezTo>
                    <a:pt x="1991" y="663"/>
                    <a:pt x="1991" y="663"/>
                    <a:pt x="1991" y="663"/>
                  </a:cubicBezTo>
                  <a:cubicBezTo>
                    <a:pt x="1993" y="664"/>
                    <a:pt x="1995" y="664"/>
                    <a:pt x="1996" y="665"/>
                  </a:cubicBezTo>
                  <a:cubicBezTo>
                    <a:pt x="1993" y="661"/>
                    <a:pt x="1993" y="661"/>
                    <a:pt x="1993" y="661"/>
                  </a:cubicBezTo>
                  <a:moveTo>
                    <a:pt x="1982" y="656"/>
                  </a:moveTo>
                  <a:cubicBezTo>
                    <a:pt x="1982" y="660"/>
                    <a:pt x="1982" y="660"/>
                    <a:pt x="1982" y="660"/>
                  </a:cubicBezTo>
                  <a:cubicBezTo>
                    <a:pt x="1984" y="660"/>
                    <a:pt x="1985" y="661"/>
                    <a:pt x="1987" y="661"/>
                  </a:cubicBezTo>
                  <a:cubicBezTo>
                    <a:pt x="1987" y="660"/>
                    <a:pt x="1987" y="660"/>
                    <a:pt x="1987" y="660"/>
                  </a:cubicBezTo>
                  <a:cubicBezTo>
                    <a:pt x="1983" y="656"/>
                    <a:pt x="1983" y="656"/>
                    <a:pt x="1983" y="656"/>
                  </a:cubicBezTo>
                  <a:cubicBezTo>
                    <a:pt x="1983" y="656"/>
                    <a:pt x="1983" y="656"/>
                    <a:pt x="1982" y="656"/>
                  </a:cubicBezTo>
                  <a:moveTo>
                    <a:pt x="1975" y="653"/>
                  </a:moveTo>
                  <a:cubicBezTo>
                    <a:pt x="1975" y="656"/>
                    <a:pt x="1975" y="656"/>
                    <a:pt x="1975" y="656"/>
                  </a:cubicBezTo>
                  <a:cubicBezTo>
                    <a:pt x="1976" y="657"/>
                    <a:pt x="1978" y="658"/>
                    <a:pt x="1979" y="658"/>
                  </a:cubicBezTo>
                  <a:cubicBezTo>
                    <a:pt x="1979" y="655"/>
                    <a:pt x="1979" y="655"/>
                    <a:pt x="1979" y="655"/>
                  </a:cubicBezTo>
                  <a:cubicBezTo>
                    <a:pt x="1978" y="654"/>
                    <a:pt x="1976" y="653"/>
                    <a:pt x="1975" y="653"/>
                  </a:cubicBezTo>
                  <a:moveTo>
                    <a:pt x="1967" y="650"/>
                  </a:moveTo>
                  <a:cubicBezTo>
                    <a:pt x="1967" y="653"/>
                    <a:pt x="1967" y="653"/>
                    <a:pt x="1967" y="653"/>
                  </a:cubicBezTo>
                  <a:cubicBezTo>
                    <a:pt x="1968" y="654"/>
                    <a:pt x="1970" y="655"/>
                    <a:pt x="1971" y="655"/>
                  </a:cubicBezTo>
                  <a:cubicBezTo>
                    <a:pt x="1971" y="651"/>
                    <a:pt x="1971" y="651"/>
                    <a:pt x="1971" y="651"/>
                  </a:cubicBezTo>
                  <a:cubicBezTo>
                    <a:pt x="1970" y="651"/>
                    <a:pt x="1968" y="650"/>
                    <a:pt x="1967" y="650"/>
                  </a:cubicBezTo>
                  <a:moveTo>
                    <a:pt x="1959" y="647"/>
                  </a:moveTo>
                  <a:cubicBezTo>
                    <a:pt x="1959" y="650"/>
                    <a:pt x="1959" y="650"/>
                    <a:pt x="1959" y="650"/>
                  </a:cubicBezTo>
                  <a:cubicBezTo>
                    <a:pt x="1960" y="651"/>
                    <a:pt x="1962" y="652"/>
                    <a:pt x="1963" y="652"/>
                  </a:cubicBezTo>
                  <a:cubicBezTo>
                    <a:pt x="1963" y="648"/>
                    <a:pt x="1963" y="648"/>
                    <a:pt x="1963" y="648"/>
                  </a:cubicBezTo>
                  <a:cubicBezTo>
                    <a:pt x="1962" y="648"/>
                    <a:pt x="1960" y="647"/>
                    <a:pt x="1959" y="647"/>
                  </a:cubicBezTo>
                  <a:moveTo>
                    <a:pt x="1951" y="644"/>
                  </a:moveTo>
                  <a:cubicBezTo>
                    <a:pt x="1951" y="647"/>
                    <a:pt x="1951" y="647"/>
                    <a:pt x="1951" y="647"/>
                  </a:cubicBezTo>
                  <a:cubicBezTo>
                    <a:pt x="1952" y="648"/>
                    <a:pt x="1954" y="648"/>
                    <a:pt x="1955" y="649"/>
                  </a:cubicBezTo>
                  <a:cubicBezTo>
                    <a:pt x="1955" y="645"/>
                    <a:pt x="1955" y="645"/>
                    <a:pt x="1955" y="645"/>
                  </a:cubicBezTo>
                  <a:cubicBezTo>
                    <a:pt x="1954" y="645"/>
                    <a:pt x="1952" y="644"/>
                    <a:pt x="1951" y="644"/>
                  </a:cubicBezTo>
                  <a:moveTo>
                    <a:pt x="1943" y="641"/>
                  </a:moveTo>
                  <a:cubicBezTo>
                    <a:pt x="1943" y="644"/>
                    <a:pt x="1943" y="644"/>
                    <a:pt x="1943" y="644"/>
                  </a:cubicBezTo>
                  <a:cubicBezTo>
                    <a:pt x="1945" y="645"/>
                    <a:pt x="1946" y="645"/>
                    <a:pt x="1948" y="646"/>
                  </a:cubicBezTo>
                  <a:cubicBezTo>
                    <a:pt x="1948" y="642"/>
                    <a:pt x="1948" y="642"/>
                    <a:pt x="1948" y="642"/>
                  </a:cubicBezTo>
                  <a:cubicBezTo>
                    <a:pt x="1946" y="642"/>
                    <a:pt x="1945" y="641"/>
                    <a:pt x="1943" y="641"/>
                  </a:cubicBezTo>
                  <a:moveTo>
                    <a:pt x="1935" y="638"/>
                  </a:moveTo>
                  <a:cubicBezTo>
                    <a:pt x="1935" y="639"/>
                    <a:pt x="1935" y="639"/>
                    <a:pt x="1935" y="639"/>
                  </a:cubicBezTo>
                  <a:cubicBezTo>
                    <a:pt x="1939" y="643"/>
                    <a:pt x="1939" y="643"/>
                    <a:pt x="1939" y="643"/>
                  </a:cubicBezTo>
                  <a:cubicBezTo>
                    <a:pt x="1939" y="643"/>
                    <a:pt x="1939" y="643"/>
                    <a:pt x="1940" y="643"/>
                  </a:cubicBezTo>
                  <a:cubicBezTo>
                    <a:pt x="1940" y="639"/>
                    <a:pt x="1940" y="639"/>
                    <a:pt x="1940" y="639"/>
                  </a:cubicBezTo>
                  <a:cubicBezTo>
                    <a:pt x="1938" y="639"/>
                    <a:pt x="1937" y="638"/>
                    <a:pt x="1935" y="638"/>
                  </a:cubicBezTo>
                  <a:moveTo>
                    <a:pt x="2074" y="625"/>
                  </a:moveTo>
                  <a:cubicBezTo>
                    <a:pt x="2071" y="627"/>
                    <a:pt x="2071" y="627"/>
                    <a:pt x="2071" y="627"/>
                  </a:cubicBezTo>
                  <a:cubicBezTo>
                    <a:pt x="2137" y="653"/>
                    <a:pt x="2201" y="680"/>
                    <a:pt x="2266" y="708"/>
                  </a:cubicBezTo>
                  <a:cubicBezTo>
                    <a:pt x="2268" y="705"/>
                    <a:pt x="2268" y="705"/>
                    <a:pt x="2268" y="705"/>
                  </a:cubicBezTo>
                  <a:cubicBezTo>
                    <a:pt x="2204" y="678"/>
                    <a:pt x="2139" y="651"/>
                    <a:pt x="2074" y="625"/>
                  </a:cubicBezTo>
                  <a:moveTo>
                    <a:pt x="1392" y="680"/>
                  </a:moveTo>
                  <a:cubicBezTo>
                    <a:pt x="1382" y="673"/>
                    <a:pt x="1382" y="673"/>
                    <a:pt x="1382" y="673"/>
                  </a:cubicBezTo>
                  <a:cubicBezTo>
                    <a:pt x="1388" y="663"/>
                    <a:pt x="1388" y="663"/>
                    <a:pt x="1388" y="663"/>
                  </a:cubicBezTo>
                  <a:cubicBezTo>
                    <a:pt x="1399" y="669"/>
                    <a:pt x="1399" y="669"/>
                    <a:pt x="1399" y="669"/>
                  </a:cubicBezTo>
                  <a:cubicBezTo>
                    <a:pt x="1392" y="680"/>
                    <a:pt x="1392" y="680"/>
                    <a:pt x="1392" y="680"/>
                  </a:cubicBezTo>
                  <a:moveTo>
                    <a:pt x="1401" y="666"/>
                  </a:moveTo>
                  <a:cubicBezTo>
                    <a:pt x="1390" y="660"/>
                    <a:pt x="1390" y="660"/>
                    <a:pt x="1390" y="660"/>
                  </a:cubicBezTo>
                  <a:cubicBezTo>
                    <a:pt x="1396" y="649"/>
                    <a:pt x="1396" y="649"/>
                    <a:pt x="1396" y="649"/>
                  </a:cubicBezTo>
                  <a:cubicBezTo>
                    <a:pt x="1407" y="656"/>
                    <a:pt x="1407" y="656"/>
                    <a:pt x="1407" y="656"/>
                  </a:cubicBezTo>
                  <a:cubicBezTo>
                    <a:pt x="1401" y="666"/>
                    <a:pt x="1401" y="666"/>
                    <a:pt x="1401" y="666"/>
                  </a:cubicBezTo>
                  <a:moveTo>
                    <a:pt x="1361" y="624"/>
                  </a:moveTo>
                  <a:cubicBezTo>
                    <a:pt x="1371" y="634"/>
                    <a:pt x="1371" y="634"/>
                    <a:pt x="1371" y="634"/>
                  </a:cubicBezTo>
                  <a:cubicBezTo>
                    <a:pt x="1388" y="644"/>
                    <a:pt x="1388" y="644"/>
                    <a:pt x="1388" y="644"/>
                  </a:cubicBezTo>
                  <a:cubicBezTo>
                    <a:pt x="1393" y="647"/>
                    <a:pt x="1393" y="647"/>
                    <a:pt x="1393" y="647"/>
                  </a:cubicBezTo>
                  <a:cubicBezTo>
                    <a:pt x="1391" y="651"/>
                    <a:pt x="1391" y="651"/>
                    <a:pt x="1391" y="651"/>
                  </a:cubicBezTo>
                  <a:cubicBezTo>
                    <a:pt x="1383" y="646"/>
                    <a:pt x="1383" y="646"/>
                    <a:pt x="1383" y="646"/>
                  </a:cubicBezTo>
                  <a:cubicBezTo>
                    <a:pt x="1383" y="647"/>
                    <a:pt x="1382" y="647"/>
                    <a:pt x="1382" y="647"/>
                  </a:cubicBezTo>
                  <a:cubicBezTo>
                    <a:pt x="1381" y="649"/>
                    <a:pt x="1381" y="649"/>
                    <a:pt x="1381" y="649"/>
                  </a:cubicBezTo>
                  <a:cubicBezTo>
                    <a:pt x="1389" y="654"/>
                    <a:pt x="1389" y="654"/>
                    <a:pt x="1389" y="654"/>
                  </a:cubicBezTo>
                  <a:cubicBezTo>
                    <a:pt x="1387" y="658"/>
                    <a:pt x="1387" y="658"/>
                    <a:pt x="1387" y="658"/>
                  </a:cubicBezTo>
                  <a:cubicBezTo>
                    <a:pt x="1377" y="652"/>
                    <a:pt x="1377" y="652"/>
                    <a:pt x="1377" y="652"/>
                  </a:cubicBezTo>
                  <a:cubicBezTo>
                    <a:pt x="1375" y="655"/>
                    <a:pt x="1375" y="655"/>
                    <a:pt x="1375" y="655"/>
                  </a:cubicBezTo>
                  <a:cubicBezTo>
                    <a:pt x="1385" y="661"/>
                    <a:pt x="1385" y="661"/>
                    <a:pt x="1385" y="661"/>
                  </a:cubicBezTo>
                  <a:cubicBezTo>
                    <a:pt x="1379" y="671"/>
                    <a:pt x="1379" y="671"/>
                    <a:pt x="1379" y="671"/>
                  </a:cubicBezTo>
                  <a:cubicBezTo>
                    <a:pt x="1366" y="664"/>
                    <a:pt x="1366" y="664"/>
                    <a:pt x="1366" y="664"/>
                  </a:cubicBezTo>
                  <a:cubicBezTo>
                    <a:pt x="1363" y="666"/>
                    <a:pt x="1363" y="666"/>
                    <a:pt x="1363" y="666"/>
                  </a:cubicBezTo>
                  <a:cubicBezTo>
                    <a:pt x="1379" y="675"/>
                    <a:pt x="1379" y="675"/>
                    <a:pt x="1379" y="675"/>
                  </a:cubicBezTo>
                  <a:cubicBezTo>
                    <a:pt x="1392" y="683"/>
                    <a:pt x="1392" y="683"/>
                    <a:pt x="1392" y="683"/>
                  </a:cubicBezTo>
                  <a:cubicBezTo>
                    <a:pt x="1556" y="782"/>
                    <a:pt x="1556" y="782"/>
                    <a:pt x="1556" y="782"/>
                  </a:cubicBezTo>
                  <a:cubicBezTo>
                    <a:pt x="1556" y="782"/>
                    <a:pt x="1556" y="782"/>
                    <a:pt x="1556" y="782"/>
                  </a:cubicBezTo>
                  <a:cubicBezTo>
                    <a:pt x="1558" y="780"/>
                    <a:pt x="1558" y="780"/>
                    <a:pt x="1558" y="780"/>
                  </a:cubicBezTo>
                  <a:cubicBezTo>
                    <a:pt x="1395" y="681"/>
                    <a:pt x="1395" y="681"/>
                    <a:pt x="1395" y="681"/>
                  </a:cubicBezTo>
                  <a:cubicBezTo>
                    <a:pt x="1398" y="678"/>
                    <a:pt x="1398" y="678"/>
                    <a:pt x="1398" y="678"/>
                  </a:cubicBezTo>
                  <a:cubicBezTo>
                    <a:pt x="1561" y="777"/>
                    <a:pt x="1561" y="777"/>
                    <a:pt x="1561" y="777"/>
                  </a:cubicBezTo>
                  <a:cubicBezTo>
                    <a:pt x="1564" y="774"/>
                    <a:pt x="1564" y="774"/>
                    <a:pt x="1564" y="774"/>
                  </a:cubicBezTo>
                  <a:cubicBezTo>
                    <a:pt x="1399" y="675"/>
                    <a:pt x="1399" y="675"/>
                    <a:pt x="1399" y="675"/>
                  </a:cubicBezTo>
                  <a:cubicBezTo>
                    <a:pt x="1402" y="671"/>
                    <a:pt x="1402" y="671"/>
                    <a:pt x="1402" y="671"/>
                  </a:cubicBezTo>
                  <a:cubicBezTo>
                    <a:pt x="1567" y="771"/>
                    <a:pt x="1567" y="771"/>
                    <a:pt x="1567" y="771"/>
                  </a:cubicBezTo>
                  <a:cubicBezTo>
                    <a:pt x="1570" y="768"/>
                    <a:pt x="1570" y="768"/>
                    <a:pt x="1570" y="768"/>
                  </a:cubicBezTo>
                  <a:cubicBezTo>
                    <a:pt x="1403" y="668"/>
                    <a:pt x="1403" y="668"/>
                    <a:pt x="1403" y="668"/>
                  </a:cubicBezTo>
                  <a:cubicBezTo>
                    <a:pt x="1410" y="657"/>
                    <a:pt x="1410" y="657"/>
                    <a:pt x="1410" y="657"/>
                  </a:cubicBezTo>
                  <a:cubicBezTo>
                    <a:pt x="1422" y="665"/>
                    <a:pt x="1422" y="665"/>
                    <a:pt x="1422" y="665"/>
                  </a:cubicBezTo>
                  <a:cubicBezTo>
                    <a:pt x="1579" y="759"/>
                    <a:pt x="1579" y="759"/>
                    <a:pt x="1579" y="759"/>
                  </a:cubicBezTo>
                  <a:cubicBezTo>
                    <a:pt x="1581" y="757"/>
                    <a:pt x="1581" y="757"/>
                    <a:pt x="1581" y="757"/>
                  </a:cubicBezTo>
                  <a:cubicBezTo>
                    <a:pt x="1424" y="662"/>
                    <a:pt x="1424" y="662"/>
                    <a:pt x="1424" y="662"/>
                  </a:cubicBezTo>
                  <a:cubicBezTo>
                    <a:pt x="1410" y="654"/>
                    <a:pt x="1410" y="654"/>
                    <a:pt x="1410" y="654"/>
                  </a:cubicBezTo>
                  <a:cubicBezTo>
                    <a:pt x="1397" y="645"/>
                    <a:pt x="1397" y="645"/>
                    <a:pt x="1397" y="645"/>
                  </a:cubicBezTo>
                  <a:cubicBezTo>
                    <a:pt x="1389" y="641"/>
                    <a:pt x="1389" y="641"/>
                    <a:pt x="1389" y="641"/>
                  </a:cubicBezTo>
                  <a:cubicBezTo>
                    <a:pt x="1361" y="624"/>
                    <a:pt x="1361" y="624"/>
                    <a:pt x="1361" y="624"/>
                  </a:cubicBezTo>
                  <a:moveTo>
                    <a:pt x="1766" y="608"/>
                  </a:moveTo>
                  <a:cubicBezTo>
                    <a:pt x="1766" y="612"/>
                    <a:pt x="1766" y="612"/>
                    <a:pt x="1766" y="612"/>
                  </a:cubicBezTo>
                  <a:cubicBezTo>
                    <a:pt x="1766" y="612"/>
                    <a:pt x="1766" y="612"/>
                    <a:pt x="1766" y="612"/>
                  </a:cubicBezTo>
                  <a:cubicBezTo>
                    <a:pt x="1769" y="609"/>
                    <a:pt x="1769" y="609"/>
                    <a:pt x="1769" y="609"/>
                  </a:cubicBezTo>
                  <a:cubicBezTo>
                    <a:pt x="1768" y="609"/>
                    <a:pt x="1767" y="608"/>
                    <a:pt x="1766" y="608"/>
                  </a:cubicBezTo>
                  <a:moveTo>
                    <a:pt x="1758" y="605"/>
                  </a:moveTo>
                  <a:cubicBezTo>
                    <a:pt x="1758" y="609"/>
                    <a:pt x="1758" y="609"/>
                    <a:pt x="1758" y="609"/>
                  </a:cubicBezTo>
                  <a:cubicBezTo>
                    <a:pt x="1759" y="609"/>
                    <a:pt x="1761" y="610"/>
                    <a:pt x="1762" y="610"/>
                  </a:cubicBezTo>
                  <a:cubicBezTo>
                    <a:pt x="1762" y="607"/>
                    <a:pt x="1762" y="607"/>
                    <a:pt x="1762" y="607"/>
                  </a:cubicBezTo>
                  <a:cubicBezTo>
                    <a:pt x="1761" y="606"/>
                    <a:pt x="1759" y="606"/>
                    <a:pt x="1758" y="605"/>
                  </a:cubicBezTo>
                  <a:moveTo>
                    <a:pt x="1750" y="602"/>
                  </a:moveTo>
                  <a:cubicBezTo>
                    <a:pt x="1750" y="606"/>
                    <a:pt x="1750" y="606"/>
                    <a:pt x="1750" y="606"/>
                  </a:cubicBezTo>
                  <a:cubicBezTo>
                    <a:pt x="1751" y="606"/>
                    <a:pt x="1753" y="607"/>
                    <a:pt x="1754" y="607"/>
                  </a:cubicBezTo>
                  <a:cubicBezTo>
                    <a:pt x="1754" y="604"/>
                    <a:pt x="1754" y="604"/>
                    <a:pt x="1754" y="604"/>
                  </a:cubicBezTo>
                  <a:cubicBezTo>
                    <a:pt x="1753" y="603"/>
                    <a:pt x="1751" y="603"/>
                    <a:pt x="1750" y="602"/>
                  </a:cubicBezTo>
                  <a:moveTo>
                    <a:pt x="1746" y="601"/>
                  </a:moveTo>
                  <a:cubicBezTo>
                    <a:pt x="1744" y="604"/>
                    <a:pt x="1744" y="604"/>
                    <a:pt x="1744" y="604"/>
                  </a:cubicBezTo>
                  <a:cubicBezTo>
                    <a:pt x="1745" y="604"/>
                    <a:pt x="1745" y="604"/>
                    <a:pt x="1746" y="605"/>
                  </a:cubicBezTo>
                  <a:cubicBezTo>
                    <a:pt x="1746" y="601"/>
                    <a:pt x="1746" y="601"/>
                    <a:pt x="1746" y="601"/>
                  </a:cubicBezTo>
                  <a:cubicBezTo>
                    <a:pt x="1746" y="601"/>
                    <a:pt x="1746" y="601"/>
                    <a:pt x="1746" y="601"/>
                  </a:cubicBezTo>
                  <a:moveTo>
                    <a:pt x="1757" y="677"/>
                  </a:moveTo>
                  <a:cubicBezTo>
                    <a:pt x="1757" y="677"/>
                    <a:pt x="1757" y="677"/>
                    <a:pt x="1757" y="676"/>
                  </a:cubicBezTo>
                  <a:cubicBezTo>
                    <a:pt x="1758" y="675"/>
                    <a:pt x="1758" y="675"/>
                    <a:pt x="1758" y="675"/>
                  </a:cubicBezTo>
                  <a:cubicBezTo>
                    <a:pt x="1760" y="676"/>
                    <a:pt x="1760" y="676"/>
                    <a:pt x="1760" y="676"/>
                  </a:cubicBezTo>
                  <a:cubicBezTo>
                    <a:pt x="1759" y="676"/>
                    <a:pt x="1758" y="677"/>
                    <a:pt x="1757" y="677"/>
                  </a:cubicBezTo>
                  <a:moveTo>
                    <a:pt x="1754" y="675"/>
                  </a:moveTo>
                  <a:cubicBezTo>
                    <a:pt x="1753" y="674"/>
                    <a:pt x="1753" y="673"/>
                    <a:pt x="1753" y="672"/>
                  </a:cubicBezTo>
                  <a:cubicBezTo>
                    <a:pt x="1755" y="673"/>
                    <a:pt x="1755" y="673"/>
                    <a:pt x="1755" y="673"/>
                  </a:cubicBezTo>
                  <a:cubicBezTo>
                    <a:pt x="1754" y="675"/>
                    <a:pt x="1754" y="675"/>
                    <a:pt x="1754" y="675"/>
                  </a:cubicBezTo>
                  <a:moveTo>
                    <a:pt x="1761" y="673"/>
                  </a:moveTo>
                  <a:cubicBezTo>
                    <a:pt x="1759" y="672"/>
                    <a:pt x="1759" y="672"/>
                    <a:pt x="1759" y="672"/>
                  </a:cubicBezTo>
                  <a:cubicBezTo>
                    <a:pt x="1761" y="670"/>
                    <a:pt x="1761" y="670"/>
                    <a:pt x="1761" y="670"/>
                  </a:cubicBezTo>
                  <a:cubicBezTo>
                    <a:pt x="1761" y="671"/>
                    <a:pt x="1761" y="672"/>
                    <a:pt x="1761" y="673"/>
                  </a:cubicBezTo>
                  <a:moveTo>
                    <a:pt x="1757" y="670"/>
                  </a:moveTo>
                  <a:cubicBezTo>
                    <a:pt x="1755" y="669"/>
                    <a:pt x="1755" y="669"/>
                    <a:pt x="1755" y="669"/>
                  </a:cubicBezTo>
                  <a:cubicBezTo>
                    <a:pt x="1755" y="668"/>
                    <a:pt x="1756" y="668"/>
                    <a:pt x="1757" y="668"/>
                  </a:cubicBezTo>
                  <a:cubicBezTo>
                    <a:pt x="1757" y="668"/>
                    <a:pt x="1757" y="668"/>
                    <a:pt x="1758" y="668"/>
                  </a:cubicBezTo>
                  <a:cubicBezTo>
                    <a:pt x="1757" y="670"/>
                    <a:pt x="1757" y="670"/>
                    <a:pt x="1757" y="670"/>
                  </a:cubicBezTo>
                  <a:moveTo>
                    <a:pt x="1800" y="587"/>
                  </a:moveTo>
                  <a:cubicBezTo>
                    <a:pt x="1798" y="590"/>
                    <a:pt x="1798" y="590"/>
                    <a:pt x="1798" y="590"/>
                  </a:cubicBezTo>
                  <a:cubicBezTo>
                    <a:pt x="1837" y="604"/>
                    <a:pt x="1877" y="619"/>
                    <a:pt x="1917" y="634"/>
                  </a:cubicBezTo>
                  <a:cubicBezTo>
                    <a:pt x="1907" y="660"/>
                    <a:pt x="1907" y="660"/>
                    <a:pt x="1907" y="660"/>
                  </a:cubicBezTo>
                  <a:cubicBezTo>
                    <a:pt x="1869" y="646"/>
                    <a:pt x="1830" y="632"/>
                    <a:pt x="1792" y="618"/>
                  </a:cubicBezTo>
                  <a:cubicBezTo>
                    <a:pt x="1795" y="614"/>
                    <a:pt x="1795" y="614"/>
                    <a:pt x="1795" y="614"/>
                  </a:cubicBezTo>
                  <a:cubicBezTo>
                    <a:pt x="1795" y="613"/>
                    <a:pt x="1795" y="612"/>
                    <a:pt x="1794" y="611"/>
                  </a:cubicBezTo>
                  <a:cubicBezTo>
                    <a:pt x="1794" y="611"/>
                    <a:pt x="1793" y="611"/>
                    <a:pt x="1793" y="611"/>
                  </a:cubicBezTo>
                  <a:cubicBezTo>
                    <a:pt x="1793" y="611"/>
                    <a:pt x="1792" y="611"/>
                    <a:pt x="1792" y="612"/>
                  </a:cubicBezTo>
                  <a:cubicBezTo>
                    <a:pt x="1789" y="616"/>
                    <a:pt x="1789" y="616"/>
                    <a:pt x="1789" y="616"/>
                  </a:cubicBezTo>
                  <a:cubicBezTo>
                    <a:pt x="1784" y="615"/>
                    <a:pt x="1780" y="613"/>
                    <a:pt x="1776" y="612"/>
                  </a:cubicBezTo>
                  <a:cubicBezTo>
                    <a:pt x="1773" y="614"/>
                    <a:pt x="1773" y="614"/>
                    <a:pt x="1773" y="614"/>
                  </a:cubicBezTo>
                  <a:cubicBezTo>
                    <a:pt x="1778" y="616"/>
                    <a:pt x="1782" y="618"/>
                    <a:pt x="1787" y="619"/>
                  </a:cubicBezTo>
                  <a:cubicBezTo>
                    <a:pt x="1772" y="645"/>
                    <a:pt x="1772" y="645"/>
                    <a:pt x="1772" y="645"/>
                  </a:cubicBezTo>
                  <a:cubicBezTo>
                    <a:pt x="1762" y="661"/>
                    <a:pt x="1762" y="661"/>
                    <a:pt x="1762" y="661"/>
                  </a:cubicBezTo>
                  <a:cubicBezTo>
                    <a:pt x="1759" y="665"/>
                    <a:pt x="1759" y="665"/>
                    <a:pt x="1759" y="665"/>
                  </a:cubicBezTo>
                  <a:cubicBezTo>
                    <a:pt x="1759" y="665"/>
                    <a:pt x="1758" y="665"/>
                    <a:pt x="1757" y="665"/>
                  </a:cubicBezTo>
                  <a:cubicBezTo>
                    <a:pt x="1755" y="665"/>
                    <a:pt x="1753" y="666"/>
                    <a:pt x="1752" y="667"/>
                  </a:cubicBezTo>
                  <a:cubicBezTo>
                    <a:pt x="1748" y="665"/>
                    <a:pt x="1748" y="665"/>
                    <a:pt x="1748" y="665"/>
                  </a:cubicBezTo>
                  <a:cubicBezTo>
                    <a:pt x="1748" y="665"/>
                    <a:pt x="1747" y="665"/>
                    <a:pt x="1747" y="665"/>
                  </a:cubicBezTo>
                  <a:cubicBezTo>
                    <a:pt x="1746" y="665"/>
                    <a:pt x="1746" y="665"/>
                    <a:pt x="1746" y="665"/>
                  </a:cubicBezTo>
                  <a:cubicBezTo>
                    <a:pt x="1745" y="666"/>
                    <a:pt x="1745" y="667"/>
                    <a:pt x="1746" y="668"/>
                  </a:cubicBezTo>
                  <a:cubicBezTo>
                    <a:pt x="1750" y="670"/>
                    <a:pt x="1750" y="670"/>
                    <a:pt x="1750" y="670"/>
                  </a:cubicBezTo>
                  <a:cubicBezTo>
                    <a:pt x="1749" y="673"/>
                    <a:pt x="1750" y="676"/>
                    <a:pt x="1752" y="678"/>
                  </a:cubicBezTo>
                  <a:cubicBezTo>
                    <a:pt x="1750" y="682"/>
                    <a:pt x="1750" y="682"/>
                    <a:pt x="1750" y="682"/>
                  </a:cubicBezTo>
                  <a:cubicBezTo>
                    <a:pt x="1693" y="775"/>
                    <a:pt x="1693" y="775"/>
                    <a:pt x="1693" y="775"/>
                  </a:cubicBezTo>
                  <a:cubicBezTo>
                    <a:pt x="1688" y="783"/>
                    <a:pt x="1688" y="783"/>
                    <a:pt x="1688" y="783"/>
                  </a:cubicBezTo>
                  <a:cubicBezTo>
                    <a:pt x="1688" y="784"/>
                    <a:pt x="1688" y="785"/>
                    <a:pt x="1689" y="785"/>
                  </a:cubicBezTo>
                  <a:cubicBezTo>
                    <a:pt x="1689" y="785"/>
                    <a:pt x="1690" y="785"/>
                    <a:pt x="1690" y="785"/>
                  </a:cubicBezTo>
                  <a:cubicBezTo>
                    <a:pt x="1690" y="785"/>
                    <a:pt x="1691" y="785"/>
                    <a:pt x="1691" y="784"/>
                  </a:cubicBezTo>
                  <a:cubicBezTo>
                    <a:pt x="1696" y="777"/>
                    <a:pt x="1696" y="777"/>
                    <a:pt x="1696" y="777"/>
                  </a:cubicBezTo>
                  <a:cubicBezTo>
                    <a:pt x="1752" y="683"/>
                    <a:pt x="1752" y="683"/>
                    <a:pt x="1752" y="683"/>
                  </a:cubicBezTo>
                  <a:cubicBezTo>
                    <a:pt x="1755" y="679"/>
                    <a:pt x="1755" y="679"/>
                    <a:pt x="1755" y="679"/>
                  </a:cubicBezTo>
                  <a:cubicBezTo>
                    <a:pt x="1756" y="680"/>
                    <a:pt x="1756" y="680"/>
                    <a:pt x="1757" y="680"/>
                  </a:cubicBezTo>
                  <a:cubicBezTo>
                    <a:pt x="1759" y="680"/>
                    <a:pt x="1761" y="679"/>
                    <a:pt x="1762" y="677"/>
                  </a:cubicBezTo>
                  <a:cubicBezTo>
                    <a:pt x="1766" y="680"/>
                    <a:pt x="1766" y="680"/>
                    <a:pt x="1766" y="680"/>
                  </a:cubicBezTo>
                  <a:cubicBezTo>
                    <a:pt x="1961" y="798"/>
                    <a:pt x="1961" y="798"/>
                    <a:pt x="1961" y="798"/>
                  </a:cubicBezTo>
                  <a:cubicBezTo>
                    <a:pt x="1968" y="802"/>
                    <a:pt x="1968" y="802"/>
                    <a:pt x="1968" y="802"/>
                  </a:cubicBezTo>
                  <a:cubicBezTo>
                    <a:pt x="1966" y="802"/>
                    <a:pt x="1966" y="802"/>
                    <a:pt x="1966" y="802"/>
                  </a:cubicBezTo>
                  <a:cubicBezTo>
                    <a:pt x="1965" y="802"/>
                    <a:pt x="1965" y="803"/>
                    <a:pt x="1965" y="804"/>
                  </a:cubicBezTo>
                  <a:cubicBezTo>
                    <a:pt x="1965" y="805"/>
                    <a:pt x="1966" y="806"/>
                    <a:pt x="1967" y="806"/>
                  </a:cubicBezTo>
                  <a:cubicBezTo>
                    <a:pt x="1967" y="806"/>
                    <a:pt x="1967" y="806"/>
                    <a:pt x="1967" y="806"/>
                  </a:cubicBezTo>
                  <a:cubicBezTo>
                    <a:pt x="1969" y="805"/>
                    <a:pt x="1969" y="805"/>
                    <a:pt x="1969" y="805"/>
                  </a:cubicBezTo>
                  <a:cubicBezTo>
                    <a:pt x="1965" y="812"/>
                    <a:pt x="1965" y="812"/>
                    <a:pt x="1965" y="812"/>
                  </a:cubicBezTo>
                  <a:cubicBezTo>
                    <a:pt x="1910" y="903"/>
                    <a:pt x="1910" y="903"/>
                    <a:pt x="1910" y="903"/>
                  </a:cubicBezTo>
                  <a:cubicBezTo>
                    <a:pt x="1909" y="903"/>
                    <a:pt x="1910" y="904"/>
                    <a:pt x="1910" y="905"/>
                  </a:cubicBezTo>
                  <a:cubicBezTo>
                    <a:pt x="1911" y="905"/>
                    <a:pt x="1911" y="905"/>
                    <a:pt x="1911" y="905"/>
                  </a:cubicBezTo>
                  <a:cubicBezTo>
                    <a:pt x="1912" y="905"/>
                    <a:pt x="1913" y="905"/>
                    <a:pt x="1913" y="904"/>
                  </a:cubicBezTo>
                  <a:cubicBezTo>
                    <a:pt x="1968" y="813"/>
                    <a:pt x="1968" y="813"/>
                    <a:pt x="1968" y="813"/>
                  </a:cubicBezTo>
                  <a:cubicBezTo>
                    <a:pt x="1973" y="805"/>
                    <a:pt x="1973" y="805"/>
                    <a:pt x="1973" y="805"/>
                  </a:cubicBezTo>
                  <a:cubicBezTo>
                    <a:pt x="1982" y="810"/>
                    <a:pt x="1982" y="810"/>
                    <a:pt x="1982" y="810"/>
                  </a:cubicBezTo>
                  <a:cubicBezTo>
                    <a:pt x="1982" y="810"/>
                    <a:pt x="1982" y="810"/>
                    <a:pt x="1982" y="810"/>
                  </a:cubicBezTo>
                  <a:cubicBezTo>
                    <a:pt x="1983" y="810"/>
                    <a:pt x="1984" y="810"/>
                    <a:pt x="1984" y="809"/>
                  </a:cubicBezTo>
                  <a:cubicBezTo>
                    <a:pt x="1984" y="809"/>
                    <a:pt x="1984" y="808"/>
                    <a:pt x="1983" y="807"/>
                  </a:cubicBezTo>
                  <a:cubicBezTo>
                    <a:pt x="1977" y="803"/>
                    <a:pt x="1977" y="803"/>
                    <a:pt x="1977" y="803"/>
                  </a:cubicBezTo>
                  <a:cubicBezTo>
                    <a:pt x="1979" y="803"/>
                    <a:pt x="1979" y="803"/>
                    <a:pt x="1979" y="803"/>
                  </a:cubicBezTo>
                  <a:cubicBezTo>
                    <a:pt x="1979" y="803"/>
                    <a:pt x="1979" y="802"/>
                    <a:pt x="1980" y="802"/>
                  </a:cubicBezTo>
                  <a:cubicBezTo>
                    <a:pt x="1980" y="802"/>
                    <a:pt x="1980" y="801"/>
                    <a:pt x="1980" y="801"/>
                  </a:cubicBezTo>
                  <a:cubicBezTo>
                    <a:pt x="1980" y="800"/>
                    <a:pt x="1979" y="799"/>
                    <a:pt x="1978" y="799"/>
                  </a:cubicBezTo>
                  <a:cubicBezTo>
                    <a:pt x="1978" y="799"/>
                    <a:pt x="1978" y="799"/>
                    <a:pt x="1978" y="799"/>
                  </a:cubicBezTo>
                  <a:cubicBezTo>
                    <a:pt x="1976" y="800"/>
                    <a:pt x="1976" y="800"/>
                    <a:pt x="1976" y="800"/>
                  </a:cubicBezTo>
                  <a:cubicBezTo>
                    <a:pt x="1980" y="793"/>
                    <a:pt x="1980" y="793"/>
                    <a:pt x="1980" y="793"/>
                  </a:cubicBezTo>
                  <a:cubicBezTo>
                    <a:pt x="1990" y="776"/>
                    <a:pt x="1990" y="776"/>
                    <a:pt x="1990" y="776"/>
                  </a:cubicBezTo>
                  <a:cubicBezTo>
                    <a:pt x="1991" y="776"/>
                    <a:pt x="1990" y="775"/>
                    <a:pt x="1990" y="774"/>
                  </a:cubicBezTo>
                  <a:cubicBezTo>
                    <a:pt x="1989" y="774"/>
                    <a:pt x="1989" y="774"/>
                    <a:pt x="1989" y="774"/>
                  </a:cubicBezTo>
                  <a:cubicBezTo>
                    <a:pt x="1988" y="774"/>
                    <a:pt x="1988" y="774"/>
                    <a:pt x="1987" y="775"/>
                  </a:cubicBezTo>
                  <a:cubicBezTo>
                    <a:pt x="1977" y="792"/>
                    <a:pt x="1977" y="792"/>
                    <a:pt x="1977" y="792"/>
                  </a:cubicBezTo>
                  <a:cubicBezTo>
                    <a:pt x="1972" y="800"/>
                    <a:pt x="1972" y="800"/>
                    <a:pt x="1972" y="800"/>
                  </a:cubicBezTo>
                  <a:cubicBezTo>
                    <a:pt x="1963" y="795"/>
                    <a:pt x="1963" y="795"/>
                    <a:pt x="1963" y="795"/>
                  </a:cubicBezTo>
                  <a:cubicBezTo>
                    <a:pt x="1768" y="677"/>
                    <a:pt x="1768" y="677"/>
                    <a:pt x="1768" y="677"/>
                  </a:cubicBezTo>
                  <a:cubicBezTo>
                    <a:pt x="1764" y="675"/>
                    <a:pt x="1764" y="675"/>
                    <a:pt x="1764" y="675"/>
                  </a:cubicBezTo>
                  <a:cubicBezTo>
                    <a:pt x="1765" y="672"/>
                    <a:pt x="1764" y="669"/>
                    <a:pt x="1762" y="667"/>
                  </a:cubicBezTo>
                  <a:cubicBezTo>
                    <a:pt x="1765" y="663"/>
                    <a:pt x="1765" y="663"/>
                    <a:pt x="1765" y="663"/>
                  </a:cubicBezTo>
                  <a:cubicBezTo>
                    <a:pt x="1775" y="646"/>
                    <a:pt x="1775" y="646"/>
                    <a:pt x="1775" y="646"/>
                  </a:cubicBezTo>
                  <a:cubicBezTo>
                    <a:pt x="1790" y="621"/>
                    <a:pt x="1790" y="621"/>
                    <a:pt x="1790" y="621"/>
                  </a:cubicBezTo>
                  <a:cubicBezTo>
                    <a:pt x="1853" y="644"/>
                    <a:pt x="1916" y="668"/>
                    <a:pt x="1979" y="692"/>
                  </a:cubicBezTo>
                  <a:cubicBezTo>
                    <a:pt x="1975" y="688"/>
                    <a:pt x="1975" y="688"/>
                    <a:pt x="1975" y="688"/>
                  </a:cubicBezTo>
                  <a:cubicBezTo>
                    <a:pt x="1973" y="686"/>
                    <a:pt x="1973" y="686"/>
                    <a:pt x="1973" y="686"/>
                  </a:cubicBezTo>
                  <a:cubicBezTo>
                    <a:pt x="1957" y="680"/>
                    <a:pt x="1941" y="673"/>
                    <a:pt x="1925" y="667"/>
                  </a:cubicBezTo>
                  <a:cubicBezTo>
                    <a:pt x="1933" y="646"/>
                    <a:pt x="1933" y="646"/>
                    <a:pt x="1933" y="646"/>
                  </a:cubicBezTo>
                  <a:cubicBezTo>
                    <a:pt x="1930" y="643"/>
                    <a:pt x="1930" y="643"/>
                    <a:pt x="1930" y="643"/>
                  </a:cubicBezTo>
                  <a:cubicBezTo>
                    <a:pt x="1922" y="666"/>
                    <a:pt x="1922" y="666"/>
                    <a:pt x="1922" y="666"/>
                  </a:cubicBezTo>
                  <a:cubicBezTo>
                    <a:pt x="1910" y="662"/>
                    <a:pt x="1910" y="662"/>
                    <a:pt x="1910" y="662"/>
                  </a:cubicBezTo>
                  <a:cubicBezTo>
                    <a:pt x="1920" y="635"/>
                    <a:pt x="1920" y="635"/>
                    <a:pt x="1920" y="635"/>
                  </a:cubicBezTo>
                  <a:cubicBezTo>
                    <a:pt x="1921" y="636"/>
                    <a:pt x="1923" y="636"/>
                    <a:pt x="1924" y="637"/>
                  </a:cubicBezTo>
                  <a:cubicBezTo>
                    <a:pt x="1918" y="631"/>
                    <a:pt x="1918" y="631"/>
                    <a:pt x="1918" y="631"/>
                  </a:cubicBezTo>
                  <a:cubicBezTo>
                    <a:pt x="1879" y="616"/>
                    <a:pt x="1840" y="601"/>
                    <a:pt x="1800" y="587"/>
                  </a:cubicBezTo>
                  <a:moveTo>
                    <a:pt x="1789" y="583"/>
                  </a:moveTo>
                  <a:cubicBezTo>
                    <a:pt x="1789" y="587"/>
                    <a:pt x="1789" y="587"/>
                    <a:pt x="1789" y="587"/>
                  </a:cubicBezTo>
                  <a:cubicBezTo>
                    <a:pt x="1790" y="587"/>
                    <a:pt x="1790" y="587"/>
                    <a:pt x="1791" y="587"/>
                  </a:cubicBezTo>
                  <a:cubicBezTo>
                    <a:pt x="1793" y="585"/>
                    <a:pt x="1793" y="585"/>
                    <a:pt x="1793" y="585"/>
                  </a:cubicBezTo>
                  <a:cubicBezTo>
                    <a:pt x="1792" y="584"/>
                    <a:pt x="1791" y="584"/>
                    <a:pt x="1789" y="583"/>
                  </a:cubicBezTo>
                  <a:moveTo>
                    <a:pt x="1781" y="580"/>
                  </a:moveTo>
                  <a:cubicBezTo>
                    <a:pt x="1781" y="584"/>
                    <a:pt x="1781" y="584"/>
                    <a:pt x="1781" y="584"/>
                  </a:cubicBezTo>
                  <a:cubicBezTo>
                    <a:pt x="1783" y="584"/>
                    <a:pt x="1784" y="585"/>
                    <a:pt x="1786" y="585"/>
                  </a:cubicBezTo>
                  <a:cubicBezTo>
                    <a:pt x="1786" y="582"/>
                    <a:pt x="1786" y="582"/>
                    <a:pt x="1786" y="582"/>
                  </a:cubicBezTo>
                  <a:cubicBezTo>
                    <a:pt x="1784" y="581"/>
                    <a:pt x="1783" y="581"/>
                    <a:pt x="1781" y="580"/>
                  </a:cubicBezTo>
                  <a:moveTo>
                    <a:pt x="1773" y="577"/>
                  </a:moveTo>
                  <a:cubicBezTo>
                    <a:pt x="1773" y="581"/>
                    <a:pt x="1773" y="581"/>
                    <a:pt x="1773" y="581"/>
                  </a:cubicBezTo>
                  <a:cubicBezTo>
                    <a:pt x="1775" y="581"/>
                    <a:pt x="1776" y="582"/>
                    <a:pt x="1778" y="582"/>
                  </a:cubicBezTo>
                  <a:cubicBezTo>
                    <a:pt x="1778" y="579"/>
                    <a:pt x="1778" y="579"/>
                    <a:pt x="1778" y="579"/>
                  </a:cubicBezTo>
                  <a:cubicBezTo>
                    <a:pt x="1776" y="578"/>
                    <a:pt x="1775" y="578"/>
                    <a:pt x="1773" y="577"/>
                  </a:cubicBezTo>
                  <a:moveTo>
                    <a:pt x="1770" y="577"/>
                  </a:moveTo>
                  <a:cubicBezTo>
                    <a:pt x="1768" y="579"/>
                    <a:pt x="1768" y="579"/>
                    <a:pt x="1768" y="579"/>
                  </a:cubicBezTo>
                  <a:cubicBezTo>
                    <a:pt x="1769" y="579"/>
                    <a:pt x="1769" y="579"/>
                    <a:pt x="1770" y="580"/>
                  </a:cubicBezTo>
                  <a:cubicBezTo>
                    <a:pt x="1770" y="577"/>
                    <a:pt x="1770" y="577"/>
                    <a:pt x="1770" y="577"/>
                  </a:cubicBezTo>
                  <a:moveTo>
                    <a:pt x="1211" y="570"/>
                  </a:moveTo>
                  <a:cubicBezTo>
                    <a:pt x="1210" y="571"/>
                    <a:pt x="1209" y="571"/>
                    <a:pt x="1208" y="572"/>
                  </a:cubicBezTo>
                  <a:cubicBezTo>
                    <a:pt x="1360" y="664"/>
                    <a:pt x="1360" y="664"/>
                    <a:pt x="1360" y="664"/>
                  </a:cubicBezTo>
                  <a:cubicBezTo>
                    <a:pt x="1363" y="662"/>
                    <a:pt x="1363" y="662"/>
                    <a:pt x="1363" y="662"/>
                  </a:cubicBezTo>
                  <a:cubicBezTo>
                    <a:pt x="1211" y="570"/>
                    <a:pt x="1211" y="570"/>
                    <a:pt x="1211" y="570"/>
                  </a:cubicBezTo>
                  <a:moveTo>
                    <a:pt x="1229" y="563"/>
                  </a:moveTo>
                  <a:cubicBezTo>
                    <a:pt x="1227" y="565"/>
                    <a:pt x="1227" y="565"/>
                    <a:pt x="1227" y="565"/>
                  </a:cubicBezTo>
                  <a:cubicBezTo>
                    <a:pt x="1372" y="653"/>
                    <a:pt x="1372" y="653"/>
                    <a:pt x="1372" y="653"/>
                  </a:cubicBezTo>
                  <a:cubicBezTo>
                    <a:pt x="1374" y="650"/>
                    <a:pt x="1374" y="650"/>
                    <a:pt x="1374" y="650"/>
                  </a:cubicBezTo>
                  <a:cubicBezTo>
                    <a:pt x="1229" y="563"/>
                    <a:pt x="1229" y="563"/>
                    <a:pt x="1229" y="563"/>
                  </a:cubicBezTo>
                  <a:moveTo>
                    <a:pt x="1222" y="558"/>
                  </a:moveTo>
                  <a:cubicBezTo>
                    <a:pt x="1220" y="561"/>
                    <a:pt x="1220" y="561"/>
                    <a:pt x="1220" y="561"/>
                  </a:cubicBezTo>
                  <a:cubicBezTo>
                    <a:pt x="1224" y="563"/>
                    <a:pt x="1224" y="563"/>
                    <a:pt x="1224" y="563"/>
                  </a:cubicBezTo>
                  <a:cubicBezTo>
                    <a:pt x="1226" y="561"/>
                    <a:pt x="1226" y="561"/>
                    <a:pt x="1226" y="561"/>
                  </a:cubicBezTo>
                  <a:cubicBezTo>
                    <a:pt x="1222" y="558"/>
                    <a:pt x="1222" y="558"/>
                    <a:pt x="1222" y="558"/>
                  </a:cubicBezTo>
                  <a:moveTo>
                    <a:pt x="1234" y="557"/>
                  </a:moveTo>
                  <a:cubicBezTo>
                    <a:pt x="1232" y="559"/>
                    <a:pt x="1232" y="559"/>
                    <a:pt x="1232" y="559"/>
                  </a:cubicBezTo>
                  <a:cubicBezTo>
                    <a:pt x="1378" y="647"/>
                    <a:pt x="1378" y="647"/>
                    <a:pt x="1378" y="647"/>
                  </a:cubicBezTo>
                  <a:cubicBezTo>
                    <a:pt x="1378" y="646"/>
                    <a:pt x="1378" y="646"/>
                    <a:pt x="1378" y="646"/>
                  </a:cubicBezTo>
                  <a:cubicBezTo>
                    <a:pt x="1372" y="640"/>
                    <a:pt x="1372" y="640"/>
                    <a:pt x="1372" y="640"/>
                  </a:cubicBezTo>
                  <a:cubicBezTo>
                    <a:pt x="1234" y="557"/>
                    <a:pt x="1234" y="557"/>
                    <a:pt x="1234" y="557"/>
                  </a:cubicBezTo>
                  <a:moveTo>
                    <a:pt x="1880" y="553"/>
                  </a:moveTo>
                  <a:cubicBezTo>
                    <a:pt x="1880" y="553"/>
                    <a:pt x="1880" y="553"/>
                    <a:pt x="1880" y="553"/>
                  </a:cubicBezTo>
                  <a:cubicBezTo>
                    <a:pt x="1880" y="553"/>
                    <a:pt x="1880" y="553"/>
                    <a:pt x="1880" y="553"/>
                  </a:cubicBezTo>
                  <a:cubicBezTo>
                    <a:pt x="1880" y="553"/>
                    <a:pt x="1880" y="553"/>
                    <a:pt x="1880" y="553"/>
                  </a:cubicBezTo>
                  <a:moveTo>
                    <a:pt x="1889" y="553"/>
                  </a:moveTo>
                  <a:cubicBezTo>
                    <a:pt x="1895" y="559"/>
                    <a:pt x="1895" y="559"/>
                    <a:pt x="1895" y="559"/>
                  </a:cubicBezTo>
                  <a:cubicBezTo>
                    <a:pt x="1953" y="581"/>
                    <a:pt x="2011" y="603"/>
                    <a:pt x="2068" y="626"/>
                  </a:cubicBezTo>
                  <a:cubicBezTo>
                    <a:pt x="2071" y="623"/>
                    <a:pt x="2071" y="623"/>
                    <a:pt x="2071" y="623"/>
                  </a:cubicBezTo>
                  <a:cubicBezTo>
                    <a:pt x="2010" y="599"/>
                    <a:pt x="1950" y="576"/>
                    <a:pt x="1889" y="553"/>
                  </a:cubicBezTo>
                  <a:moveTo>
                    <a:pt x="1228" y="552"/>
                  </a:moveTo>
                  <a:cubicBezTo>
                    <a:pt x="1225" y="555"/>
                    <a:pt x="1225" y="555"/>
                    <a:pt x="1225" y="555"/>
                  </a:cubicBezTo>
                  <a:cubicBezTo>
                    <a:pt x="1229" y="557"/>
                    <a:pt x="1229" y="557"/>
                    <a:pt x="1229" y="557"/>
                  </a:cubicBezTo>
                  <a:cubicBezTo>
                    <a:pt x="1232" y="555"/>
                    <a:pt x="1232" y="555"/>
                    <a:pt x="1232" y="555"/>
                  </a:cubicBezTo>
                  <a:cubicBezTo>
                    <a:pt x="1228" y="552"/>
                    <a:pt x="1228" y="552"/>
                    <a:pt x="1228" y="552"/>
                  </a:cubicBezTo>
                  <a:moveTo>
                    <a:pt x="1240" y="551"/>
                  </a:moveTo>
                  <a:cubicBezTo>
                    <a:pt x="1238" y="553"/>
                    <a:pt x="1238" y="553"/>
                    <a:pt x="1238" y="553"/>
                  </a:cubicBezTo>
                  <a:cubicBezTo>
                    <a:pt x="1319" y="603"/>
                    <a:pt x="1319" y="603"/>
                    <a:pt x="1319" y="603"/>
                  </a:cubicBezTo>
                  <a:cubicBezTo>
                    <a:pt x="1353" y="623"/>
                    <a:pt x="1353" y="623"/>
                    <a:pt x="1353" y="623"/>
                  </a:cubicBezTo>
                  <a:cubicBezTo>
                    <a:pt x="1358" y="626"/>
                    <a:pt x="1358" y="626"/>
                    <a:pt x="1358" y="626"/>
                  </a:cubicBezTo>
                  <a:cubicBezTo>
                    <a:pt x="1349" y="617"/>
                    <a:pt x="1349" y="617"/>
                    <a:pt x="1349" y="617"/>
                  </a:cubicBezTo>
                  <a:cubicBezTo>
                    <a:pt x="1321" y="600"/>
                    <a:pt x="1321" y="600"/>
                    <a:pt x="1321" y="600"/>
                  </a:cubicBezTo>
                  <a:cubicBezTo>
                    <a:pt x="1240" y="551"/>
                    <a:pt x="1240" y="551"/>
                    <a:pt x="1240" y="551"/>
                  </a:cubicBezTo>
                  <a:moveTo>
                    <a:pt x="1872" y="547"/>
                  </a:moveTo>
                  <a:cubicBezTo>
                    <a:pt x="1872" y="550"/>
                    <a:pt x="1872" y="550"/>
                    <a:pt x="1872" y="550"/>
                  </a:cubicBezTo>
                  <a:cubicBezTo>
                    <a:pt x="1874" y="551"/>
                    <a:pt x="1875" y="551"/>
                    <a:pt x="1877" y="552"/>
                  </a:cubicBezTo>
                  <a:cubicBezTo>
                    <a:pt x="1877" y="550"/>
                    <a:pt x="1877" y="550"/>
                    <a:pt x="1877" y="550"/>
                  </a:cubicBezTo>
                  <a:cubicBezTo>
                    <a:pt x="1875" y="548"/>
                    <a:pt x="1875" y="548"/>
                    <a:pt x="1875" y="548"/>
                  </a:cubicBezTo>
                  <a:cubicBezTo>
                    <a:pt x="1874" y="547"/>
                    <a:pt x="1873" y="547"/>
                    <a:pt x="1872" y="547"/>
                  </a:cubicBezTo>
                  <a:moveTo>
                    <a:pt x="1233" y="547"/>
                  </a:moveTo>
                  <a:cubicBezTo>
                    <a:pt x="1231" y="549"/>
                    <a:pt x="1231" y="549"/>
                    <a:pt x="1231" y="549"/>
                  </a:cubicBezTo>
                  <a:cubicBezTo>
                    <a:pt x="1235" y="551"/>
                    <a:pt x="1235" y="551"/>
                    <a:pt x="1235" y="551"/>
                  </a:cubicBezTo>
                  <a:cubicBezTo>
                    <a:pt x="1237" y="549"/>
                    <a:pt x="1237" y="549"/>
                    <a:pt x="1237" y="549"/>
                  </a:cubicBezTo>
                  <a:cubicBezTo>
                    <a:pt x="1233" y="547"/>
                    <a:pt x="1233" y="547"/>
                    <a:pt x="1233" y="547"/>
                  </a:cubicBezTo>
                  <a:moveTo>
                    <a:pt x="1864" y="544"/>
                  </a:moveTo>
                  <a:cubicBezTo>
                    <a:pt x="1864" y="547"/>
                    <a:pt x="1864" y="547"/>
                    <a:pt x="1864" y="547"/>
                  </a:cubicBezTo>
                  <a:cubicBezTo>
                    <a:pt x="1866" y="548"/>
                    <a:pt x="1867" y="548"/>
                    <a:pt x="1869" y="549"/>
                  </a:cubicBezTo>
                  <a:cubicBezTo>
                    <a:pt x="1869" y="545"/>
                    <a:pt x="1869" y="545"/>
                    <a:pt x="1869" y="545"/>
                  </a:cubicBezTo>
                  <a:cubicBezTo>
                    <a:pt x="1867" y="545"/>
                    <a:pt x="1866" y="544"/>
                    <a:pt x="1864" y="544"/>
                  </a:cubicBezTo>
                  <a:moveTo>
                    <a:pt x="1857" y="541"/>
                  </a:moveTo>
                  <a:cubicBezTo>
                    <a:pt x="1857" y="544"/>
                    <a:pt x="1857" y="544"/>
                    <a:pt x="1857" y="544"/>
                  </a:cubicBezTo>
                  <a:cubicBezTo>
                    <a:pt x="1858" y="545"/>
                    <a:pt x="1860" y="546"/>
                    <a:pt x="1861" y="546"/>
                  </a:cubicBezTo>
                  <a:cubicBezTo>
                    <a:pt x="1861" y="543"/>
                    <a:pt x="1861" y="543"/>
                    <a:pt x="1861" y="543"/>
                  </a:cubicBezTo>
                  <a:cubicBezTo>
                    <a:pt x="1860" y="542"/>
                    <a:pt x="1858" y="541"/>
                    <a:pt x="1857" y="541"/>
                  </a:cubicBezTo>
                  <a:moveTo>
                    <a:pt x="1849" y="538"/>
                  </a:moveTo>
                  <a:cubicBezTo>
                    <a:pt x="1849" y="539"/>
                    <a:pt x="1849" y="539"/>
                    <a:pt x="1849" y="539"/>
                  </a:cubicBezTo>
                  <a:cubicBezTo>
                    <a:pt x="1849" y="542"/>
                    <a:pt x="1849" y="542"/>
                    <a:pt x="1849" y="542"/>
                  </a:cubicBezTo>
                  <a:cubicBezTo>
                    <a:pt x="1850" y="542"/>
                    <a:pt x="1852" y="543"/>
                    <a:pt x="1853" y="543"/>
                  </a:cubicBezTo>
                  <a:cubicBezTo>
                    <a:pt x="1853" y="540"/>
                    <a:pt x="1853" y="540"/>
                    <a:pt x="1853" y="540"/>
                  </a:cubicBezTo>
                  <a:cubicBezTo>
                    <a:pt x="1852" y="539"/>
                    <a:pt x="1850" y="539"/>
                    <a:pt x="1849" y="538"/>
                  </a:cubicBezTo>
                  <a:moveTo>
                    <a:pt x="1268" y="531"/>
                  </a:moveTo>
                  <a:cubicBezTo>
                    <a:pt x="1278" y="541"/>
                    <a:pt x="1278" y="541"/>
                    <a:pt x="1278" y="541"/>
                  </a:cubicBezTo>
                  <a:cubicBezTo>
                    <a:pt x="1602" y="736"/>
                    <a:pt x="1602" y="736"/>
                    <a:pt x="1602" y="736"/>
                  </a:cubicBezTo>
                  <a:cubicBezTo>
                    <a:pt x="1604" y="734"/>
                    <a:pt x="1604" y="734"/>
                    <a:pt x="1604" y="734"/>
                  </a:cubicBezTo>
                  <a:cubicBezTo>
                    <a:pt x="1268" y="531"/>
                    <a:pt x="1268" y="531"/>
                    <a:pt x="1268" y="531"/>
                  </a:cubicBezTo>
                  <a:moveTo>
                    <a:pt x="1260" y="528"/>
                  </a:moveTo>
                  <a:cubicBezTo>
                    <a:pt x="1259" y="530"/>
                    <a:pt x="1259" y="530"/>
                    <a:pt x="1259" y="530"/>
                  </a:cubicBezTo>
                  <a:cubicBezTo>
                    <a:pt x="1266" y="534"/>
                    <a:pt x="1266" y="534"/>
                    <a:pt x="1266" y="534"/>
                  </a:cubicBezTo>
                  <a:cubicBezTo>
                    <a:pt x="1260" y="528"/>
                    <a:pt x="1260" y="528"/>
                    <a:pt x="1260" y="528"/>
                  </a:cubicBezTo>
                  <a:moveTo>
                    <a:pt x="1146" y="525"/>
                  </a:moveTo>
                  <a:cubicBezTo>
                    <a:pt x="1143" y="529"/>
                    <a:pt x="1143" y="529"/>
                    <a:pt x="1143" y="529"/>
                  </a:cubicBezTo>
                  <a:cubicBezTo>
                    <a:pt x="1139" y="526"/>
                    <a:pt x="1139" y="526"/>
                    <a:pt x="1139" y="526"/>
                  </a:cubicBezTo>
                  <a:cubicBezTo>
                    <a:pt x="1149" y="536"/>
                    <a:pt x="1149" y="536"/>
                    <a:pt x="1149" y="536"/>
                  </a:cubicBezTo>
                  <a:cubicBezTo>
                    <a:pt x="1163" y="545"/>
                    <a:pt x="1163" y="545"/>
                    <a:pt x="1163" y="545"/>
                  </a:cubicBezTo>
                  <a:cubicBezTo>
                    <a:pt x="1170" y="549"/>
                    <a:pt x="1170" y="549"/>
                    <a:pt x="1170" y="549"/>
                  </a:cubicBezTo>
                  <a:cubicBezTo>
                    <a:pt x="1160" y="539"/>
                    <a:pt x="1160" y="539"/>
                    <a:pt x="1160" y="539"/>
                  </a:cubicBezTo>
                  <a:cubicBezTo>
                    <a:pt x="1146" y="531"/>
                    <a:pt x="1146" y="531"/>
                    <a:pt x="1146" y="531"/>
                  </a:cubicBezTo>
                  <a:cubicBezTo>
                    <a:pt x="1148" y="527"/>
                    <a:pt x="1148" y="527"/>
                    <a:pt x="1148" y="527"/>
                  </a:cubicBezTo>
                  <a:cubicBezTo>
                    <a:pt x="1146" y="525"/>
                    <a:pt x="1146" y="525"/>
                    <a:pt x="1146" y="525"/>
                  </a:cubicBezTo>
                  <a:moveTo>
                    <a:pt x="1254" y="523"/>
                  </a:moveTo>
                  <a:cubicBezTo>
                    <a:pt x="1252" y="525"/>
                    <a:pt x="1252" y="525"/>
                    <a:pt x="1252" y="525"/>
                  </a:cubicBezTo>
                  <a:cubicBezTo>
                    <a:pt x="1256" y="528"/>
                    <a:pt x="1256" y="528"/>
                    <a:pt x="1256" y="528"/>
                  </a:cubicBezTo>
                  <a:cubicBezTo>
                    <a:pt x="1258" y="526"/>
                    <a:pt x="1258" y="526"/>
                    <a:pt x="1258" y="526"/>
                  </a:cubicBezTo>
                  <a:cubicBezTo>
                    <a:pt x="1256" y="523"/>
                    <a:pt x="1256" y="523"/>
                    <a:pt x="1256" y="523"/>
                  </a:cubicBezTo>
                  <a:cubicBezTo>
                    <a:pt x="1254" y="523"/>
                    <a:pt x="1254" y="523"/>
                    <a:pt x="1254" y="523"/>
                  </a:cubicBezTo>
                  <a:moveTo>
                    <a:pt x="1115" y="516"/>
                  </a:moveTo>
                  <a:cubicBezTo>
                    <a:pt x="1109" y="526"/>
                    <a:pt x="1109" y="526"/>
                    <a:pt x="1109" y="526"/>
                  </a:cubicBezTo>
                  <a:cubicBezTo>
                    <a:pt x="1108" y="526"/>
                    <a:pt x="1109" y="528"/>
                    <a:pt x="1109" y="528"/>
                  </a:cubicBezTo>
                  <a:cubicBezTo>
                    <a:pt x="1110" y="528"/>
                    <a:pt x="1110" y="528"/>
                    <a:pt x="1110" y="528"/>
                  </a:cubicBezTo>
                  <a:cubicBezTo>
                    <a:pt x="1111" y="528"/>
                    <a:pt x="1111" y="528"/>
                    <a:pt x="1112" y="527"/>
                  </a:cubicBezTo>
                  <a:cubicBezTo>
                    <a:pt x="1117" y="518"/>
                    <a:pt x="1117" y="518"/>
                    <a:pt x="1117" y="518"/>
                  </a:cubicBezTo>
                  <a:cubicBezTo>
                    <a:pt x="1115" y="516"/>
                    <a:pt x="1115" y="516"/>
                    <a:pt x="1115" y="516"/>
                  </a:cubicBezTo>
                  <a:moveTo>
                    <a:pt x="1784" y="514"/>
                  </a:moveTo>
                  <a:cubicBezTo>
                    <a:pt x="1781" y="517"/>
                    <a:pt x="1781" y="517"/>
                    <a:pt x="1781" y="517"/>
                  </a:cubicBezTo>
                  <a:cubicBezTo>
                    <a:pt x="1791" y="520"/>
                    <a:pt x="1801" y="524"/>
                    <a:pt x="1811" y="528"/>
                  </a:cubicBezTo>
                  <a:cubicBezTo>
                    <a:pt x="1811" y="527"/>
                    <a:pt x="1811" y="527"/>
                    <a:pt x="1811" y="527"/>
                  </a:cubicBezTo>
                  <a:cubicBezTo>
                    <a:pt x="1812" y="527"/>
                    <a:pt x="1812" y="527"/>
                    <a:pt x="1813" y="528"/>
                  </a:cubicBezTo>
                  <a:cubicBezTo>
                    <a:pt x="1813" y="528"/>
                    <a:pt x="1813" y="528"/>
                    <a:pt x="1813" y="528"/>
                  </a:cubicBezTo>
                  <a:cubicBezTo>
                    <a:pt x="1823" y="532"/>
                    <a:pt x="1833" y="536"/>
                    <a:pt x="1843" y="539"/>
                  </a:cubicBezTo>
                  <a:cubicBezTo>
                    <a:pt x="1846" y="537"/>
                    <a:pt x="1846" y="537"/>
                    <a:pt x="1846" y="537"/>
                  </a:cubicBezTo>
                  <a:cubicBezTo>
                    <a:pt x="1825" y="529"/>
                    <a:pt x="1805" y="522"/>
                    <a:pt x="1784" y="514"/>
                  </a:cubicBezTo>
                  <a:moveTo>
                    <a:pt x="1118" y="510"/>
                  </a:moveTo>
                  <a:cubicBezTo>
                    <a:pt x="1117" y="513"/>
                    <a:pt x="1117" y="513"/>
                    <a:pt x="1117" y="513"/>
                  </a:cubicBezTo>
                  <a:cubicBezTo>
                    <a:pt x="1116" y="513"/>
                    <a:pt x="1116" y="513"/>
                    <a:pt x="1116" y="513"/>
                  </a:cubicBezTo>
                  <a:cubicBezTo>
                    <a:pt x="1126" y="523"/>
                    <a:pt x="1126" y="523"/>
                    <a:pt x="1126" y="523"/>
                  </a:cubicBezTo>
                  <a:cubicBezTo>
                    <a:pt x="1137" y="529"/>
                    <a:pt x="1137" y="529"/>
                    <a:pt x="1137" y="529"/>
                  </a:cubicBezTo>
                  <a:cubicBezTo>
                    <a:pt x="1127" y="519"/>
                    <a:pt x="1127" y="519"/>
                    <a:pt x="1127" y="519"/>
                  </a:cubicBezTo>
                  <a:cubicBezTo>
                    <a:pt x="1119" y="515"/>
                    <a:pt x="1119" y="515"/>
                    <a:pt x="1119" y="515"/>
                  </a:cubicBezTo>
                  <a:cubicBezTo>
                    <a:pt x="1121" y="513"/>
                    <a:pt x="1121" y="513"/>
                    <a:pt x="1121" y="513"/>
                  </a:cubicBezTo>
                  <a:cubicBezTo>
                    <a:pt x="1118" y="510"/>
                    <a:pt x="1118" y="510"/>
                    <a:pt x="1118" y="510"/>
                  </a:cubicBezTo>
                  <a:moveTo>
                    <a:pt x="1759" y="506"/>
                  </a:moveTo>
                  <a:cubicBezTo>
                    <a:pt x="1757" y="508"/>
                    <a:pt x="1757" y="508"/>
                    <a:pt x="1757" y="508"/>
                  </a:cubicBezTo>
                  <a:cubicBezTo>
                    <a:pt x="1764" y="511"/>
                    <a:pt x="1771" y="513"/>
                    <a:pt x="1778" y="516"/>
                  </a:cubicBezTo>
                  <a:cubicBezTo>
                    <a:pt x="1780" y="513"/>
                    <a:pt x="1780" y="513"/>
                    <a:pt x="1780" y="513"/>
                  </a:cubicBezTo>
                  <a:cubicBezTo>
                    <a:pt x="1773" y="511"/>
                    <a:pt x="1766" y="508"/>
                    <a:pt x="1759" y="506"/>
                  </a:cubicBezTo>
                  <a:moveTo>
                    <a:pt x="1123" y="502"/>
                  </a:moveTo>
                  <a:cubicBezTo>
                    <a:pt x="1120" y="507"/>
                    <a:pt x="1120" y="507"/>
                    <a:pt x="1120" y="507"/>
                  </a:cubicBezTo>
                  <a:cubicBezTo>
                    <a:pt x="1122" y="510"/>
                    <a:pt x="1122" y="510"/>
                    <a:pt x="1122" y="510"/>
                  </a:cubicBezTo>
                  <a:cubicBezTo>
                    <a:pt x="1126" y="505"/>
                    <a:pt x="1126" y="505"/>
                    <a:pt x="1126" y="505"/>
                  </a:cubicBezTo>
                  <a:cubicBezTo>
                    <a:pt x="1123" y="502"/>
                    <a:pt x="1123" y="502"/>
                    <a:pt x="1123" y="502"/>
                  </a:cubicBezTo>
                  <a:moveTo>
                    <a:pt x="1749" y="502"/>
                  </a:moveTo>
                  <a:cubicBezTo>
                    <a:pt x="1754" y="506"/>
                    <a:pt x="1754" y="506"/>
                    <a:pt x="1754" y="506"/>
                  </a:cubicBezTo>
                  <a:cubicBezTo>
                    <a:pt x="1756" y="504"/>
                    <a:pt x="1756" y="504"/>
                    <a:pt x="1756" y="504"/>
                  </a:cubicBezTo>
                  <a:cubicBezTo>
                    <a:pt x="1754" y="504"/>
                    <a:pt x="1751" y="503"/>
                    <a:pt x="1749" y="502"/>
                  </a:cubicBezTo>
                  <a:moveTo>
                    <a:pt x="1092" y="493"/>
                  </a:moveTo>
                  <a:cubicBezTo>
                    <a:pt x="1089" y="498"/>
                    <a:pt x="1089" y="498"/>
                    <a:pt x="1089" y="498"/>
                  </a:cubicBezTo>
                  <a:cubicBezTo>
                    <a:pt x="1088" y="499"/>
                    <a:pt x="1088" y="500"/>
                    <a:pt x="1089" y="500"/>
                  </a:cubicBezTo>
                  <a:cubicBezTo>
                    <a:pt x="1114" y="515"/>
                    <a:pt x="1114" y="515"/>
                    <a:pt x="1114" y="515"/>
                  </a:cubicBezTo>
                  <a:cubicBezTo>
                    <a:pt x="1104" y="505"/>
                    <a:pt x="1104" y="505"/>
                    <a:pt x="1104" y="505"/>
                  </a:cubicBezTo>
                  <a:cubicBezTo>
                    <a:pt x="1092" y="498"/>
                    <a:pt x="1092" y="498"/>
                    <a:pt x="1092" y="498"/>
                  </a:cubicBezTo>
                  <a:cubicBezTo>
                    <a:pt x="1094" y="495"/>
                    <a:pt x="1094" y="495"/>
                    <a:pt x="1094" y="495"/>
                  </a:cubicBezTo>
                  <a:cubicBezTo>
                    <a:pt x="1092" y="493"/>
                    <a:pt x="1092" y="493"/>
                    <a:pt x="1092" y="493"/>
                  </a:cubicBezTo>
                  <a:moveTo>
                    <a:pt x="1131" y="491"/>
                  </a:moveTo>
                  <a:cubicBezTo>
                    <a:pt x="1130" y="491"/>
                    <a:pt x="1130" y="491"/>
                    <a:pt x="1129" y="492"/>
                  </a:cubicBezTo>
                  <a:cubicBezTo>
                    <a:pt x="1125" y="499"/>
                    <a:pt x="1125" y="499"/>
                    <a:pt x="1125" y="499"/>
                  </a:cubicBezTo>
                  <a:cubicBezTo>
                    <a:pt x="1127" y="502"/>
                    <a:pt x="1127" y="502"/>
                    <a:pt x="1127" y="502"/>
                  </a:cubicBezTo>
                  <a:cubicBezTo>
                    <a:pt x="1132" y="493"/>
                    <a:pt x="1132" y="493"/>
                    <a:pt x="1132" y="493"/>
                  </a:cubicBezTo>
                  <a:cubicBezTo>
                    <a:pt x="1133" y="492"/>
                    <a:pt x="1133" y="491"/>
                    <a:pt x="1132" y="491"/>
                  </a:cubicBezTo>
                  <a:cubicBezTo>
                    <a:pt x="1131" y="491"/>
                    <a:pt x="1131" y="491"/>
                    <a:pt x="1131" y="491"/>
                  </a:cubicBezTo>
                  <a:moveTo>
                    <a:pt x="1095" y="487"/>
                  </a:moveTo>
                  <a:cubicBezTo>
                    <a:pt x="1094" y="490"/>
                    <a:pt x="1094" y="490"/>
                    <a:pt x="1094" y="490"/>
                  </a:cubicBezTo>
                  <a:cubicBezTo>
                    <a:pt x="1096" y="493"/>
                    <a:pt x="1096" y="493"/>
                    <a:pt x="1096" y="493"/>
                  </a:cubicBezTo>
                  <a:cubicBezTo>
                    <a:pt x="1098" y="490"/>
                    <a:pt x="1098" y="490"/>
                    <a:pt x="1098" y="490"/>
                  </a:cubicBezTo>
                  <a:cubicBezTo>
                    <a:pt x="1095" y="487"/>
                    <a:pt x="1095" y="487"/>
                    <a:pt x="1095" y="487"/>
                  </a:cubicBezTo>
                  <a:moveTo>
                    <a:pt x="1112" y="473"/>
                  </a:moveTo>
                  <a:cubicBezTo>
                    <a:pt x="1111" y="474"/>
                    <a:pt x="1111" y="475"/>
                    <a:pt x="1111" y="477"/>
                  </a:cubicBezTo>
                  <a:cubicBezTo>
                    <a:pt x="1114" y="479"/>
                    <a:pt x="1114" y="479"/>
                    <a:pt x="1114" y="479"/>
                  </a:cubicBezTo>
                  <a:cubicBezTo>
                    <a:pt x="1114" y="479"/>
                    <a:pt x="1115" y="479"/>
                    <a:pt x="1115" y="479"/>
                  </a:cubicBezTo>
                  <a:cubicBezTo>
                    <a:pt x="1116" y="479"/>
                    <a:pt x="1116" y="479"/>
                    <a:pt x="1116" y="478"/>
                  </a:cubicBezTo>
                  <a:cubicBezTo>
                    <a:pt x="1117" y="477"/>
                    <a:pt x="1117" y="476"/>
                    <a:pt x="1116" y="476"/>
                  </a:cubicBezTo>
                  <a:cubicBezTo>
                    <a:pt x="1112" y="473"/>
                    <a:pt x="1112" y="473"/>
                    <a:pt x="1112" y="473"/>
                  </a:cubicBezTo>
                  <a:moveTo>
                    <a:pt x="1057" y="458"/>
                  </a:moveTo>
                  <a:cubicBezTo>
                    <a:pt x="1052" y="467"/>
                    <a:pt x="1052" y="467"/>
                    <a:pt x="1052" y="467"/>
                  </a:cubicBezTo>
                  <a:cubicBezTo>
                    <a:pt x="1052" y="468"/>
                    <a:pt x="1052" y="469"/>
                    <a:pt x="1053" y="469"/>
                  </a:cubicBezTo>
                  <a:cubicBezTo>
                    <a:pt x="1053" y="469"/>
                    <a:pt x="1053" y="469"/>
                    <a:pt x="1054" y="469"/>
                  </a:cubicBezTo>
                  <a:cubicBezTo>
                    <a:pt x="1054" y="469"/>
                    <a:pt x="1055" y="469"/>
                    <a:pt x="1055" y="468"/>
                  </a:cubicBezTo>
                  <a:cubicBezTo>
                    <a:pt x="1060" y="461"/>
                    <a:pt x="1060" y="461"/>
                    <a:pt x="1060" y="461"/>
                  </a:cubicBezTo>
                  <a:cubicBezTo>
                    <a:pt x="1057" y="458"/>
                    <a:pt x="1057" y="458"/>
                    <a:pt x="1057" y="458"/>
                  </a:cubicBezTo>
                  <a:moveTo>
                    <a:pt x="1119" y="455"/>
                  </a:moveTo>
                  <a:cubicBezTo>
                    <a:pt x="1111" y="462"/>
                    <a:pt x="1111" y="462"/>
                    <a:pt x="1111" y="462"/>
                  </a:cubicBezTo>
                  <a:cubicBezTo>
                    <a:pt x="1113" y="464"/>
                    <a:pt x="1113" y="464"/>
                    <a:pt x="1113" y="464"/>
                  </a:cubicBezTo>
                  <a:cubicBezTo>
                    <a:pt x="1119" y="455"/>
                    <a:pt x="1119" y="455"/>
                    <a:pt x="1119" y="455"/>
                  </a:cubicBezTo>
                  <a:moveTo>
                    <a:pt x="1060" y="453"/>
                  </a:moveTo>
                  <a:cubicBezTo>
                    <a:pt x="1059" y="455"/>
                    <a:pt x="1059" y="455"/>
                    <a:pt x="1059" y="455"/>
                  </a:cubicBezTo>
                  <a:cubicBezTo>
                    <a:pt x="1061" y="458"/>
                    <a:pt x="1061" y="458"/>
                    <a:pt x="1061" y="458"/>
                  </a:cubicBezTo>
                  <a:cubicBezTo>
                    <a:pt x="1063" y="455"/>
                    <a:pt x="1063" y="455"/>
                    <a:pt x="1063" y="455"/>
                  </a:cubicBezTo>
                  <a:cubicBezTo>
                    <a:pt x="1060" y="453"/>
                    <a:pt x="1060" y="453"/>
                    <a:pt x="1060" y="453"/>
                  </a:cubicBezTo>
                  <a:moveTo>
                    <a:pt x="1293" y="452"/>
                  </a:moveTo>
                  <a:cubicBezTo>
                    <a:pt x="1294" y="453"/>
                    <a:pt x="1295" y="454"/>
                    <a:pt x="1296" y="456"/>
                  </a:cubicBezTo>
                  <a:cubicBezTo>
                    <a:pt x="1297" y="456"/>
                    <a:pt x="1298" y="456"/>
                    <a:pt x="1299" y="457"/>
                  </a:cubicBezTo>
                  <a:cubicBezTo>
                    <a:pt x="1294" y="452"/>
                    <a:pt x="1294" y="452"/>
                    <a:pt x="1294" y="452"/>
                  </a:cubicBezTo>
                  <a:cubicBezTo>
                    <a:pt x="1294" y="452"/>
                    <a:pt x="1294" y="452"/>
                    <a:pt x="1293" y="452"/>
                  </a:cubicBezTo>
                  <a:moveTo>
                    <a:pt x="1128" y="446"/>
                  </a:moveTo>
                  <a:cubicBezTo>
                    <a:pt x="1125" y="449"/>
                    <a:pt x="1125" y="449"/>
                    <a:pt x="1125" y="449"/>
                  </a:cubicBezTo>
                  <a:cubicBezTo>
                    <a:pt x="1129" y="451"/>
                    <a:pt x="1129" y="451"/>
                    <a:pt x="1129" y="451"/>
                  </a:cubicBezTo>
                  <a:cubicBezTo>
                    <a:pt x="1132" y="449"/>
                    <a:pt x="1132" y="449"/>
                    <a:pt x="1132" y="449"/>
                  </a:cubicBezTo>
                  <a:cubicBezTo>
                    <a:pt x="1128" y="446"/>
                    <a:pt x="1128" y="446"/>
                    <a:pt x="1128" y="446"/>
                  </a:cubicBezTo>
                  <a:moveTo>
                    <a:pt x="1245" y="437"/>
                  </a:moveTo>
                  <a:cubicBezTo>
                    <a:pt x="1246" y="439"/>
                    <a:pt x="1248" y="441"/>
                    <a:pt x="1250" y="442"/>
                  </a:cubicBezTo>
                  <a:cubicBezTo>
                    <a:pt x="1264" y="446"/>
                    <a:pt x="1277" y="450"/>
                    <a:pt x="1291" y="454"/>
                  </a:cubicBezTo>
                  <a:cubicBezTo>
                    <a:pt x="1290" y="453"/>
                    <a:pt x="1289" y="452"/>
                    <a:pt x="1288" y="450"/>
                  </a:cubicBezTo>
                  <a:cubicBezTo>
                    <a:pt x="1274" y="446"/>
                    <a:pt x="1259" y="442"/>
                    <a:pt x="1245" y="437"/>
                  </a:cubicBezTo>
                  <a:moveTo>
                    <a:pt x="1066" y="452"/>
                  </a:moveTo>
                  <a:cubicBezTo>
                    <a:pt x="1066" y="452"/>
                    <a:pt x="1065" y="452"/>
                    <a:pt x="1065" y="452"/>
                  </a:cubicBezTo>
                  <a:cubicBezTo>
                    <a:pt x="1066" y="450"/>
                    <a:pt x="1066" y="450"/>
                    <a:pt x="1066" y="450"/>
                  </a:cubicBezTo>
                  <a:cubicBezTo>
                    <a:pt x="1068" y="451"/>
                    <a:pt x="1068" y="451"/>
                    <a:pt x="1068" y="451"/>
                  </a:cubicBezTo>
                  <a:cubicBezTo>
                    <a:pt x="1067" y="451"/>
                    <a:pt x="1067" y="452"/>
                    <a:pt x="1066" y="452"/>
                  </a:cubicBezTo>
                  <a:moveTo>
                    <a:pt x="1062" y="450"/>
                  </a:moveTo>
                  <a:cubicBezTo>
                    <a:pt x="1062" y="449"/>
                    <a:pt x="1061" y="448"/>
                    <a:pt x="1062" y="447"/>
                  </a:cubicBezTo>
                  <a:cubicBezTo>
                    <a:pt x="1063" y="448"/>
                    <a:pt x="1063" y="448"/>
                    <a:pt x="1063" y="448"/>
                  </a:cubicBezTo>
                  <a:cubicBezTo>
                    <a:pt x="1062" y="450"/>
                    <a:pt x="1062" y="450"/>
                    <a:pt x="1062" y="450"/>
                  </a:cubicBezTo>
                  <a:moveTo>
                    <a:pt x="1070" y="448"/>
                  </a:moveTo>
                  <a:cubicBezTo>
                    <a:pt x="1068" y="447"/>
                    <a:pt x="1068" y="447"/>
                    <a:pt x="1068" y="447"/>
                  </a:cubicBezTo>
                  <a:cubicBezTo>
                    <a:pt x="1069" y="445"/>
                    <a:pt x="1069" y="445"/>
                    <a:pt x="1069" y="445"/>
                  </a:cubicBezTo>
                  <a:cubicBezTo>
                    <a:pt x="1070" y="446"/>
                    <a:pt x="1070" y="447"/>
                    <a:pt x="1070" y="448"/>
                  </a:cubicBezTo>
                  <a:moveTo>
                    <a:pt x="1065" y="445"/>
                  </a:moveTo>
                  <a:cubicBezTo>
                    <a:pt x="1063" y="444"/>
                    <a:pt x="1063" y="444"/>
                    <a:pt x="1063" y="444"/>
                  </a:cubicBezTo>
                  <a:cubicBezTo>
                    <a:pt x="1064" y="444"/>
                    <a:pt x="1065" y="443"/>
                    <a:pt x="1066" y="443"/>
                  </a:cubicBezTo>
                  <a:cubicBezTo>
                    <a:pt x="1066" y="443"/>
                    <a:pt x="1066" y="443"/>
                    <a:pt x="1066" y="443"/>
                  </a:cubicBezTo>
                  <a:cubicBezTo>
                    <a:pt x="1065" y="445"/>
                    <a:pt x="1065" y="445"/>
                    <a:pt x="1065" y="445"/>
                  </a:cubicBezTo>
                  <a:moveTo>
                    <a:pt x="1050" y="433"/>
                  </a:moveTo>
                  <a:cubicBezTo>
                    <a:pt x="1048" y="435"/>
                    <a:pt x="1048" y="435"/>
                    <a:pt x="1048" y="435"/>
                  </a:cubicBezTo>
                  <a:cubicBezTo>
                    <a:pt x="1047" y="434"/>
                    <a:pt x="1047" y="434"/>
                    <a:pt x="1047" y="434"/>
                  </a:cubicBezTo>
                  <a:cubicBezTo>
                    <a:pt x="1046" y="433"/>
                    <a:pt x="1046" y="433"/>
                    <a:pt x="1046" y="433"/>
                  </a:cubicBezTo>
                  <a:cubicBezTo>
                    <a:pt x="1056" y="443"/>
                    <a:pt x="1056" y="443"/>
                    <a:pt x="1056" y="443"/>
                  </a:cubicBezTo>
                  <a:cubicBezTo>
                    <a:pt x="1059" y="445"/>
                    <a:pt x="1059" y="445"/>
                    <a:pt x="1059" y="445"/>
                  </a:cubicBezTo>
                  <a:cubicBezTo>
                    <a:pt x="1059" y="445"/>
                    <a:pt x="1058" y="446"/>
                    <a:pt x="1058" y="446"/>
                  </a:cubicBezTo>
                  <a:cubicBezTo>
                    <a:pt x="1067" y="455"/>
                    <a:pt x="1067" y="455"/>
                    <a:pt x="1067" y="455"/>
                  </a:cubicBezTo>
                  <a:cubicBezTo>
                    <a:pt x="1069" y="454"/>
                    <a:pt x="1070" y="454"/>
                    <a:pt x="1071" y="453"/>
                  </a:cubicBezTo>
                  <a:cubicBezTo>
                    <a:pt x="1075" y="455"/>
                    <a:pt x="1075" y="455"/>
                    <a:pt x="1075" y="455"/>
                  </a:cubicBezTo>
                  <a:cubicBezTo>
                    <a:pt x="1080" y="458"/>
                    <a:pt x="1080" y="458"/>
                    <a:pt x="1080" y="458"/>
                  </a:cubicBezTo>
                  <a:cubicBezTo>
                    <a:pt x="1092" y="465"/>
                    <a:pt x="1092" y="465"/>
                    <a:pt x="1092" y="465"/>
                  </a:cubicBezTo>
                  <a:cubicBezTo>
                    <a:pt x="1104" y="473"/>
                    <a:pt x="1104" y="473"/>
                    <a:pt x="1104" y="473"/>
                  </a:cubicBezTo>
                  <a:cubicBezTo>
                    <a:pt x="1097" y="485"/>
                    <a:pt x="1097" y="485"/>
                    <a:pt x="1097" y="485"/>
                  </a:cubicBezTo>
                  <a:cubicBezTo>
                    <a:pt x="1099" y="487"/>
                    <a:pt x="1099" y="487"/>
                    <a:pt x="1099" y="487"/>
                  </a:cubicBezTo>
                  <a:cubicBezTo>
                    <a:pt x="1107" y="474"/>
                    <a:pt x="1107" y="474"/>
                    <a:pt x="1107" y="474"/>
                  </a:cubicBezTo>
                  <a:cubicBezTo>
                    <a:pt x="1108" y="475"/>
                    <a:pt x="1108" y="475"/>
                    <a:pt x="1108" y="475"/>
                  </a:cubicBezTo>
                  <a:cubicBezTo>
                    <a:pt x="1108" y="474"/>
                    <a:pt x="1108" y="473"/>
                    <a:pt x="1109" y="472"/>
                  </a:cubicBezTo>
                  <a:cubicBezTo>
                    <a:pt x="1109" y="472"/>
                    <a:pt x="1109" y="472"/>
                    <a:pt x="1109" y="472"/>
                  </a:cubicBezTo>
                  <a:cubicBezTo>
                    <a:pt x="1111" y="467"/>
                    <a:pt x="1111" y="467"/>
                    <a:pt x="1111" y="467"/>
                  </a:cubicBezTo>
                  <a:cubicBezTo>
                    <a:pt x="1109" y="464"/>
                    <a:pt x="1109" y="464"/>
                    <a:pt x="1109" y="464"/>
                  </a:cubicBezTo>
                  <a:cubicBezTo>
                    <a:pt x="1106" y="470"/>
                    <a:pt x="1106" y="470"/>
                    <a:pt x="1106" y="470"/>
                  </a:cubicBezTo>
                  <a:cubicBezTo>
                    <a:pt x="1094" y="462"/>
                    <a:pt x="1094" y="462"/>
                    <a:pt x="1094" y="462"/>
                  </a:cubicBezTo>
                  <a:cubicBezTo>
                    <a:pt x="1082" y="455"/>
                    <a:pt x="1082" y="455"/>
                    <a:pt x="1082" y="455"/>
                  </a:cubicBezTo>
                  <a:cubicBezTo>
                    <a:pt x="1077" y="452"/>
                    <a:pt x="1077" y="452"/>
                    <a:pt x="1077" y="452"/>
                  </a:cubicBezTo>
                  <a:cubicBezTo>
                    <a:pt x="1073" y="450"/>
                    <a:pt x="1073" y="450"/>
                    <a:pt x="1073" y="450"/>
                  </a:cubicBezTo>
                  <a:cubicBezTo>
                    <a:pt x="1074" y="447"/>
                    <a:pt x="1073" y="444"/>
                    <a:pt x="1071" y="442"/>
                  </a:cubicBezTo>
                  <a:cubicBezTo>
                    <a:pt x="1073" y="438"/>
                    <a:pt x="1073" y="438"/>
                    <a:pt x="1073" y="438"/>
                  </a:cubicBezTo>
                  <a:cubicBezTo>
                    <a:pt x="1074" y="437"/>
                    <a:pt x="1073" y="436"/>
                    <a:pt x="1073" y="436"/>
                  </a:cubicBezTo>
                  <a:cubicBezTo>
                    <a:pt x="1072" y="436"/>
                    <a:pt x="1072" y="436"/>
                    <a:pt x="1072" y="436"/>
                  </a:cubicBezTo>
                  <a:cubicBezTo>
                    <a:pt x="1071" y="436"/>
                    <a:pt x="1071" y="436"/>
                    <a:pt x="1070" y="436"/>
                  </a:cubicBezTo>
                  <a:cubicBezTo>
                    <a:pt x="1068" y="440"/>
                    <a:pt x="1068" y="440"/>
                    <a:pt x="1068" y="440"/>
                  </a:cubicBezTo>
                  <a:cubicBezTo>
                    <a:pt x="1067" y="440"/>
                    <a:pt x="1066" y="440"/>
                    <a:pt x="1066" y="440"/>
                  </a:cubicBezTo>
                  <a:cubicBezTo>
                    <a:pt x="1064" y="440"/>
                    <a:pt x="1062" y="441"/>
                    <a:pt x="1060" y="442"/>
                  </a:cubicBezTo>
                  <a:cubicBezTo>
                    <a:pt x="1057" y="440"/>
                    <a:pt x="1057" y="440"/>
                    <a:pt x="1057" y="440"/>
                  </a:cubicBezTo>
                  <a:cubicBezTo>
                    <a:pt x="1052" y="437"/>
                    <a:pt x="1052" y="437"/>
                    <a:pt x="1052" y="437"/>
                  </a:cubicBezTo>
                  <a:cubicBezTo>
                    <a:pt x="1054" y="435"/>
                    <a:pt x="1054" y="435"/>
                    <a:pt x="1054" y="435"/>
                  </a:cubicBezTo>
                  <a:cubicBezTo>
                    <a:pt x="1050" y="433"/>
                    <a:pt x="1050" y="433"/>
                    <a:pt x="1050" y="433"/>
                  </a:cubicBezTo>
                  <a:moveTo>
                    <a:pt x="1199" y="544"/>
                  </a:moveTo>
                  <a:cubicBezTo>
                    <a:pt x="1188" y="538"/>
                    <a:pt x="1188" y="538"/>
                    <a:pt x="1188" y="538"/>
                  </a:cubicBezTo>
                  <a:cubicBezTo>
                    <a:pt x="1194" y="527"/>
                    <a:pt x="1194" y="527"/>
                    <a:pt x="1194" y="527"/>
                  </a:cubicBezTo>
                  <a:cubicBezTo>
                    <a:pt x="1205" y="534"/>
                    <a:pt x="1205" y="534"/>
                    <a:pt x="1205" y="534"/>
                  </a:cubicBezTo>
                  <a:cubicBezTo>
                    <a:pt x="1199" y="544"/>
                    <a:pt x="1199" y="544"/>
                    <a:pt x="1199" y="544"/>
                  </a:cubicBezTo>
                  <a:moveTo>
                    <a:pt x="1180" y="514"/>
                  </a:moveTo>
                  <a:cubicBezTo>
                    <a:pt x="1163" y="504"/>
                    <a:pt x="1163" y="504"/>
                    <a:pt x="1163" y="504"/>
                  </a:cubicBezTo>
                  <a:cubicBezTo>
                    <a:pt x="1177" y="480"/>
                    <a:pt x="1177" y="480"/>
                    <a:pt x="1177" y="480"/>
                  </a:cubicBezTo>
                  <a:cubicBezTo>
                    <a:pt x="1194" y="490"/>
                    <a:pt x="1194" y="490"/>
                    <a:pt x="1194" y="490"/>
                  </a:cubicBezTo>
                  <a:cubicBezTo>
                    <a:pt x="1180" y="514"/>
                    <a:pt x="1180" y="514"/>
                    <a:pt x="1180" y="514"/>
                  </a:cubicBezTo>
                  <a:moveTo>
                    <a:pt x="1165" y="433"/>
                  </a:moveTo>
                  <a:cubicBezTo>
                    <a:pt x="1150" y="457"/>
                    <a:pt x="1150" y="457"/>
                    <a:pt x="1150" y="457"/>
                  </a:cubicBezTo>
                  <a:cubicBezTo>
                    <a:pt x="1149" y="459"/>
                    <a:pt x="1149" y="459"/>
                    <a:pt x="1149" y="459"/>
                  </a:cubicBezTo>
                  <a:cubicBezTo>
                    <a:pt x="1135" y="451"/>
                    <a:pt x="1135" y="451"/>
                    <a:pt x="1135" y="451"/>
                  </a:cubicBezTo>
                  <a:cubicBezTo>
                    <a:pt x="1132" y="453"/>
                    <a:pt x="1132" y="453"/>
                    <a:pt x="1132" y="453"/>
                  </a:cubicBezTo>
                  <a:cubicBezTo>
                    <a:pt x="1149" y="463"/>
                    <a:pt x="1149" y="463"/>
                    <a:pt x="1149" y="463"/>
                  </a:cubicBezTo>
                  <a:cubicBezTo>
                    <a:pt x="1174" y="478"/>
                    <a:pt x="1174" y="478"/>
                    <a:pt x="1174" y="478"/>
                  </a:cubicBezTo>
                  <a:cubicBezTo>
                    <a:pt x="1160" y="502"/>
                    <a:pt x="1160" y="502"/>
                    <a:pt x="1160" y="502"/>
                  </a:cubicBezTo>
                  <a:cubicBezTo>
                    <a:pt x="1150" y="496"/>
                    <a:pt x="1150" y="496"/>
                    <a:pt x="1150" y="496"/>
                  </a:cubicBezTo>
                  <a:cubicBezTo>
                    <a:pt x="1150" y="496"/>
                    <a:pt x="1149" y="496"/>
                    <a:pt x="1149" y="496"/>
                  </a:cubicBezTo>
                  <a:cubicBezTo>
                    <a:pt x="1149" y="496"/>
                    <a:pt x="1148" y="496"/>
                    <a:pt x="1148" y="497"/>
                  </a:cubicBezTo>
                  <a:cubicBezTo>
                    <a:pt x="1147" y="498"/>
                    <a:pt x="1147" y="499"/>
                    <a:pt x="1148" y="499"/>
                  </a:cubicBezTo>
                  <a:cubicBezTo>
                    <a:pt x="1158" y="505"/>
                    <a:pt x="1158" y="505"/>
                    <a:pt x="1158" y="505"/>
                  </a:cubicBezTo>
                  <a:cubicBezTo>
                    <a:pt x="1148" y="522"/>
                    <a:pt x="1148" y="522"/>
                    <a:pt x="1148" y="522"/>
                  </a:cubicBezTo>
                  <a:cubicBezTo>
                    <a:pt x="1150" y="524"/>
                    <a:pt x="1150" y="524"/>
                    <a:pt x="1150" y="524"/>
                  </a:cubicBezTo>
                  <a:cubicBezTo>
                    <a:pt x="1161" y="507"/>
                    <a:pt x="1161" y="507"/>
                    <a:pt x="1161" y="507"/>
                  </a:cubicBezTo>
                  <a:cubicBezTo>
                    <a:pt x="1178" y="517"/>
                    <a:pt x="1178" y="517"/>
                    <a:pt x="1178" y="517"/>
                  </a:cubicBezTo>
                  <a:cubicBezTo>
                    <a:pt x="1165" y="539"/>
                    <a:pt x="1165" y="539"/>
                    <a:pt x="1165" y="539"/>
                  </a:cubicBezTo>
                  <a:cubicBezTo>
                    <a:pt x="1167" y="542"/>
                    <a:pt x="1167" y="542"/>
                    <a:pt x="1167" y="542"/>
                  </a:cubicBezTo>
                  <a:cubicBezTo>
                    <a:pt x="1181" y="519"/>
                    <a:pt x="1181" y="519"/>
                    <a:pt x="1181" y="519"/>
                  </a:cubicBezTo>
                  <a:cubicBezTo>
                    <a:pt x="1192" y="525"/>
                    <a:pt x="1192" y="525"/>
                    <a:pt x="1192" y="525"/>
                  </a:cubicBezTo>
                  <a:cubicBezTo>
                    <a:pt x="1184" y="538"/>
                    <a:pt x="1184" y="538"/>
                    <a:pt x="1184" y="538"/>
                  </a:cubicBezTo>
                  <a:cubicBezTo>
                    <a:pt x="1177" y="550"/>
                    <a:pt x="1177" y="550"/>
                    <a:pt x="1177" y="550"/>
                  </a:cubicBezTo>
                  <a:cubicBezTo>
                    <a:pt x="1173" y="547"/>
                    <a:pt x="1173" y="547"/>
                    <a:pt x="1173" y="547"/>
                  </a:cubicBezTo>
                  <a:cubicBezTo>
                    <a:pt x="1182" y="557"/>
                    <a:pt x="1182" y="557"/>
                    <a:pt x="1182" y="557"/>
                  </a:cubicBezTo>
                  <a:cubicBezTo>
                    <a:pt x="1204" y="569"/>
                    <a:pt x="1204" y="569"/>
                    <a:pt x="1204" y="569"/>
                  </a:cubicBezTo>
                  <a:cubicBezTo>
                    <a:pt x="1205" y="569"/>
                    <a:pt x="1206" y="569"/>
                    <a:pt x="1208" y="568"/>
                  </a:cubicBezTo>
                  <a:cubicBezTo>
                    <a:pt x="1180" y="551"/>
                    <a:pt x="1180" y="551"/>
                    <a:pt x="1180" y="551"/>
                  </a:cubicBezTo>
                  <a:cubicBezTo>
                    <a:pt x="1186" y="541"/>
                    <a:pt x="1186" y="541"/>
                    <a:pt x="1186" y="541"/>
                  </a:cubicBezTo>
                  <a:cubicBezTo>
                    <a:pt x="1198" y="548"/>
                    <a:pt x="1198" y="548"/>
                    <a:pt x="1198" y="548"/>
                  </a:cubicBezTo>
                  <a:cubicBezTo>
                    <a:pt x="1217" y="559"/>
                    <a:pt x="1217" y="559"/>
                    <a:pt x="1217" y="559"/>
                  </a:cubicBezTo>
                  <a:cubicBezTo>
                    <a:pt x="1219" y="557"/>
                    <a:pt x="1219" y="557"/>
                    <a:pt x="1219" y="557"/>
                  </a:cubicBezTo>
                  <a:cubicBezTo>
                    <a:pt x="1202" y="546"/>
                    <a:pt x="1202" y="546"/>
                    <a:pt x="1202" y="546"/>
                  </a:cubicBezTo>
                  <a:cubicBezTo>
                    <a:pt x="1204" y="542"/>
                    <a:pt x="1204" y="542"/>
                    <a:pt x="1204" y="542"/>
                  </a:cubicBezTo>
                  <a:cubicBezTo>
                    <a:pt x="1222" y="553"/>
                    <a:pt x="1222" y="553"/>
                    <a:pt x="1222" y="553"/>
                  </a:cubicBezTo>
                  <a:cubicBezTo>
                    <a:pt x="1225" y="551"/>
                    <a:pt x="1225" y="551"/>
                    <a:pt x="1225" y="551"/>
                  </a:cubicBezTo>
                  <a:cubicBezTo>
                    <a:pt x="1206" y="539"/>
                    <a:pt x="1206" y="539"/>
                    <a:pt x="1206" y="539"/>
                  </a:cubicBezTo>
                  <a:cubicBezTo>
                    <a:pt x="1208" y="535"/>
                    <a:pt x="1208" y="535"/>
                    <a:pt x="1208" y="535"/>
                  </a:cubicBezTo>
                  <a:cubicBezTo>
                    <a:pt x="1228" y="547"/>
                    <a:pt x="1228" y="547"/>
                    <a:pt x="1228" y="547"/>
                  </a:cubicBezTo>
                  <a:cubicBezTo>
                    <a:pt x="1230" y="545"/>
                    <a:pt x="1230" y="545"/>
                    <a:pt x="1230" y="545"/>
                  </a:cubicBezTo>
                  <a:cubicBezTo>
                    <a:pt x="1208" y="532"/>
                    <a:pt x="1208" y="532"/>
                    <a:pt x="1208" y="532"/>
                  </a:cubicBezTo>
                  <a:cubicBezTo>
                    <a:pt x="1195" y="523"/>
                    <a:pt x="1195" y="523"/>
                    <a:pt x="1195" y="523"/>
                  </a:cubicBezTo>
                  <a:cubicBezTo>
                    <a:pt x="1183" y="516"/>
                    <a:pt x="1183" y="516"/>
                    <a:pt x="1183" y="516"/>
                  </a:cubicBezTo>
                  <a:cubicBezTo>
                    <a:pt x="1197" y="492"/>
                    <a:pt x="1197" y="492"/>
                    <a:pt x="1197" y="492"/>
                  </a:cubicBezTo>
                  <a:cubicBezTo>
                    <a:pt x="1249" y="524"/>
                    <a:pt x="1249" y="524"/>
                    <a:pt x="1249" y="524"/>
                  </a:cubicBezTo>
                  <a:cubicBezTo>
                    <a:pt x="1252" y="521"/>
                    <a:pt x="1252" y="521"/>
                    <a:pt x="1252" y="521"/>
                  </a:cubicBezTo>
                  <a:cubicBezTo>
                    <a:pt x="1198" y="488"/>
                    <a:pt x="1198" y="488"/>
                    <a:pt x="1198" y="488"/>
                  </a:cubicBezTo>
                  <a:cubicBezTo>
                    <a:pt x="1177" y="476"/>
                    <a:pt x="1177" y="476"/>
                    <a:pt x="1177" y="476"/>
                  </a:cubicBezTo>
                  <a:cubicBezTo>
                    <a:pt x="1152" y="461"/>
                    <a:pt x="1152" y="461"/>
                    <a:pt x="1152" y="461"/>
                  </a:cubicBezTo>
                  <a:cubicBezTo>
                    <a:pt x="1153" y="459"/>
                    <a:pt x="1153" y="459"/>
                    <a:pt x="1153" y="459"/>
                  </a:cubicBezTo>
                  <a:cubicBezTo>
                    <a:pt x="1167" y="435"/>
                    <a:pt x="1167" y="435"/>
                    <a:pt x="1167" y="435"/>
                  </a:cubicBezTo>
                  <a:cubicBezTo>
                    <a:pt x="1165" y="433"/>
                    <a:pt x="1165" y="433"/>
                    <a:pt x="1165" y="433"/>
                  </a:cubicBezTo>
                  <a:moveTo>
                    <a:pt x="1034" y="426"/>
                  </a:moveTo>
                  <a:cubicBezTo>
                    <a:pt x="1031" y="429"/>
                    <a:pt x="1031" y="429"/>
                    <a:pt x="1031" y="429"/>
                  </a:cubicBezTo>
                  <a:cubicBezTo>
                    <a:pt x="1038" y="433"/>
                    <a:pt x="1038" y="433"/>
                    <a:pt x="1038" y="433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34" y="426"/>
                    <a:pt x="1034" y="426"/>
                    <a:pt x="1034" y="426"/>
                  </a:cubicBezTo>
                  <a:cubicBezTo>
                    <a:pt x="1034" y="426"/>
                    <a:pt x="1034" y="426"/>
                    <a:pt x="1034" y="426"/>
                  </a:cubicBezTo>
                  <a:moveTo>
                    <a:pt x="1030" y="424"/>
                  </a:moveTo>
                  <a:cubicBezTo>
                    <a:pt x="1027" y="426"/>
                    <a:pt x="1027" y="426"/>
                    <a:pt x="1027" y="426"/>
                  </a:cubicBezTo>
                  <a:cubicBezTo>
                    <a:pt x="1029" y="427"/>
                    <a:pt x="1029" y="427"/>
                    <a:pt x="1029" y="427"/>
                  </a:cubicBezTo>
                  <a:cubicBezTo>
                    <a:pt x="1031" y="425"/>
                    <a:pt x="1031" y="425"/>
                    <a:pt x="1031" y="425"/>
                  </a:cubicBezTo>
                  <a:cubicBezTo>
                    <a:pt x="1030" y="424"/>
                    <a:pt x="1030" y="424"/>
                    <a:pt x="1030" y="424"/>
                  </a:cubicBezTo>
                  <a:moveTo>
                    <a:pt x="1555" y="535"/>
                  </a:moveTo>
                  <a:cubicBezTo>
                    <a:pt x="1544" y="531"/>
                    <a:pt x="1544" y="531"/>
                    <a:pt x="1544" y="531"/>
                  </a:cubicBezTo>
                  <a:cubicBezTo>
                    <a:pt x="1552" y="504"/>
                    <a:pt x="1552" y="504"/>
                    <a:pt x="1552" y="504"/>
                  </a:cubicBezTo>
                  <a:cubicBezTo>
                    <a:pt x="1556" y="505"/>
                    <a:pt x="1560" y="507"/>
                    <a:pt x="1564" y="508"/>
                  </a:cubicBezTo>
                  <a:cubicBezTo>
                    <a:pt x="1555" y="535"/>
                    <a:pt x="1555" y="535"/>
                    <a:pt x="1555" y="535"/>
                  </a:cubicBezTo>
                  <a:moveTo>
                    <a:pt x="1271" y="412"/>
                  </a:moveTo>
                  <a:cubicBezTo>
                    <a:pt x="1273" y="414"/>
                    <a:pt x="1275" y="416"/>
                    <a:pt x="1276" y="417"/>
                  </a:cubicBezTo>
                  <a:cubicBezTo>
                    <a:pt x="1368" y="444"/>
                    <a:pt x="1459" y="473"/>
                    <a:pt x="1549" y="503"/>
                  </a:cubicBezTo>
                  <a:cubicBezTo>
                    <a:pt x="1540" y="530"/>
                    <a:pt x="1540" y="530"/>
                    <a:pt x="1540" y="530"/>
                  </a:cubicBezTo>
                  <a:cubicBezTo>
                    <a:pt x="1462" y="504"/>
                    <a:pt x="1384" y="479"/>
                    <a:pt x="1305" y="455"/>
                  </a:cubicBezTo>
                  <a:cubicBezTo>
                    <a:pt x="1305" y="456"/>
                    <a:pt x="1306" y="456"/>
                    <a:pt x="1306" y="457"/>
                  </a:cubicBezTo>
                  <a:cubicBezTo>
                    <a:pt x="1306" y="457"/>
                    <a:pt x="1306" y="457"/>
                    <a:pt x="1306" y="457"/>
                  </a:cubicBezTo>
                  <a:cubicBezTo>
                    <a:pt x="1306" y="457"/>
                    <a:pt x="1306" y="457"/>
                    <a:pt x="1306" y="457"/>
                  </a:cubicBezTo>
                  <a:cubicBezTo>
                    <a:pt x="1306" y="457"/>
                    <a:pt x="1306" y="457"/>
                    <a:pt x="1306" y="457"/>
                  </a:cubicBezTo>
                  <a:cubicBezTo>
                    <a:pt x="1306" y="457"/>
                    <a:pt x="1306" y="457"/>
                    <a:pt x="1306" y="457"/>
                  </a:cubicBezTo>
                  <a:cubicBezTo>
                    <a:pt x="1307" y="458"/>
                    <a:pt x="1307" y="459"/>
                    <a:pt x="1307" y="459"/>
                  </a:cubicBezTo>
                  <a:cubicBezTo>
                    <a:pt x="1452" y="503"/>
                    <a:pt x="1595" y="550"/>
                    <a:pt x="1737" y="601"/>
                  </a:cubicBezTo>
                  <a:cubicBezTo>
                    <a:pt x="1740" y="599"/>
                    <a:pt x="1740" y="599"/>
                    <a:pt x="1740" y="599"/>
                  </a:cubicBezTo>
                  <a:cubicBezTo>
                    <a:pt x="1679" y="577"/>
                    <a:pt x="1619" y="556"/>
                    <a:pt x="1559" y="536"/>
                  </a:cubicBezTo>
                  <a:cubicBezTo>
                    <a:pt x="1567" y="509"/>
                    <a:pt x="1567" y="509"/>
                    <a:pt x="1567" y="509"/>
                  </a:cubicBezTo>
                  <a:cubicBezTo>
                    <a:pt x="1632" y="531"/>
                    <a:pt x="1697" y="553"/>
                    <a:pt x="1762" y="577"/>
                  </a:cubicBezTo>
                  <a:cubicBezTo>
                    <a:pt x="1764" y="574"/>
                    <a:pt x="1764" y="574"/>
                    <a:pt x="1764" y="574"/>
                  </a:cubicBezTo>
                  <a:cubicBezTo>
                    <a:pt x="1699" y="550"/>
                    <a:pt x="1633" y="528"/>
                    <a:pt x="1567" y="505"/>
                  </a:cubicBezTo>
                  <a:cubicBezTo>
                    <a:pt x="1567" y="505"/>
                    <a:pt x="1567" y="505"/>
                    <a:pt x="1567" y="505"/>
                  </a:cubicBezTo>
                  <a:cubicBezTo>
                    <a:pt x="1567" y="505"/>
                    <a:pt x="1567" y="505"/>
                    <a:pt x="1567" y="505"/>
                  </a:cubicBezTo>
                  <a:cubicBezTo>
                    <a:pt x="1552" y="500"/>
                    <a:pt x="1552" y="500"/>
                    <a:pt x="1552" y="500"/>
                  </a:cubicBezTo>
                  <a:cubicBezTo>
                    <a:pt x="1552" y="500"/>
                    <a:pt x="1552" y="500"/>
                    <a:pt x="1552" y="500"/>
                  </a:cubicBezTo>
                  <a:cubicBezTo>
                    <a:pt x="1459" y="469"/>
                    <a:pt x="1365" y="440"/>
                    <a:pt x="1271" y="412"/>
                  </a:cubicBezTo>
                  <a:moveTo>
                    <a:pt x="1255" y="407"/>
                  </a:moveTo>
                  <a:cubicBezTo>
                    <a:pt x="1257" y="409"/>
                    <a:pt x="1259" y="411"/>
                    <a:pt x="1260" y="413"/>
                  </a:cubicBezTo>
                  <a:cubicBezTo>
                    <a:pt x="1263" y="413"/>
                    <a:pt x="1266" y="414"/>
                    <a:pt x="1269" y="415"/>
                  </a:cubicBezTo>
                  <a:cubicBezTo>
                    <a:pt x="1268" y="414"/>
                    <a:pt x="1266" y="412"/>
                    <a:pt x="1264" y="410"/>
                  </a:cubicBezTo>
                  <a:cubicBezTo>
                    <a:pt x="1261" y="409"/>
                    <a:pt x="1258" y="408"/>
                    <a:pt x="1255" y="407"/>
                  </a:cubicBezTo>
                  <a:moveTo>
                    <a:pt x="1211" y="394"/>
                  </a:moveTo>
                  <a:cubicBezTo>
                    <a:pt x="1211" y="396"/>
                    <a:pt x="1212" y="397"/>
                    <a:pt x="1213" y="399"/>
                  </a:cubicBezTo>
                  <a:cubicBezTo>
                    <a:pt x="1213" y="399"/>
                    <a:pt x="1214" y="399"/>
                    <a:pt x="1214" y="399"/>
                  </a:cubicBezTo>
                  <a:cubicBezTo>
                    <a:pt x="1214" y="399"/>
                    <a:pt x="1214" y="399"/>
                    <a:pt x="1214" y="399"/>
                  </a:cubicBezTo>
                  <a:cubicBezTo>
                    <a:pt x="1214" y="400"/>
                    <a:pt x="1215" y="402"/>
                    <a:pt x="1216" y="403"/>
                  </a:cubicBezTo>
                  <a:cubicBezTo>
                    <a:pt x="1217" y="400"/>
                    <a:pt x="1217" y="400"/>
                    <a:pt x="1217" y="400"/>
                  </a:cubicBezTo>
                  <a:cubicBezTo>
                    <a:pt x="1229" y="403"/>
                    <a:pt x="1241" y="407"/>
                    <a:pt x="1252" y="410"/>
                  </a:cubicBezTo>
                  <a:cubicBezTo>
                    <a:pt x="1249" y="407"/>
                    <a:pt x="1249" y="407"/>
                    <a:pt x="1249" y="407"/>
                  </a:cubicBezTo>
                  <a:cubicBezTo>
                    <a:pt x="1248" y="406"/>
                    <a:pt x="1248" y="406"/>
                    <a:pt x="1247" y="405"/>
                  </a:cubicBezTo>
                  <a:cubicBezTo>
                    <a:pt x="1237" y="402"/>
                    <a:pt x="1227" y="399"/>
                    <a:pt x="1217" y="396"/>
                  </a:cubicBezTo>
                  <a:cubicBezTo>
                    <a:pt x="1216" y="396"/>
                    <a:pt x="1216" y="396"/>
                    <a:pt x="1216" y="396"/>
                  </a:cubicBezTo>
                  <a:cubicBezTo>
                    <a:pt x="1211" y="394"/>
                    <a:pt x="1211" y="394"/>
                    <a:pt x="1211" y="394"/>
                  </a:cubicBezTo>
                  <a:moveTo>
                    <a:pt x="1200" y="392"/>
                  </a:moveTo>
                  <a:cubicBezTo>
                    <a:pt x="1197" y="394"/>
                    <a:pt x="1197" y="394"/>
                    <a:pt x="1197" y="394"/>
                  </a:cubicBezTo>
                  <a:cubicBezTo>
                    <a:pt x="1198" y="394"/>
                    <a:pt x="1198" y="394"/>
                    <a:pt x="1199" y="395"/>
                  </a:cubicBezTo>
                  <a:cubicBezTo>
                    <a:pt x="1191" y="422"/>
                    <a:pt x="1191" y="422"/>
                    <a:pt x="1191" y="422"/>
                  </a:cubicBezTo>
                  <a:cubicBezTo>
                    <a:pt x="1178" y="418"/>
                    <a:pt x="1178" y="418"/>
                    <a:pt x="1178" y="418"/>
                  </a:cubicBezTo>
                  <a:cubicBezTo>
                    <a:pt x="1186" y="404"/>
                    <a:pt x="1186" y="404"/>
                    <a:pt x="1186" y="404"/>
                  </a:cubicBezTo>
                  <a:cubicBezTo>
                    <a:pt x="1177" y="412"/>
                    <a:pt x="1177" y="412"/>
                    <a:pt x="1177" y="412"/>
                  </a:cubicBezTo>
                  <a:cubicBezTo>
                    <a:pt x="1174" y="418"/>
                    <a:pt x="1174" y="418"/>
                    <a:pt x="1174" y="418"/>
                  </a:cubicBezTo>
                  <a:cubicBezTo>
                    <a:pt x="1167" y="430"/>
                    <a:pt x="1167" y="430"/>
                    <a:pt x="1167" y="430"/>
                  </a:cubicBezTo>
                  <a:cubicBezTo>
                    <a:pt x="1169" y="432"/>
                    <a:pt x="1169" y="432"/>
                    <a:pt x="1169" y="432"/>
                  </a:cubicBezTo>
                  <a:cubicBezTo>
                    <a:pt x="1176" y="421"/>
                    <a:pt x="1176" y="421"/>
                    <a:pt x="1176" y="421"/>
                  </a:cubicBezTo>
                  <a:cubicBezTo>
                    <a:pt x="1198" y="427"/>
                    <a:pt x="1221" y="434"/>
                    <a:pt x="1243" y="440"/>
                  </a:cubicBezTo>
                  <a:cubicBezTo>
                    <a:pt x="1241" y="439"/>
                    <a:pt x="1240" y="437"/>
                    <a:pt x="1238" y="435"/>
                  </a:cubicBezTo>
                  <a:cubicBezTo>
                    <a:pt x="1228" y="433"/>
                    <a:pt x="1219" y="430"/>
                    <a:pt x="1209" y="427"/>
                  </a:cubicBezTo>
                  <a:cubicBezTo>
                    <a:pt x="1215" y="407"/>
                    <a:pt x="1215" y="407"/>
                    <a:pt x="1215" y="407"/>
                  </a:cubicBezTo>
                  <a:cubicBezTo>
                    <a:pt x="1214" y="406"/>
                    <a:pt x="1213" y="405"/>
                    <a:pt x="1212" y="403"/>
                  </a:cubicBezTo>
                  <a:cubicBezTo>
                    <a:pt x="1206" y="426"/>
                    <a:pt x="1206" y="426"/>
                    <a:pt x="1206" y="426"/>
                  </a:cubicBezTo>
                  <a:cubicBezTo>
                    <a:pt x="1194" y="422"/>
                    <a:pt x="1194" y="422"/>
                    <a:pt x="1194" y="422"/>
                  </a:cubicBezTo>
                  <a:cubicBezTo>
                    <a:pt x="1202" y="396"/>
                    <a:pt x="1202" y="396"/>
                    <a:pt x="1202" y="396"/>
                  </a:cubicBezTo>
                  <a:cubicBezTo>
                    <a:pt x="1204" y="396"/>
                    <a:pt x="1206" y="397"/>
                    <a:pt x="1208" y="397"/>
                  </a:cubicBezTo>
                  <a:cubicBezTo>
                    <a:pt x="1208" y="396"/>
                    <a:pt x="1207" y="395"/>
                    <a:pt x="1206" y="393"/>
                  </a:cubicBezTo>
                  <a:cubicBezTo>
                    <a:pt x="1206" y="393"/>
                    <a:pt x="1206" y="393"/>
                    <a:pt x="1206" y="393"/>
                  </a:cubicBezTo>
                  <a:cubicBezTo>
                    <a:pt x="1206" y="393"/>
                    <a:pt x="1206" y="393"/>
                    <a:pt x="1206" y="393"/>
                  </a:cubicBezTo>
                  <a:cubicBezTo>
                    <a:pt x="1201" y="392"/>
                    <a:pt x="1201" y="392"/>
                    <a:pt x="1201" y="392"/>
                  </a:cubicBezTo>
                  <a:cubicBezTo>
                    <a:pt x="1201" y="392"/>
                    <a:pt x="1201" y="392"/>
                    <a:pt x="1201" y="392"/>
                  </a:cubicBezTo>
                  <a:cubicBezTo>
                    <a:pt x="1200" y="392"/>
                    <a:pt x="1200" y="392"/>
                    <a:pt x="1200" y="392"/>
                  </a:cubicBezTo>
                  <a:moveTo>
                    <a:pt x="1200" y="381"/>
                  </a:moveTo>
                  <a:cubicBezTo>
                    <a:pt x="1191" y="389"/>
                    <a:pt x="1191" y="389"/>
                    <a:pt x="1191" y="389"/>
                  </a:cubicBezTo>
                  <a:cubicBezTo>
                    <a:pt x="1191" y="389"/>
                    <a:pt x="1191" y="389"/>
                    <a:pt x="1191" y="389"/>
                  </a:cubicBezTo>
                  <a:cubicBezTo>
                    <a:pt x="1191" y="389"/>
                    <a:pt x="1191" y="389"/>
                    <a:pt x="1191" y="389"/>
                  </a:cubicBezTo>
                  <a:cubicBezTo>
                    <a:pt x="1188" y="392"/>
                    <a:pt x="1188" y="392"/>
                    <a:pt x="1188" y="392"/>
                  </a:cubicBezTo>
                  <a:cubicBezTo>
                    <a:pt x="1190" y="392"/>
                    <a:pt x="1190" y="392"/>
                    <a:pt x="1190" y="392"/>
                  </a:cubicBezTo>
                  <a:cubicBezTo>
                    <a:pt x="1183" y="402"/>
                    <a:pt x="1183" y="402"/>
                    <a:pt x="1183" y="402"/>
                  </a:cubicBezTo>
                  <a:cubicBezTo>
                    <a:pt x="1192" y="394"/>
                    <a:pt x="1192" y="394"/>
                    <a:pt x="1192" y="394"/>
                  </a:cubicBezTo>
                  <a:cubicBezTo>
                    <a:pt x="1193" y="393"/>
                    <a:pt x="1193" y="393"/>
                    <a:pt x="1193" y="393"/>
                  </a:cubicBezTo>
                  <a:cubicBezTo>
                    <a:pt x="1193" y="393"/>
                    <a:pt x="1193" y="393"/>
                    <a:pt x="1193" y="393"/>
                  </a:cubicBezTo>
                  <a:cubicBezTo>
                    <a:pt x="1196" y="390"/>
                    <a:pt x="1196" y="390"/>
                    <a:pt x="1196" y="390"/>
                  </a:cubicBezTo>
                  <a:cubicBezTo>
                    <a:pt x="1195" y="390"/>
                    <a:pt x="1195" y="390"/>
                    <a:pt x="1195" y="390"/>
                  </a:cubicBezTo>
                  <a:cubicBezTo>
                    <a:pt x="1200" y="381"/>
                    <a:pt x="1200" y="381"/>
                    <a:pt x="1200" y="381"/>
                  </a:cubicBezTo>
                  <a:moveTo>
                    <a:pt x="956" y="379"/>
                  </a:moveTo>
                  <a:cubicBezTo>
                    <a:pt x="954" y="382"/>
                    <a:pt x="954" y="382"/>
                    <a:pt x="954" y="382"/>
                  </a:cubicBezTo>
                  <a:cubicBezTo>
                    <a:pt x="1024" y="424"/>
                    <a:pt x="1024" y="424"/>
                    <a:pt x="1024" y="424"/>
                  </a:cubicBezTo>
                  <a:cubicBezTo>
                    <a:pt x="1027" y="422"/>
                    <a:pt x="1027" y="422"/>
                    <a:pt x="1027" y="422"/>
                  </a:cubicBezTo>
                  <a:cubicBezTo>
                    <a:pt x="956" y="379"/>
                    <a:pt x="956" y="379"/>
                    <a:pt x="956" y="379"/>
                  </a:cubicBezTo>
                  <a:moveTo>
                    <a:pt x="1206" y="364"/>
                  </a:moveTo>
                  <a:cubicBezTo>
                    <a:pt x="1197" y="379"/>
                    <a:pt x="1197" y="379"/>
                    <a:pt x="1197" y="379"/>
                  </a:cubicBezTo>
                  <a:cubicBezTo>
                    <a:pt x="1201" y="375"/>
                    <a:pt x="1201" y="375"/>
                    <a:pt x="1201" y="375"/>
                  </a:cubicBezTo>
                  <a:cubicBezTo>
                    <a:pt x="1203" y="374"/>
                    <a:pt x="1204" y="374"/>
                    <a:pt x="1205" y="373"/>
                  </a:cubicBezTo>
                  <a:cubicBezTo>
                    <a:pt x="1209" y="367"/>
                    <a:pt x="1209" y="367"/>
                    <a:pt x="1209" y="367"/>
                  </a:cubicBezTo>
                  <a:cubicBezTo>
                    <a:pt x="1206" y="364"/>
                    <a:pt x="1206" y="364"/>
                    <a:pt x="1206" y="364"/>
                  </a:cubicBezTo>
                  <a:moveTo>
                    <a:pt x="1153" y="392"/>
                  </a:moveTo>
                  <a:cubicBezTo>
                    <a:pt x="1151" y="384"/>
                    <a:pt x="1151" y="384"/>
                    <a:pt x="1151" y="384"/>
                  </a:cubicBezTo>
                  <a:cubicBezTo>
                    <a:pt x="1152" y="385"/>
                    <a:pt x="1154" y="385"/>
                    <a:pt x="1155" y="386"/>
                  </a:cubicBezTo>
                  <a:cubicBezTo>
                    <a:pt x="1156" y="387"/>
                    <a:pt x="1156" y="387"/>
                    <a:pt x="1156" y="387"/>
                  </a:cubicBezTo>
                  <a:cubicBezTo>
                    <a:pt x="1153" y="392"/>
                    <a:pt x="1153" y="392"/>
                    <a:pt x="1153" y="392"/>
                  </a:cubicBezTo>
                  <a:moveTo>
                    <a:pt x="1147" y="402"/>
                  </a:moveTo>
                  <a:cubicBezTo>
                    <a:pt x="1142" y="382"/>
                    <a:pt x="1142" y="382"/>
                    <a:pt x="1142" y="382"/>
                  </a:cubicBezTo>
                  <a:cubicBezTo>
                    <a:pt x="1143" y="382"/>
                    <a:pt x="1145" y="383"/>
                    <a:pt x="1147" y="383"/>
                  </a:cubicBezTo>
                  <a:cubicBezTo>
                    <a:pt x="1150" y="397"/>
                    <a:pt x="1150" y="397"/>
                    <a:pt x="1150" y="397"/>
                  </a:cubicBezTo>
                  <a:cubicBezTo>
                    <a:pt x="1147" y="402"/>
                    <a:pt x="1147" y="402"/>
                    <a:pt x="1147" y="402"/>
                  </a:cubicBezTo>
                  <a:moveTo>
                    <a:pt x="1101" y="364"/>
                  </a:moveTo>
                  <a:cubicBezTo>
                    <a:pt x="1112" y="375"/>
                    <a:pt x="1112" y="375"/>
                    <a:pt x="1112" y="375"/>
                  </a:cubicBezTo>
                  <a:cubicBezTo>
                    <a:pt x="1112" y="374"/>
                    <a:pt x="1112" y="374"/>
                    <a:pt x="1112" y="374"/>
                  </a:cubicBezTo>
                  <a:cubicBezTo>
                    <a:pt x="1113" y="376"/>
                    <a:pt x="1113" y="376"/>
                    <a:pt x="1113" y="376"/>
                  </a:cubicBezTo>
                  <a:cubicBezTo>
                    <a:pt x="1117" y="380"/>
                    <a:pt x="1117" y="380"/>
                    <a:pt x="1117" y="380"/>
                  </a:cubicBezTo>
                  <a:cubicBezTo>
                    <a:pt x="1116" y="375"/>
                    <a:pt x="1116" y="375"/>
                    <a:pt x="1116" y="375"/>
                  </a:cubicBezTo>
                  <a:cubicBezTo>
                    <a:pt x="1117" y="375"/>
                    <a:pt x="1119" y="375"/>
                    <a:pt x="1121" y="376"/>
                  </a:cubicBezTo>
                  <a:cubicBezTo>
                    <a:pt x="1123" y="386"/>
                    <a:pt x="1123" y="386"/>
                    <a:pt x="1123" y="386"/>
                  </a:cubicBezTo>
                  <a:cubicBezTo>
                    <a:pt x="1128" y="391"/>
                    <a:pt x="1128" y="391"/>
                    <a:pt x="1128" y="391"/>
                  </a:cubicBezTo>
                  <a:cubicBezTo>
                    <a:pt x="1124" y="377"/>
                    <a:pt x="1124" y="377"/>
                    <a:pt x="1124" y="377"/>
                  </a:cubicBezTo>
                  <a:cubicBezTo>
                    <a:pt x="1126" y="377"/>
                    <a:pt x="1128" y="378"/>
                    <a:pt x="1129" y="378"/>
                  </a:cubicBezTo>
                  <a:cubicBezTo>
                    <a:pt x="1134" y="397"/>
                    <a:pt x="1134" y="397"/>
                    <a:pt x="1134" y="397"/>
                  </a:cubicBezTo>
                  <a:cubicBezTo>
                    <a:pt x="1139" y="402"/>
                    <a:pt x="1139" y="402"/>
                    <a:pt x="1139" y="402"/>
                  </a:cubicBezTo>
                  <a:cubicBezTo>
                    <a:pt x="1133" y="379"/>
                    <a:pt x="1133" y="379"/>
                    <a:pt x="1133" y="379"/>
                  </a:cubicBezTo>
                  <a:cubicBezTo>
                    <a:pt x="1135" y="380"/>
                    <a:pt x="1136" y="380"/>
                    <a:pt x="1138" y="381"/>
                  </a:cubicBezTo>
                  <a:cubicBezTo>
                    <a:pt x="1144" y="405"/>
                    <a:pt x="1144" y="405"/>
                    <a:pt x="1144" y="405"/>
                  </a:cubicBezTo>
                  <a:cubicBezTo>
                    <a:pt x="1143" y="405"/>
                    <a:pt x="1142" y="404"/>
                    <a:pt x="1141" y="404"/>
                  </a:cubicBezTo>
                  <a:cubicBezTo>
                    <a:pt x="1146" y="409"/>
                    <a:pt x="1146" y="409"/>
                    <a:pt x="1146" y="409"/>
                  </a:cubicBezTo>
                  <a:cubicBezTo>
                    <a:pt x="1162" y="384"/>
                    <a:pt x="1162" y="384"/>
                    <a:pt x="1162" y="384"/>
                  </a:cubicBezTo>
                  <a:cubicBezTo>
                    <a:pt x="1185" y="391"/>
                    <a:pt x="1185" y="391"/>
                    <a:pt x="1185" y="391"/>
                  </a:cubicBezTo>
                  <a:cubicBezTo>
                    <a:pt x="1188" y="388"/>
                    <a:pt x="1188" y="388"/>
                    <a:pt x="1188" y="388"/>
                  </a:cubicBezTo>
                  <a:cubicBezTo>
                    <a:pt x="1182" y="386"/>
                    <a:pt x="1176" y="385"/>
                    <a:pt x="1171" y="383"/>
                  </a:cubicBezTo>
                  <a:cubicBezTo>
                    <a:pt x="1171" y="383"/>
                    <a:pt x="1171" y="383"/>
                    <a:pt x="1171" y="383"/>
                  </a:cubicBezTo>
                  <a:cubicBezTo>
                    <a:pt x="1161" y="380"/>
                    <a:pt x="1161" y="380"/>
                    <a:pt x="1161" y="380"/>
                  </a:cubicBezTo>
                  <a:cubicBezTo>
                    <a:pt x="1146" y="376"/>
                    <a:pt x="1130" y="372"/>
                    <a:pt x="1114" y="367"/>
                  </a:cubicBezTo>
                  <a:cubicBezTo>
                    <a:pt x="1114" y="367"/>
                    <a:pt x="1114" y="367"/>
                    <a:pt x="1114" y="367"/>
                  </a:cubicBezTo>
                  <a:cubicBezTo>
                    <a:pt x="1114" y="367"/>
                    <a:pt x="1114" y="367"/>
                    <a:pt x="1114" y="367"/>
                  </a:cubicBezTo>
                  <a:cubicBezTo>
                    <a:pt x="1109" y="366"/>
                    <a:pt x="1105" y="365"/>
                    <a:pt x="1101" y="364"/>
                  </a:cubicBezTo>
                  <a:moveTo>
                    <a:pt x="1108" y="395"/>
                  </a:moveTo>
                  <a:cubicBezTo>
                    <a:pt x="1107" y="395"/>
                    <a:pt x="1105" y="394"/>
                    <a:pt x="1104" y="394"/>
                  </a:cubicBezTo>
                  <a:cubicBezTo>
                    <a:pt x="1104" y="393"/>
                    <a:pt x="1104" y="393"/>
                    <a:pt x="1104" y="393"/>
                  </a:cubicBezTo>
                  <a:cubicBezTo>
                    <a:pt x="1108" y="395"/>
                    <a:pt x="1108" y="395"/>
                    <a:pt x="1108" y="395"/>
                  </a:cubicBezTo>
                  <a:moveTo>
                    <a:pt x="1069" y="402"/>
                  </a:moveTo>
                  <a:cubicBezTo>
                    <a:pt x="1068" y="401"/>
                    <a:pt x="1068" y="399"/>
                    <a:pt x="1068" y="398"/>
                  </a:cubicBezTo>
                  <a:cubicBezTo>
                    <a:pt x="1067" y="394"/>
                    <a:pt x="1067" y="394"/>
                    <a:pt x="1067" y="394"/>
                  </a:cubicBezTo>
                  <a:cubicBezTo>
                    <a:pt x="1067" y="392"/>
                    <a:pt x="1067" y="391"/>
                    <a:pt x="1067" y="390"/>
                  </a:cubicBezTo>
                  <a:cubicBezTo>
                    <a:pt x="1069" y="391"/>
                    <a:pt x="1072" y="392"/>
                    <a:pt x="1075" y="393"/>
                  </a:cubicBezTo>
                  <a:cubicBezTo>
                    <a:pt x="1069" y="402"/>
                    <a:pt x="1069" y="402"/>
                    <a:pt x="1069" y="402"/>
                  </a:cubicBezTo>
                  <a:moveTo>
                    <a:pt x="1097" y="392"/>
                  </a:moveTo>
                  <a:cubicBezTo>
                    <a:pt x="1097" y="392"/>
                    <a:pt x="1096" y="392"/>
                    <a:pt x="1096" y="392"/>
                  </a:cubicBezTo>
                  <a:cubicBezTo>
                    <a:pt x="1095" y="387"/>
                    <a:pt x="1095" y="387"/>
                    <a:pt x="1095" y="387"/>
                  </a:cubicBezTo>
                  <a:cubicBezTo>
                    <a:pt x="1099" y="390"/>
                    <a:pt x="1099" y="390"/>
                    <a:pt x="1099" y="390"/>
                  </a:cubicBezTo>
                  <a:cubicBezTo>
                    <a:pt x="1097" y="392"/>
                    <a:pt x="1097" y="392"/>
                    <a:pt x="1097" y="392"/>
                  </a:cubicBezTo>
                  <a:moveTo>
                    <a:pt x="1108" y="391"/>
                  </a:moveTo>
                  <a:cubicBezTo>
                    <a:pt x="1103" y="388"/>
                    <a:pt x="1103" y="388"/>
                    <a:pt x="1103" y="388"/>
                  </a:cubicBezTo>
                  <a:cubicBezTo>
                    <a:pt x="1106" y="383"/>
                    <a:pt x="1106" y="383"/>
                    <a:pt x="1106" y="383"/>
                  </a:cubicBezTo>
                  <a:cubicBezTo>
                    <a:pt x="1108" y="391"/>
                    <a:pt x="1108" y="391"/>
                    <a:pt x="1108" y="391"/>
                  </a:cubicBezTo>
                  <a:moveTo>
                    <a:pt x="1092" y="391"/>
                  </a:moveTo>
                  <a:cubicBezTo>
                    <a:pt x="1090" y="390"/>
                    <a:pt x="1089" y="390"/>
                    <a:pt x="1087" y="389"/>
                  </a:cubicBezTo>
                  <a:cubicBezTo>
                    <a:pt x="1085" y="381"/>
                    <a:pt x="1085" y="381"/>
                    <a:pt x="1085" y="381"/>
                  </a:cubicBezTo>
                  <a:cubicBezTo>
                    <a:pt x="1090" y="384"/>
                    <a:pt x="1090" y="384"/>
                    <a:pt x="1090" y="384"/>
                  </a:cubicBezTo>
                  <a:cubicBezTo>
                    <a:pt x="1090" y="385"/>
                    <a:pt x="1090" y="385"/>
                    <a:pt x="1090" y="385"/>
                  </a:cubicBezTo>
                  <a:cubicBezTo>
                    <a:pt x="1092" y="391"/>
                    <a:pt x="1092" y="391"/>
                    <a:pt x="1092" y="391"/>
                  </a:cubicBezTo>
                  <a:moveTo>
                    <a:pt x="1098" y="385"/>
                  </a:moveTo>
                  <a:cubicBezTo>
                    <a:pt x="1093" y="382"/>
                    <a:pt x="1093" y="382"/>
                    <a:pt x="1093" y="382"/>
                  </a:cubicBezTo>
                  <a:cubicBezTo>
                    <a:pt x="1090" y="367"/>
                    <a:pt x="1090" y="367"/>
                    <a:pt x="1090" y="367"/>
                  </a:cubicBezTo>
                  <a:cubicBezTo>
                    <a:pt x="1091" y="368"/>
                    <a:pt x="1093" y="368"/>
                    <a:pt x="1095" y="369"/>
                  </a:cubicBezTo>
                  <a:cubicBezTo>
                    <a:pt x="1098" y="383"/>
                    <a:pt x="1098" y="383"/>
                    <a:pt x="1098" y="383"/>
                  </a:cubicBezTo>
                  <a:cubicBezTo>
                    <a:pt x="1098" y="384"/>
                    <a:pt x="1098" y="384"/>
                    <a:pt x="1098" y="384"/>
                  </a:cubicBezTo>
                  <a:cubicBezTo>
                    <a:pt x="1098" y="385"/>
                    <a:pt x="1098" y="385"/>
                    <a:pt x="1098" y="385"/>
                  </a:cubicBezTo>
                  <a:moveTo>
                    <a:pt x="1052" y="378"/>
                  </a:moveTo>
                  <a:cubicBezTo>
                    <a:pt x="1046" y="356"/>
                    <a:pt x="1046" y="356"/>
                    <a:pt x="1046" y="356"/>
                  </a:cubicBezTo>
                  <a:cubicBezTo>
                    <a:pt x="1048" y="356"/>
                    <a:pt x="1050" y="357"/>
                    <a:pt x="1051" y="357"/>
                  </a:cubicBezTo>
                  <a:cubicBezTo>
                    <a:pt x="1056" y="377"/>
                    <a:pt x="1056" y="377"/>
                    <a:pt x="1056" y="377"/>
                  </a:cubicBezTo>
                  <a:cubicBezTo>
                    <a:pt x="1056" y="377"/>
                    <a:pt x="1056" y="377"/>
                    <a:pt x="1056" y="377"/>
                  </a:cubicBezTo>
                  <a:cubicBezTo>
                    <a:pt x="1055" y="377"/>
                    <a:pt x="1054" y="377"/>
                    <a:pt x="1053" y="377"/>
                  </a:cubicBezTo>
                  <a:cubicBezTo>
                    <a:pt x="1053" y="378"/>
                    <a:pt x="1052" y="378"/>
                    <a:pt x="1052" y="378"/>
                  </a:cubicBezTo>
                  <a:moveTo>
                    <a:pt x="1049" y="379"/>
                  </a:moveTo>
                  <a:cubicBezTo>
                    <a:pt x="1047" y="378"/>
                    <a:pt x="1045" y="378"/>
                    <a:pt x="1044" y="377"/>
                  </a:cubicBezTo>
                  <a:cubicBezTo>
                    <a:pt x="1038" y="353"/>
                    <a:pt x="1038" y="353"/>
                    <a:pt x="1038" y="353"/>
                  </a:cubicBezTo>
                  <a:cubicBezTo>
                    <a:pt x="1039" y="354"/>
                    <a:pt x="1041" y="354"/>
                    <a:pt x="1043" y="355"/>
                  </a:cubicBezTo>
                  <a:cubicBezTo>
                    <a:pt x="1049" y="379"/>
                    <a:pt x="1049" y="379"/>
                    <a:pt x="1049" y="379"/>
                  </a:cubicBezTo>
                  <a:moveTo>
                    <a:pt x="1040" y="376"/>
                  </a:moveTo>
                  <a:cubicBezTo>
                    <a:pt x="1038" y="376"/>
                    <a:pt x="1037" y="376"/>
                    <a:pt x="1035" y="375"/>
                  </a:cubicBezTo>
                  <a:cubicBezTo>
                    <a:pt x="1029" y="351"/>
                    <a:pt x="1029" y="351"/>
                    <a:pt x="1029" y="351"/>
                  </a:cubicBezTo>
                  <a:cubicBezTo>
                    <a:pt x="1031" y="351"/>
                    <a:pt x="1032" y="352"/>
                    <a:pt x="1034" y="352"/>
                  </a:cubicBezTo>
                  <a:cubicBezTo>
                    <a:pt x="1040" y="376"/>
                    <a:pt x="1040" y="376"/>
                    <a:pt x="1040" y="376"/>
                  </a:cubicBezTo>
                  <a:moveTo>
                    <a:pt x="1031" y="374"/>
                  </a:moveTo>
                  <a:cubicBezTo>
                    <a:pt x="1030" y="374"/>
                    <a:pt x="1028" y="373"/>
                    <a:pt x="1026" y="373"/>
                  </a:cubicBezTo>
                  <a:cubicBezTo>
                    <a:pt x="1020" y="349"/>
                    <a:pt x="1020" y="349"/>
                    <a:pt x="1020" y="349"/>
                  </a:cubicBezTo>
                  <a:cubicBezTo>
                    <a:pt x="1022" y="349"/>
                    <a:pt x="1024" y="350"/>
                    <a:pt x="1025" y="350"/>
                  </a:cubicBezTo>
                  <a:cubicBezTo>
                    <a:pt x="1031" y="374"/>
                    <a:pt x="1031" y="374"/>
                    <a:pt x="1031" y="374"/>
                  </a:cubicBezTo>
                  <a:moveTo>
                    <a:pt x="1023" y="372"/>
                  </a:moveTo>
                  <a:cubicBezTo>
                    <a:pt x="1021" y="371"/>
                    <a:pt x="1019" y="371"/>
                    <a:pt x="1018" y="371"/>
                  </a:cubicBezTo>
                  <a:cubicBezTo>
                    <a:pt x="1012" y="347"/>
                    <a:pt x="1012" y="347"/>
                    <a:pt x="1012" y="347"/>
                  </a:cubicBezTo>
                  <a:cubicBezTo>
                    <a:pt x="1013" y="347"/>
                    <a:pt x="1015" y="347"/>
                    <a:pt x="1017" y="348"/>
                  </a:cubicBezTo>
                  <a:cubicBezTo>
                    <a:pt x="1023" y="372"/>
                    <a:pt x="1023" y="372"/>
                    <a:pt x="1023" y="372"/>
                  </a:cubicBezTo>
                  <a:moveTo>
                    <a:pt x="1014" y="370"/>
                  </a:moveTo>
                  <a:cubicBezTo>
                    <a:pt x="1012" y="369"/>
                    <a:pt x="1011" y="369"/>
                    <a:pt x="1009" y="368"/>
                  </a:cubicBezTo>
                  <a:cubicBezTo>
                    <a:pt x="1003" y="344"/>
                    <a:pt x="1003" y="344"/>
                    <a:pt x="1003" y="344"/>
                  </a:cubicBezTo>
                  <a:cubicBezTo>
                    <a:pt x="1005" y="345"/>
                    <a:pt x="1006" y="345"/>
                    <a:pt x="1008" y="346"/>
                  </a:cubicBezTo>
                  <a:cubicBezTo>
                    <a:pt x="1014" y="370"/>
                    <a:pt x="1014" y="370"/>
                    <a:pt x="1014" y="370"/>
                  </a:cubicBezTo>
                  <a:moveTo>
                    <a:pt x="1005" y="367"/>
                  </a:moveTo>
                  <a:cubicBezTo>
                    <a:pt x="1004" y="367"/>
                    <a:pt x="1002" y="367"/>
                    <a:pt x="1000" y="366"/>
                  </a:cubicBezTo>
                  <a:cubicBezTo>
                    <a:pt x="994" y="342"/>
                    <a:pt x="994" y="342"/>
                    <a:pt x="994" y="342"/>
                  </a:cubicBezTo>
                  <a:cubicBezTo>
                    <a:pt x="996" y="342"/>
                    <a:pt x="998" y="343"/>
                    <a:pt x="999" y="343"/>
                  </a:cubicBezTo>
                  <a:cubicBezTo>
                    <a:pt x="1005" y="367"/>
                    <a:pt x="1005" y="367"/>
                    <a:pt x="1005" y="367"/>
                  </a:cubicBezTo>
                  <a:moveTo>
                    <a:pt x="999" y="336"/>
                  </a:moveTo>
                  <a:cubicBezTo>
                    <a:pt x="991" y="344"/>
                    <a:pt x="991" y="344"/>
                    <a:pt x="991" y="344"/>
                  </a:cubicBezTo>
                  <a:cubicBezTo>
                    <a:pt x="997" y="365"/>
                    <a:pt x="997" y="365"/>
                    <a:pt x="997" y="365"/>
                  </a:cubicBezTo>
                  <a:cubicBezTo>
                    <a:pt x="995" y="365"/>
                    <a:pt x="993" y="364"/>
                    <a:pt x="992" y="364"/>
                  </a:cubicBezTo>
                  <a:cubicBezTo>
                    <a:pt x="988" y="348"/>
                    <a:pt x="988" y="348"/>
                    <a:pt x="988" y="348"/>
                  </a:cubicBezTo>
                  <a:cubicBezTo>
                    <a:pt x="985" y="351"/>
                    <a:pt x="985" y="351"/>
                    <a:pt x="985" y="351"/>
                  </a:cubicBezTo>
                  <a:cubicBezTo>
                    <a:pt x="988" y="363"/>
                    <a:pt x="988" y="363"/>
                    <a:pt x="988" y="363"/>
                  </a:cubicBezTo>
                  <a:cubicBezTo>
                    <a:pt x="986" y="362"/>
                    <a:pt x="985" y="362"/>
                    <a:pt x="983" y="361"/>
                  </a:cubicBezTo>
                  <a:cubicBezTo>
                    <a:pt x="981" y="354"/>
                    <a:pt x="981" y="354"/>
                    <a:pt x="981" y="354"/>
                  </a:cubicBezTo>
                  <a:cubicBezTo>
                    <a:pt x="978" y="357"/>
                    <a:pt x="978" y="357"/>
                    <a:pt x="978" y="357"/>
                  </a:cubicBezTo>
                  <a:cubicBezTo>
                    <a:pt x="979" y="361"/>
                    <a:pt x="979" y="361"/>
                    <a:pt x="979" y="361"/>
                  </a:cubicBezTo>
                  <a:cubicBezTo>
                    <a:pt x="978" y="360"/>
                    <a:pt x="977" y="360"/>
                    <a:pt x="976" y="360"/>
                  </a:cubicBezTo>
                  <a:cubicBezTo>
                    <a:pt x="971" y="365"/>
                    <a:pt x="971" y="365"/>
                    <a:pt x="971" y="365"/>
                  </a:cubicBezTo>
                  <a:cubicBezTo>
                    <a:pt x="996" y="371"/>
                    <a:pt x="1021" y="378"/>
                    <a:pt x="1046" y="385"/>
                  </a:cubicBezTo>
                  <a:cubicBezTo>
                    <a:pt x="1045" y="389"/>
                    <a:pt x="1046" y="393"/>
                    <a:pt x="1050" y="396"/>
                  </a:cubicBezTo>
                  <a:cubicBezTo>
                    <a:pt x="1053" y="393"/>
                    <a:pt x="1053" y="393"/>
                    <a:pt x="1053" y="393"/>
                  </a:cubicBezTo>
                  <a:cubicBezTo>
                    <a:pt x="1051" y="392"/>
                    <a:pt x="1050" y="391"/>
                    <a:pt x="1049" y="389"/>
                  </a:cubicBezTo>
                  <a:cubicBezTo>
                    <a:pt x="1049" y="388"/>
                    <a:pt x="1049" y="387"/>
                    <a:pt x="1050" y="386"/>
                  </a:cubicBezTo>
                  <a:cubicBezTo>
                    <a:pt x="1053" y="387"/>
                    <a:pt x="1056" y="388"/>
                    <a:pt x="1060" y="389"/>
                  </a:cubicBezTo>
                  <a:cubicBezTo>
                    <a:pt x="1065" y="383"/>
                    <a:pt x="1065" y="383"/>
                    <a:pt x="1065" y="383"/>
                  </a:cubicBezTo>
                  <a:cubicBezTo>
                    <a:pt x="1065" y="383"/>
                    <a:pt x="1065" y="383"/>
                    <a:pt x="1065" y="383"/>
                  </a:cubicBezTo>
                  <a:cubicBezTo>
                    <a:pt x="1064" y="383"/>
                    <a:pt x="1064" y="382"/>
                    <a:pt x="1064" y="382"/>
                  </a:cubicBezTo>
                  <a:cubicBezTo>
                    <a:pt x="1063" y="380"/>
                    <a:pt x="1062" y="379"/>
                    <a:pt x="1060" y="378"/>
                  </a:cubicBezTo>
                  <a:cubicBezTo>
                    <a:pt x="1060" y="378"/>
                    <a:pt x="1060" y="378"/>
                    <a:pt x="1060" y="378"/>
                  </a:cubicBezTo>
                  <a:cubicBezTo>
                    <a:pt x="1055" y="358"/>
                    <a:pt x="1055" y="358"/>
                    <a:pt x="1055" y="358"/>
                  </a:cubicBezTo>
                  <a:cubicBezTo>
                    <a:pt x="1057" y="358"/>
                    <a:pt x="1058" y="359"/>
                    <a:pt x="1060" y="359"/>
                  </a:cubicBezTo>
                  <a:cubicBezTo>
                    <a:pt x="1066" y="383"/>
                    <a:pt x="1066" y="383"/>
                    <a:pt x="1066" y="383"/>
                  </a:cubicBezTo>
                  <a:cubicBezTo>
                    <a:pt x="1069" y="380"/>
                    <a:pt x="1069" y="380"/>
                    <a:pt x="1069" y="380"/>
                  </a:cubicBezTo>
                  <a:cubicBezTo>
                    <a:pt x="1064" y="360"/>
                    <a:pt x="1064" y="360"/>
                    <a:pt x="1064" y="360"/>
                  </a:cubicBezTo>
                  <a:cubicBezTo>
                    <a:pt x="1065" y="361"/>
                    <a:pt x="1067" y="361"/>
                    <a:pt x="1069" y="362"/>
                  </a:cubicBezTo>
                  <a:cubicBezTo>
                    <a:pt x="1072" y="376"/>
                    <a:pt x="1072" y="376"/>
                    <a:pt x="1072" y="376"/>
                  </a:cubicBezTo>
                  <a:cubicBezTo>
                    <a:pt x="1076" y="372"/>
                    <a:pt x="1076" y="372"/>
                    <a:pt x="1076" y="372"/>
                  </a:cubicBezTo>
                  <a:cubicBezTo>
                    <a:pt x="1075" y="371"/>
                    <a:pt x="1075" y="371"/>
                    <a:pt x="1075" y="371"/>
                  </a:cubicBezTo>
                  <a:cubicBezTo>
                    <a:pt x="1074" y="371"/>
                    <a:pt x="1074" y="371"/>
                    <a:pt x="1074" y="371"/>
                  </a:cubicBezTo>
                  <a:cubicBezTo>
                    <a:pt x="1072" y="363"/>
                    <a:pt x="1072" y="363"/>
                    <a:pt x="1072" y="363"/>
                  </a:cubicBezTo>
                  <a:cubicBezTo>
                    <a:pt x="1074" y="363"/>
                    <a:pt x="1076" y="364"/>
                    <a:pt x="1077" y="364"/>
                  </a:cubicBezTo>
                  <a:cubicBezTo>
                    <a:pt x="1079" y="370"/>
                    <a:pt x="1079" y="370"/>
                    <a:pt x="1079" y="370"/>
                  </a:cubicBezTo>
                  <a:cubicBezTo>
                    <a:pt x="1082" y="367"/>
                    <a:pt x="1082" y="367"/>
                    <a:pt x="1082" y="367"/>
                  </a:cubicBezTo>
                  <a:cubicBezTo>
                    <a:pt x="1081" y="365"/>
                    <a:pt x="1081" y="365"/>
                    <a:pt x="1081" y="365"/>
                  </a:cubicBezTo>
                  <a:cubicBezTo>
                    <a:pt x="1082" y="365"/>
                    <a:pt x="1082" y="365"/>
                    <a:pt x="1083" y="366"/>
                  </a:cubicBezTo>
                  <a:cubicBezTo>
                    <a:pt x="1083" y="365"/>
                    <a:pt x="1083" y="365"/>
                    <a:pt x="1083" y="365"/>
                  </a:cubicBezTo>
                  <a:cubicBezTo>
                    <a:pt x="1083" y="365"/>
                    <a:pt x="1084" y="365"/>
                    <a:pt x="1084" y="365"/>
                  </a:cubicBezTo>
                  <a:cubicBezTo>
                    <a:pt x="1085" y="365"/>
                    <a:pt x="1085" y="365"/>
                    <a:pt x="1085" y="365"/>
                  </a:cubicBezTo>
                  <a:cubicBezTo>
                    <a:pt x="1086" y="366"/>
                    <a:pt x="1086" y="366"/>
                    <a:pt x="1086" y="366"/>
                  </a:cubicBezTo>
                  <a:cubicBezTo>
                    <a:pt x="1086" y="366"/>
                    <a:pt x="1086" y="366"/>
                    <a:pt x="1086" y="366"/>
                  </a:cubicBezTo>
                  <a:cubicBezTo>
                    <a:pt x="1089" y="380"/>
                    <a:pt x="1089" y="380"/>
                    <a:pt x="1089" y="380"/>
                  </a:cubicBezTo>
                  <a:cubicBezTo>
                    <a:pt x="1084" y="377"/>
                    <a:pt x="1084" y="377"/>
                    <a:pt x="1084" y="377"/>
                  </a:cubicBezTo>
                  <a:cubicBezTo>
                    <a:pt x="1082" y="371"/>
                    <a:pt x="1082" y="371"/>
                    <a:pt x="1082" y="371"/>
                  </a:cubicBezTo>
                  <a:cubicBezTo>
                    <a:pt x="1080" y="374"/>
                    <a:pt x="1080" y="374"/>
                    <a:pt x="1080" y="374"/>
                  </a:cubicBezTo>
                  <a:cubicBezTo>
                    <a:pt x="1080" y="374"/>
                    <a:pt x="1080" y="374"/>
                    <a:pt x="1080" y="374"/>
                  </a:cubicBezTo>
                  <a:cubicBezTo>
                    <a:pt x="1079" y="374"/>
                    <a:pt x="1079" y="374"/>
                    <a:pt x="1079" y="374"/>
                  </a:cubicBezTo>
                  <a:cubicBezTo>
                    <a:pt x="1077" y="376"/>
                    <a:pt x="1077" y="376"/>
                    <a:pt x="1077" y="376"/>
                  </a:cubicBezTo>
                  <a:cubicBezTo>
                    <a:pt x="1081" y="379"/>
                    <a:pt x="1081" y="379"/>
                    <a:pt x="1081" y="379"/>
                  </a:cubicBezTo>
                  <a:cubicBezTo>
                    <a:pt x="1083" y="388"/>
                    <a:pt x="1083" y="388"/>
                    <a:pt x="1083" y="388"/>
                  </a:cubicBezTo>
                  <a:cubicBezTo>
                    <a:pt x="1082" y="388"/>
                    <a:pt x="1080" y="387"/>
                    <a:pt x="1078" y="387"/>
                  </a:cubicBezTo>
                  <a:cubicBezTo>
                    <a:pt x="1076" y="377"/>
                    <a:pt x="1076" y="377"/>
                    <a:pt x="1076" y="377"/>
                  </a:cubicBezTo>
                  <a:cubicBezTo>
                    <a:pt x="1073" y="380"/>
                    <a:pt x="1073" y="380"/>
                    <a:pt x="1073" y="380"/>
                  </a:cubicBezTo>
                  <a:cubicBezTo>
                    <a:pt x="1075" y="386"/>
                    <a:pt x="1075" y="386"/>
                    <a:pt x="1075" y="386"/>
                  </a:cubicBezTo>
                  <a:cubicBezTo>
                    <a:pt x="1073" y="385"/>
                    <a:pt x="1071" y="385"/>
                    <a:pt x="1070" y="385"/>
                  </a:cubicBezTo>
                  <a:cubicBezTo>
                    <a:pt x="1069" y="384"/>
                    <a:pt x="1069" y="384"/>
                    <a:pt x="1069" y="384"/>
                  </a:cubicBezTo>
                  <a:cubicBezTo>
                    <a:pt x="1063" y="391"/>
                    <a:pt x="1063" y="391"/>
                    <a:pt x="1063" y="391"/>
                  </a:cubicBezTo>
                  <a:cubicBezTo>
                    <a:pt x="1063" y="392"/>
                    <a:pt x="1063" y="394"/>
                    <a:pt x="1064" y="396"/>
                  </a:cubicBezTo>
                  <a:cubicBezTo>
                    <a:pt x="1065" y="403"/>
                    <a:pt x="1067" y="407"/>
                    <a:pt x="1070" y="409"/>
                  </a:cubicBezTo>
                  <a:cubicBezTo>
                    <a:pt x="1079" y="394"/>
                    <a:pt x="1079" y="394"/>
                    <a:pt x="1079" y="394"/>
                  </a:cubicBezTo>
                  <a:cubicBezTo>
                    <a:pt x="1084" y="395"/>
                    <a:pt x="1089" y="397"/>
                    <a:pt x="1094" y="398"/>
                  </a:cubicBezTo>
                  <a:cubicBezTo>
                    <a:pt x="1093" y="398"/>
                    <a:pt x="1093" y="398"/>
                    <a:pt x="1093" y="398"/>
                  </a:cubicBezTo>
                  <a:cubicBezTo>
                    <a:pt x="1093" y="399"/>
                    <a:pt x="1093" y="400"/>
                    <a:pt x="1094" y="400"/>
                  </a:cubicBezTo>
                  <a:cubicBezTo>
                    <a:pt x="1094" y="401"/>
                    <a:pt x="1095" y="401"/>
                    <a:pt x="1095" y="401"/>
                  </a:cubicBezTo>
                  <a:cubicBezTo>
                    <a:pt x="1096" y="401"/>
                    <a:pt x="1096" y="400"/>
                    <a:pt x="1096" y="400"/>
                  </a:cubicBezTo>
                  <a:cubicBezTo>
                    <a:pt x="1097" y="399"/>
                    <a:pt x="1097" y="399"/>
                    <a:pt x="1097" y="399"/>
                  </a:cubicBezTo>
                  <a:cubicBezTo>
                    <a:pt x="1112" y="403"/>
                    <a:pt x="1127" y="407"/>
                    <a:pt x="1141" y="411"/>
                  </a:cubicBezTo>
                  <a:cubicBezTo>
                    <a:pt x="1121" y="444"/>
                    <a:pt x="1121" y="444"/>
                    <a:pt x="1121" y="444"/>
                  </a:cubicBezTo>
                  <a:cubicBezTo>
                    <a:pt x="1116" y="452"/>
                    <a:pt x="1116" y="452"/>
                    <a:pt x="1116" y="452"/>
                  </a:cubicBezTo>
                  <a:cubicBezTo>
                    <a:pt x="1125" y="444"/>
                    <a:pt x="1125" y="444"/>
                    <a:pt x="1125" y="444"/>
                  </a:cubicBezTo>
                  <a:cubicBezTo>
                    <a:pt x="1145" y="412"/>
                    <a:pt x="1145" y="412"/>
                    <a:pt x="1145" y="412"/>
                  </a:cubicBezTo>
                  <a:cubicBezTo>
                    <a:pt x="1135" y="402"/>
                    <a:pt x="1135" y="402"/>
                    <a:pt x="1135" y="402"/>
                  </a:cubicBezTo>
                  <a:cubicBezTo>
                    <a:pt x="1133" y="402"/>
                    <a:pt x="1132" y="402"/>
                    <a:pt x="1130" y="401"/>
                  </a:cubicBezTo>
                  <a:cubicBezTo>
                    <a:pt x="1129" y="397"/>
                    <a:pt x="1129" y="397"/>
                    <a:pt x="1129" y="397"/>
                  </a:cubicBezTo>
                  <a:cubicBezTo>
                    <a:pt x="1125" y="393"/>
                    <a:pt x="1125" y="393"/>
                    <a:pt x="1125" y="393"/>
                  </a:cubicBezTo>
                  <a:cubicBezTo>
                    <a:pt x="1127" y="400"/>
                    <a:pt x="1127" y="400"/>
                    <a:pt x="1127" y="400"/>
                  </a:cubicBezTo>
                  <a:cubicBezTo>
                    <a:pt x="1125" y="400"/>
                    <a:pt x="1123" y="399"/>
                    <a:pt x="1122" y="399"/>
                  </a:cubicBezTo>
                  <a:cubicBezTo>
                    <a:pt x="1119" y="387"/>
                    <a:pt x="1119" y="387"/>
                    <a:pt x="1119" y="387"/>
                  </a:cubicBezTo>
                  <a:cubicBezTo>
                    <a:pt x="1114" y="382"/>
                    <a:pt x="1114" y="382"/>
                    <a:pt x="1114" y="382"/>
                  </a:cubicBezTo>
                  <a:cubicBezTo>
                    <a:pt x="1118" y="397"/>
                    <a:pt x="1118" y="397"/>
                    <a:pt x="1118" y="397"/>
                  </a:cubicBezTo>
                  <a:cubicBezTo>
                    <a:pt x="1112" y="394"/>
                    <a:pt x="1112" y="394"/>
                    <a:pt x="1112" y="394"/>
                  </a:cubicBezTo>
                  <a:cubicBezTo>
                    <a:pt x="1109" y="379"/>
                    <a:pt x="1109" y="379"/>
                    <a:pt x="1109" y="379"/>
                  </a:cubicBezTo>
                  <a:cubicBezTo>
                    <a:pt x="1110" y="378"/>
                    <a:pt x="1110" y="378"/>
                    <a:pt x="1110" y="378"/>
                  </a:cubicBezTo>
                  <a:cubicBezTo>
                    <a:pt x="1103" y="371"/>
                    <a:pt x="1103" y="371"/>
                    <a:pt x="1103" y="371"/>
                  </a:cubicBezTo>
                  <a:cubicBezTo>
                    <a:pt x="1105" y="379"/>
                    <a:pt x="1105" y="379"/>
                    <a:pt x="1105" y="379"/>
                  </a:cubicBezTo>
                  <a:cubicBezTo>
                    <a:pt x="1102" y="384"/>
                    <a:pt x="1102" y="384"/>
                    <a:pt x="1102" y="384"/>
                  </a:cubicBezTo>
                  <a:cubicBezTo>
                    <a:pt x="1098" y="370"/>
                    <a:pt x="1098" y="370"/>
                    <a:pt x="1098" y="370"/>
                  </a:cubicBezTo>
                  <a:cubicBezTo>
                    <a:pt x="1100" y="370"/>
                    <a:pt x="1102" y="371"/>
                    <a:pt x="1103" y="371"/>
                  </a:cubicBezTo>
                  <a:cubicBezTo>
                    <a:pt x="1094" y="362"/>
                    <a:pt x="1094" y="362"/>
                    <a:pt x="1094" y="362"/>
                  </a:cubicBezTo>
                  <a:cubicBezTo>
                    <a:pt x="1062" y="353"/>
                    <a:pt x="1031" y="345"/>
                    <a:pt x="999" y="336"/>
                  </a:cubicBezTo>
                  <a:moveTo>
                    <a:pt x="1142" y="310"/>
                  </a:moveTo>
                  <a:cubicBezTo>
                    <a:pt x="1142" y="311"/>
                    <a:pt x="1142" y="311"/>
                    <a:pt x="1142" y="311"/>
                  </a:cubicBezTo>
                  <a:cubicBezTo>
                    <a:pt x="1140" y="313"/>
                    <a:pt x="1140" y="313"/>
                    <a:pt x="1140" y="313"/>
                  </a:cubicBezTo>
                  <a:cubicBezTo>
                    <a:pt x="1147" y="315"/>
                    <a:pt x="1154" y="317"/>
                    <a:pt x="1161" y="319"/>
                  </a:cubicBezTo>
                  <a:cubicBezTo>
                    <a:pt x="1160" y="317"/>
                    <a:pt x="1160" y="317"/>
                    <a:pt x="1160" y="317"/>
                  </a:cubicBezTo>
                  <a:cubicBezTo>
                    <a:pt x="1159" y="317"/>
                    <a:pt x="1159" y="316"/>
                    <a:pt x="1160" y="315"/>
                  </a:cubicBezTo>
                  <a:cubicBezTo>
                    <a:pt x="1160" y="315"/>
                    <a:pt x="1160" y="315"/>
                    <a:pt x="1160" y="315"/>
                  </a:cubicBezTo>
                  <a:cubicBezTo>
                    <a:pt x="1154" y="313"/>
                    <a:pt x="1148" y="312"/>
                    <a:pt x="1142" y="310"/>
                  </a:cubicBezTo>
                  <a:moveTo>
                    <a:pt x="1255" y="286"/>
                  </a:moveTo>
                  <a:cubicBezTo>
                    <a:pt x="1254" y="286"/>
                    <a:pt x="1254" y="286"/>
                    <a:pt x="1253" y="286"/>
                  </a:cubicBezTo>
                  <a:cubicBezTo>
                    <a:pt x="1225" y="333"/>
                    <a:pt x="1225" y="333"/>
                    <a:pt x="1225" y="333"/>
                  </a:cubicBezTo>
                  <a:cubicBezTo>
                    <a:pt x="1204" y="327"/>
                    <a:pt x="1184" y="322"/>
                    <a:pt x="1163" y="316"/>
                  </a:cubicBezTo>
                  <a:cubicBezTo>
                    <a:pt x="1168" y="321"/>
                    <a:pt x="1168" y="321"/>
                    <a:pt x="1168" y="321"/>
                  </a:cubicBezTo>
                  <a:cubicBezTo>
                    <a:pt x="1186" y="326"/>
                    <a:pt x="1205" y="331"/>
                    <a:pt x="1223" y="336"/>
                  </a:cubicBezTo>
                  <a:cubicBezTo>
                    <a:pt x="1208" y="361"/>
                    <a:pt x="1208" y="361"/>
                    <a:pt x="1208" y="361"/>
                  </a:cubicBezTo>
                  <a:cubicBezTo>
                    <a:pt x="1211" y="364"/>
                    <a:pt x="1211" y="364"/>
                    <a:pt x="1211" y="364"/>
                  </a:cubicBezTo>
                  <a:cubicBezTo>
                    <a:pt x="1227" y="337"/>
                    <a:pt x="1227" y="337"/>
                    <a:pt x="1227" y="337"/>
                  </a:cubicBezTo>
                  <a:cubicBezTo>
                    <a:pt x="1402" y="388"/>
                    <a:pt x="1575" y="444"/>
                    <a:pt x="1747" y="505"/>
                  </a:cubicBezTo>
                  <a:cubicBezTo>
                    <a:pt x="1742" y="499"/>
                    <a:pt x="1742" y="499"/>
                    <a:pt x="1742" y="499"/>
                  </a:cubicBezTo>
                  <a:cubicBezTo>
                    <a:pt x="1572" y="439"/>
                    <a:pt x="1401" y="384"/>
                    <a:pt x="1228" y="334"/>
                  </a:cubicBezTo>
                  <a:cubicBezTo>
                    <a:pt x="1256" y="288"/>
                    <a:pt x="1256" y="288"/>
                    <a:pt x="1256" y="288"/>
                  </a:cubicBezTo>
                  <a:cubicBezTo>
                    <a:pt x="1257" y="287"/>
                    <a:pt x="1257" y="286"/>
                    <a:pt x="1256" y="286"/>
                  </a:cubicBezTo>
                  <a:cubicBezTo>
                    <a:pt x="1255" y="286"/>
                    <a:pt x="1255" y="286"/>
                    <a:pt x="1255" y="286"/>
                  </a:cubicBezTo>
                  <a:moveTo>
                    <a:pt x="962" y="356"/>
                  </a:moveTo>
                  <a:cubicBezTo>
                    <a:pt x="961" y="356"/>
                    <a:pt x="960" y="355"/>
                    <a:pt x="959" y="355"/>
                  </a:cubicBezTo>
                  <a:cubicBezTo>
                    <a:pt x="960" y="350"/>
                    <a:pt x="960" y="350"/>
                    <a:pt x="960" y="350"/>
                  </a:cubicBezTo>
                  <a:cubicBezTo>
                    <a:pt x="962" y="356"/>
                    <a:pt x="962" y="356"/>
                    <a:pt x="962" y="356"/>
                  </a:cubicBezTo>
                  <a:moveTo>
                    <a:pt x="971" y="358"/>
                  </a:moveTo>
                  <a:cubicBezTo>
                    <a:pt x="969" y="358"/>
                    <a:pt x="967" y="357"/>
                    <a:pt x="966" y="357"/>
                  </a:cubicBezTo>
                  <a:cubicBezTo>
                    <a:pt x="962" y="343"/>
                    <a:pt x="962" y="343"/>
                    <a:pt x="962" y="343"/>
                  </a:cubicBezTo>
                  <a:cubicBezTo>
                    <a:pt x="964" y="334"/>
                    <a:pt x="964" y="334"/>
                    <a:pt x="964" y="334"/>
                  </a:cubicBezTo>
                  <a:cubicBezTo>
                    <a:pt x="965" y="334"/>
                    <a:pt x="965" y="334"/>
                    <a:pt x="965" y="334"/>
                  </a:cubicBezTo>
                  <a:cubicBezTo>
                    <a:pt x="971" y="358"/>
                    <a:pt x="971" y="358"/>
                    <a:pt x="971" y="358"/>
                  </a:cubicBezTo>
                  <a:moveTo>
                    <a:pt x="925" y="349"/>
                  </a:moveTo>
                  <a:cubicBezTo>
                    <a:pt x="913" y="346"/>
                    <a:pt x="913" y="346"/>
                    <a:pt x="913" y="346"/>
                  </a:cubicBezTo>
                  <a:cubicBezTo>
                    <a:pt x="919" y="319"/>
                    <a:pt x="919" y="319"/>
                    <a:pt x="919" y="319"/>
                  </a:cubicBezTo>
                  <a:cubicBezTo>
                    <a:pt x="931" y="322"/>
                    <a:pt x="931" y="322"/>
                    <a:pt x="931" y="322"/>
                  </a:cubicBezTo>
                  <a:cubicBezTo>
                    <a:pt x="925" y="349"/>
                    <a:pt x="925" y="349"/>
                    <a:pt x="925" y="349"/>
                  </a:cubicBezTo>
                  <a:moveTo>
                    <a:pt x="839" y="313"/>
                  </a:moveTo>
                  <a:cubicBezTo>
                    <a:pt x="827" y="310"/>
                    <a:pt x="827" y="310"/>
                    <a:pt x="827" y="310"/>
                  </a:cubicBezTo>
                  <a:cubicBezTo>
                    <a:pt x="831" y="307"/>
                    <a:pt x="831" y="307"/>
                    <a:pt x="831" y="307"/>
                  </a:cubicBezTo>
                  <a:cubicBezTo>
                    <a:pt x="839" y="313"/>
                    <a:pt x="839" y="313"/>
                    <a:pt x="839" y="313"/>
                  </a:cubicBezTo>
                  <a:moveTo>
                    <a:pt x="823" y="308"/>
                  </a:moveTo>
                  <a:cubicBezTo>
                    <a:pt x="818" y="300"/>
                    <a:pt x="818" y="300"/>
                    <a:pt x="818" y="300"/>
                  </a:cubicBezTo>
                  <a:cubicBezTo>
                    <a:pt x="827" y="305"/>
                    <a:pt x="827" y="305"/>
                    <a:pt x="827" y="305"/>
                  </a:cubicBezTo>
                  <a:cubicBezTo>
                    <a:pt x="823" y="308"/>
                    <a:pt x="823" y="308"/>
                    <a:pt x="823" y="308"/>
                  </a:cubicBezTo>
                  <a:moveTo>
                    <a:pt x="884" y="340"/>
                  </a:moveTo>
                  <a:cubicBezTo>
                    <a:pt x="833" y="327"/>
                    <a:pt x="781" y="315"/>
                    <a:pt x="730" y="303"/>
                  </a:cubicBezTo>
                  <a:cubicBezTo>
                    <a:pt x="733" y="290"/>
                    <a:pt x="733" y="290"/>
                    <a:pt x="733" y="290"/>
                  </a:cubicBezTo>
                  <a:cubicBezTo>
                    <a:pt x="912" y="334"/>
                    <a:pt x="912" y="334"/>
                    <a:pt x="912" y="334"/>
                  </a:cubicBezTo>
                  <a:cubicBezTo>
                    <a:pt x="909" y="346"/>
                    <a:pt x="909" y="346"/>
                    <a:pt x="909" y="346"/>
                  </a:cubicBezTo>
                  <a:cubicBezTo>
                    <a:pt x="905" y="345"/>
                    <a:pt x="900" y="344"/>
                    <a:pt x="895" y="342"/>
                  </a:cubicBezTo>
                  <a:cubicBezTo>
                    <a:pt x="877" y="331"/>
                    <a:pt x="877" y="331"/>
                    <a:pt x="877" y="331"/>
                  </a:cubicBezTo>
                  <a:cubicBezTo>
                    <a:pt x="876" y="331"/>
                    <a:pt x="876" y="331"/>
                    <a:pt x="876" y="331"/>
                  </a:cubicBezTo>
                  <a:cubicBezTo>
                    <a:pt x="875" y="331"/>
                    <a:pt x="875" y="331"/>
                    <a:pt x="874" y="332"/>
                  </a:cubicBezTo>
                  <a:cubicBezTo>
                    <a:pt x="874" y="332"/>
                    <a:pt x="874" y="334"/>
                    <a:pt x="875" y="334"/>
                  </a:cubicBezTo>
                  <a:cubicBezTo>
                    <a:pt x="884" y="340"/>
                    <a:pt x="884" y="340"/>
                    <a:pt x="884" y="340"/>
                  </a:cubicBezTo>
                  <a:moveTo>
                    <a:pt x="726" y="302"/>
                  </a:moveTo>
                  <a:cubicBezTo>
                    <a:pt x="714" y="299"/>
                    <a:pt x="714" y="299"/>
                    <a:pt x="714" y="299"/>
                  </a:cubicBezTo>
                  <a:cubicBezTo>
                    <a:pt x="721" y="272"/>
                    <a:pt x="721" y="272"/>
                    <a:pt x="721" y="272"/>
                  </a:cubicBezTo>
                  <a:cubicBezTo>
                    <a:pt x="733" y="274"/>
                    <a:pt x="733" y="274"/>
                    <a:pt x="733" y="274"/>
                  </a:cubicBezTo>
                  <a:cubicBezTo>
                    <a:pt x="730" y="287"/>
                    <a:pt x="730" y="287"/>
                    <a:pt x="730" y="287"/>
                  </a:cubicBezTo>
                  <a:cubicBezTo>
                    <a:pt x="729" y="287"/>
                    <a:pt x="729" y="287"/>
                    <a:pt x="729" y="288"/>
                  </a:cubicBezTo>
                  <a:cubicBezTo>
                    <a:pt x="729" y="288"/>
                    <a:pt x="729" y="289"/>
                    <a:pt x="729" y="289"/>
                  </a:cubicBezTo>
                  <a:cubicBezTo>
                    <a:pt x="726" y="302"/>
                    <a:pt x="726" y="302"/>
                    <a:pt x="726" y="302"/>
                  </a:cubicBezTo>
                  <a:moveTo>
                    <a:pt x="955" y="357"/>
                  </a:moveTo>
                  <a:cubicBezTo>
                    <a:pt x="928" y="350"/>
                    <a:pt x="928" y="350"/>
                    <a:pt x="928" y="350"/>
                  </a:cubicBezTo>
                  <a:cubicBezTo>
                    <a:pt x="950" y="262"/>
                    <a:pt x="950" y="262"/>
                    <a:pt x="950" y="262"/>
                  </a:cubicBezTo>
                  <a:cubicBezTo>
                    <a:pt x="959" y="265"/>
                    <a:pt x="968" y="267"/>
                    <a:pt x="977" y="269"/>
                  </a:cubicBezTo>
                  <a:cubicBezTo>
                    <a:pt x="955" y="357"/>
                    <a:pt x="955" y="357"/>
                    <a:pt x="955" y="357"/>
                  </a:cubicBezTo>
                  <a:moveTo>
                    <a:pt x="141" y="260"/>
                  </a:moveTo>
                  <a:cubicBezTo>
                    <a:pt x="141" y="260"/>
                    <a:pt x="141" y="260"/>
                    <a:pt x="141" y="260"/>
                  </a:cubicBezTo>
                  <a:cubicBezTo>
                    <a:pt x="142" y="258"/>
                    <a:pt x="142" y="258"/>
                    <a:pt x="142" y="258"/>
                  </a:cubicBezTo>
                  <a:cubicBezTo>
                    <a:pt x="144" y="260"/>
                    <a:pt x="144" y="260"/>
                    <a:pt x="144" y="260"/>
                  </a:cubicBezTo>
                  <a:cubicBezTo>
                    <a:pt x="143" y="260"/>
                    <a:pt x="142" y="260"/>
                    <a:pt x="141" y="260"/>
                  </a:cubicBezTo>
                  <a:moveTo>
                    <a:pt x="932" y="319"/>
                  </a:moveTo>
                  <a:cubicBezTo>
                    <a:pt x="920" y="316"/>
                    <a:pt x="920" y="316"/>
                    <a:pt x="920" y="316"/>
                  </a:cubicBezTo>
                  <a:cubicBezTo>
                    <a:pt x="935" y="258"/>
                    <a:pt x="935" y="258"/>
                    <a:pt x="935" y="258"/>
                  </a:cubicBezTo>
                  <a:cubicBezTo>
                    <a:pt x="939" y="259"/>
                    <a:pt x="943" y="260"/>
                    <a:pt x="947" y="261"/>
                  </a:cubicBezTo>
                  <a:cubicBezTo>
                    <a:pt x="932" y="319"/>
                    <a:pt x="932" y="319"/>
                    <a:pt x="932" y="319"/>
                  </a:cubicBezTo>
                  <a:moveTo>
                    <a:pt x="138" y="259"/>
                  </a:moveTo>
                  <a:cubicBezTo>
                    <a:pt x="137" y="258"/>
                    <a:pt x="137" y="257"/>
                    <a:pt x="137" y="256"/>
                  </a:cubicBezTo>
                  <a:cubicBezTo>
                    <a:pt x="139" y="257"/>
                    <a:pt x="139" y="257"/>
                    <a:pt x="139" y="257"/>
                  </a:cubicBezTo>
                  <a:cubicBezTo>
                    <a:pt x="138" y="259"/>
                    <a:pt x="138" y="259"/>
                    <a:pt x="138" y="259"/>
                  </a:cubicBezTo>
                  <a:moveTo>
                    <a:pt x="913" y="330"/>
                  </a:moveTo>
                  <a:cubicBezTo>
                    <a:pt x="842" y="313"/>
                    <a:pt x="842" y="313"/>
                    <a:pt x="842" y="313"/>
                  </a:cubicBezTo>
                  <a:cubicBezTo>
                    <a:pt x="843" y="313"/>
                    <a:pt x="843" y="313"/>
                    <a:pt x="843" y="313"/>
                  </a:cubicBezTo>
                  <a:cubicBezTo>
                    <a:pt x="843" y="312"/>
                    <a:pt x="843" y="311"/>
                    <a:pt x="842" y="310"/>
                  </a:cubicBezTo>
                  <a:cubicBezTo>
                    <a:pt x="834" y="305"/>
                    <a:pt x="834" y="305"/>
                    <a:pt x="834" y="305"/>
                  </a:cubicBezTo>
                  <a:cubicBezTo>
                    <a:pt x="918" y="254"/>
                    <a:pt x="918" y="254"/>
                    <a:pt x="918" y="254"/>
                  </a:cubicBezTo>
                  <a:cubicBezTo>
                    <a:pt x="923" y="255"/>
                    <a:pt x="927" y="257"/>
                    <a:pt x="931" y="258"/>
                  </a:cubicBezTo>
                  <a:cubicBezTo>
                    <a:pt x="917" y="316"/>
                    <a:pt x="917" y="316"/>
                    <a:pt x="917" y="316"/>
                  </a:cubicBezTo>
                  <a:cubicBezTo>
                    <a:pt x="916" y="317"/>
                    <a:pt x="916" y="317"/>
                    <a:pt x="916" y="317"/>
                  </a:cubicBezTo>
                  <a:cubicBezTo>
                    <a:pt x="913" y="330"/>
                    <a:pt x="913" y="330"/>
                    <a:pt x="913" y="330"/>
                  </a:cubicBezTo>
                  <a:moveTo>
                    <a:pt x="145" y="257"/>
                  </a:moveTo>
                  <a:cubicBezTo>
                    <a:pt x="144" y="256"/>
                    <a:pt x="144" y="256"/>
                    <a:pt x="144" y="256"/>
                  </a:cubicBezTo>
                  <a:cubicBezTo>
                    <a:pt x="145" y="254"/>
                    <a:pt x="145" y="254"/>
                    <a:pt x="145" y="254"/>
                  </a:cubicBezTo>
                  <a:cubicBezTo>
                    <a:pt x="145" y="255"/>
                    <a:pt x="146" y="256"/>
                    <a:pt x="145" y="257"/>
                  </a:cubicBezTo>
                  <a:moveTo>
                    <a:pt x="141" y="254"/>
                  </a:moveTo>
                  <a:cubicBezTo>
                    <a:pt x="139" y="253"/>
                    <a:pt x="139" y="253"/>
                    <a:pt x="139" y="253"/>
                  </a:cubicBezTo>
                  <a:cubicBezTo>
                    <a:pt x="139" y="252"/>
                    <a:pt x="140" y="252"/>
                    <a:pt x="141" y="252"/>
                  </a:cubicBezTo>
                  <a:cubicBezTo>
                    <a:pt x="141" y="252"/>
                    <a:pt x="142" y="252"/>
                    <a:pt x="142" y="252"/>
                  </a:cubicBezTo>
                  <a:cubicBezTo>
                    <a:pt x="141" y="254"/>
                    <a:pt x="141" y="254"/>
                    <a:pt x="141" y="254"/>
                  </a:cubicBezTo>
                  <a:moveTo>
                    <a:pt x="711" y="299"/>
                  </a:moveTo>
                  <a:cubicBezTo>
                    <a:pt x="651" y="285"/>
                    <a:pt x="590" y="272"/>
                    <a:pt x="530" y="259"/>
                  </a:cubicBezTo>
                  <a:cubicBezTo>
                    <a:pt x="532" y="247"/>
                    <a:pt x="532" y="247"/>
                    <a:pt x="532" y="247"/>
                  </a:cubicBezTo>
                  <a:cubicBezTo>
                    <a:pt x="622" y="266"/>
                    <a:pt x="622" y="266"/>
                    <a:pt x="622" y="266"/>
                  </a:cubicBezTo>
                  <a:cubicBezTo>
                    <a:pt x="622" y="266"/>
                    <a:pt x="622" y="266"/>
                    <a:pt x="622" y="266"/>
                  </a:cubicBezTo>
                  <a:cubicBezTo>
                    <a:pt x="622" y="266"/>
                    <a:pt x="622" y="266"/>
                    <a:pt x="622" y="266"/>
                  </a:cubicBezTo>
                  <a:cubicBezTo>
                    <a:pt x="714" y="286"/>
                    <a:pt x="714" y="286"/>
                    <a:pt x="714" y="286"/>
                  </a:cubicBezTo>
                  <a:cubicBezTo>
                    <a:pt x="711" y="299"/>
                    <a:pt x="711" y="299"/>
                    <a:pt x="711" y="299"/>
                  </a:cubicBezTo>
                  <a:moveTo>
                    <a:pt x="733" y="271"/>
                  </a:moveTo>
                  <a:cubicBezTo>
                    <a:pt x="721" y="268"/>
                    <a:pt x="721" y="268"/>
                    <a:pt x="721" y="268"/>
                  </a:cubicBezTo>
                  <a:cubicBezTo>
                    <a:pt x="727" y="245"/>
                    <a:pt x="727" y="245"/>
                    <a:pt x="727" y="245"/>
                  </a:cubicBezTo>
                  <a:cubicBezTo>
                    <a:pt x="738" y="251"/>
                    <a:pt x="738" y="251"/>
                    <a:pt x="738" y="251"/>
                  </a:cubicBezTo>
                  <a:cubicBezTo>
                    <a:pt x="733" y="271"/>
                    <a:pt x="733" y="271"/>
                    <a:pt x="733" y="271"/>
                  </a:cubicBezTo>
                  <a:moveTo>
                    <a:pt x="932" y="254"/>
                  </a:moveTo>
                  <a:cubicBezTo>
                    <a:pt x="929" y="253"/>
                    <a:pt x="926" y="253"/>
                    <a:pt x="922" y="252"/>
                  </a:cubicBezTo>
                  <a:cubicBezTo>
                    <a:pt x="935" y="244"/>
                    <a:pt x="935" y="244"/>
                    <a:pt x="935" y="244"/>
                  </a:cubicBezTo>
                  <a:cubicBezTo>
                    <a:pt x="932" y="254"/>
                    <a:pt x="932" y="254"/>
                    <a:pt x="932" y="254"/>
                  </a:cubicBezTo>
                  <a:moveTo>
                    <a:pt x="527" y="259"/>
                  </a:moveTo>
                  <a:cubicBezTo>
                    <a:pt x="521" y="258"/>
                    <a:pt x="521" y="258"/>
                    <a:pt x="521" y="258"/>
                  </a:cubicBezTo>
                  <a:cubicBezTo>
                    <a:pt x="519" y="257"/>
                    <a:pt x="517" y="257"/>
                    <a:pt x="514" y="256"/>
                  </a:cubicBezTo>
                  <a:cubicBezTo>
                    <a:pt x="517" y="243"/>
                    <a:pt x="517" y="243"/>
                    <a:pt x="517" y="243"/>
                  </a:cubicBezTo>
                  <a:cubicBezTo>
                    <a:pt x="519" y="229"/>
                    <a:pt x="519" y="229"/>
                    <a:pt x="519" y="229"/>
                  </a:cubicBezTo>
                  <a:cubicBezTo>
                    <a:pt x="531" y="231"/>
                    <a:pt x="531" y="231"/>
                    <a:pt x="531" y="231"/>
                  </a:cubicBezTo>
                  <a:cubicBezTo>
                    <a:pt x="527" y="259"/>
                    <a:pt x="527" y="259"/>
                    <a:pt x="527" y="259"/>
                  </a:cubicBezTo>
                  <a:moveTo>
                    <a:pt x="511" y="256"/>
                  </a:moveTo>
                  <a:cubicBezTo>
                    <a:pt x="481" y="250"/>
                    <a:pt x="451" y="244"/>
                    <a:pt x="420" y="238"/>
                  </a:cubicBezTo>
                  <a:cubicBezTo>
                    <a:pt x="427" y="227"/>
                    <a:pt x="427" y="227"/>
                    <a:pt x="427" y="227"/>
                  </a:cubicBezTo>
                  <a:cubicBezTo>
                    <a:pt x="513" y="244"/>
                    <a:pt x="513" y="244"/>
                    <a:pt x="513" y="244"/>
                  </a:cubicBezTo>
                  <a:cubicBezTo>
                    <a:pt x="511" y="256"/>
                    <a:pt x="511" y="256"/>
                    <a:pt x="511" y="256"/>
                  </a:cubicBezTo>
                  <a:moveTo>
                    <a:pt x="715" y="283"/>
                  </a:moveTo>
                  <a:cubicBezTo>
                    <a:pt x="627" y="264"/>
                    <a:pt x="627" y="264"/>
                    <a:pt x="627" y="264"/>
                  </a:cubicBezTo>
                  <a:cubicBezTo>
                    <a:pt x="692" y="223"/>
                    <a:pt x="692" y="223"/>
                    <a:pt x="692" y="223"/>
                  </a:cubicBezTo>
                  <a:cubicBezTo>
                    <a:pt x="724" y="243"/>
                    <a:pt x="724" y="243"/>
                    <a:pt x="724" y="243"/>
                  </a:cubicBezTo>
                  <a:cubicBezTo>
                    <a:pt x="715" y="283"/>
                    <a:pt x="715" y="283"/>
                    <a:pt x="715" y="283"/>
                  </a:cubicBezTo>
                  <a:moveTo>
                    <a:pt x="831" y="303"/>
                  </a:moveTo>
                  <a:cubicBezTo>
                    <a:pt x="814" y="293"/>
                    <a:pt x="814" y="293"/>
                    <a:pt x="814" y="293"/>
                  </a:cubicBezTo>
                  <a:cubicBezTo>
                    <a:pt x="768" y="218"/>
                    <a:pt x="768" y="218"/>
                    <a:pt x="768" y="218"/>
                  </a:cubicBezTo>
                  <a:cubicBezTo>
                    <a:pt x="817" y="229"/>
                    <a:pt x="865" y="241"/>
                    <a:pt x="914" y="253"/>
                  </a:cubicBezTo>
                  <a:cubicBezTo>
                    <a:pt x="831" y="303"/>
                    <a:pt x="831" y="303"/>
                    <a:pt x="831" y="303"/>
                  </a:cubicBezTo>
                  <a:moveTo>
                    <a:pt x="773" y="272"/>
                  </a:moveTo>
                  <a:cubicBezTo>
                    <a:pt x="774" y="272"/>
                    <a:pt x="774" y="272"/>
                    <a:pt x="775" y="271"/>
                  </a:cubicBezTo>
                  <a:cubicBezTo>
                    <a:pt x="775" y="271"/>
                    <a:pt x="775" y="270"/>
                    <a:pt x="774" y="269"/>
                  </a:cubicBezTo>
                  <a:cubicBezTo>
                    <a:pt x="742" y="250"/>
                    <a:pt x="742" y="250"/>
                    <a:pt x="742" y="250"/>
                  </a:cubicBezTo>
                  <a:cubicBezTo>
                    <a:pt x="750" y="214"/>
                    <a:pt x="750" y="214"/>
                    <a:pt x="750" y="214"/>
                  </a:cubicBezTo>
                  <a:cubicBezTo>
                    <a:pt x="754" y="215"/>
                    <a:pt x="759" y="216"/>
                    <a:pt x="763" y="217"/>
                  </a:cubicBezTo>
                  <a:cubicBezTo>
                    <a:pt x="808" y="290"/>
                    <a:pt x="808" y="290"/>
                    <a:pt x="808" y="290"/>
                  </a:cubicBezTo>
                  <a:cubicBezTo>
                    <a:pt x="808" y="290"/>
                    <a:pt x="807" y="290"/>
                    <a:pt x="807" y="290"/>
                  </a:cubicBezTo>
                  <a:cubicBezTo>
                    <a:pt x="807" y="290"/>
                    <a:pt x="806" y="290"/>
                    <a:pt x="806" y="290"/>
                  </a:cubicBezTo>
                  <a:cubicBezTo>
                    <a:pt x="805" y="291"/>
                    <a:pt x="806" y="292"/>
                    <a:pt x="806" y="293"/>
                  </a:cubicBezTo>
                  <a:cubicBezTo>
                    <a:pt x="811" y="296"/>
                    <a:pt x="811" y="296"/>
                    <a:pt x="811" y="296"/>
                  </a:cubicBezTo>
                  <a:cubicBezTo>
                    <a:pt x="819" y="308"/>
                    <a:pt x="819" y="308"/>
                    <a:pt x="819" y="308"/>
                  </a:cubicBezTo>
                  <a:cubicBezTo>
                    <a:pt x="733" y="287"/>
                    <a:pt x="733" y="287"/>
                    <a:pt x="733" y="287"/>
                  </a:cubicBezTo>
                  <a:cubicBezTo>
                    <a:pt x="736" y="274"/>
                    <a:pt x="736" y="274"/>
                    <a:pt x="736" y="274"/>
                  </a:cubicBezTo>
                  <a:cubicBezTo>
                    <a:pt x="736" y="274"/>
                    <a:pt x="736" y="274"/>
                    <a:pt x="736" y="274"/>
                  </a:cubicBezTo>
                  <a:cubicBezTo>
                    <a:pt x="741" y="253"/>
                    <a:pt x="741" y="253"/>
                    <a:pt x="741" y="253"/>
                  </a:cubicBezTo>
                  <a:cubicBezTo>
                    <a:pt x="772" y="272"/>
                    <a:pt x="772" y="272"/>
                    <a:pt x="772" y="272"/>
                  </a:cubicBezTo>
                  <a:cubicBezTo>
                    <a:pt x="773" y="272"/>
                    <a:pt x="773" y="272"/>
                    <a:pt x="773" y="272"/>
                  </a:cubicBezTo>
                  <a:moveTo>
                    <a:pt x="739" y="248"/>
                  </a:moveTo>
                  <a:cubicBezTo>
                    <a:pt x="728" y="241"/>
                    <a:pt x="728" y="241"/>
                    <a:pt x="728" y="241"/>
                  </a:cubicBezTo>
                  <a:cubicBezTo>
                    <a:pt x="735" y="211"/>
                    <a:pt x="735" y="211"/>
                    <a:pt x="735" y="211"/>
                  </a:cubicBezTo>
                  <a:cubicBezTo>
                    <a:pt x="739" y="211"/>
                    <a:pt x="743" y="212"/>
                    <a:pt x="747" y="213"/>
                  </a:cubicBezTo>
                  <a:cubicBezTo>
                    <a:pt x="739" y="248"/>
                    <a:pt x="739" y="248"/>
                    <a:pt x="739" y="248"/>
                  </a:cubicBezTo>
                  <a:moveTo>
                    <a:pt x="417" y="237"/>
                  </a:moveTo>
                  <a:cubicBezTo>
                    <a:pt x="388" y="232"/>
                    <a:pt x="359" y="226"/>
                    <a:pt x="330" y="221"/>
                  </a:cubicBezTo>
                  <a:cubicBezTo>
                    <a:pt x="332" y="208"/>
                    <a:pt x="332" y="208"/>
                    <a:pt x="332" y="208"/>
                  </a:cubicBezTo>
                  <a:cubicBezTo>
                    <a:pt x="422" y="226"/>
                    <a:pt x="422" y="226"/>
                    <a:pt x="422" y="226"/>
                  </a:cubicBezTo>
                  <a:cubicBezTo>
                    <a:pt x="422" y="226"/>
                    <a:pt x="422" y="226"/>
                    <a:pt x="422" y="226"/>
                  </a:cubicBezTo>
                  <a:cubicBezTo>
                    <a:pt x="423" y="226"/>
                    <a:pt x="423" y="226"/>
                    <a:pt x="423" y="226"/>
                  </a:cubicBezTo>
                  <a:cubicBezTo>
                    <a:pt x="417" y="237"/>
                    <a:pt x="417" y="237"/>
                    <a:pt x="417" y="237"/>
                  </a:cubicBezTo>
                  <a:moveTo>
                    <a:pt x="725" y="239"/>
                  </a:moveTo>
                  <a:cubicBezTo>
                    <a:pt x="695" y="221"/>
                    <a:pt x="695" y="221"/>
                    <a:pt x="695" y="221"/>
                  </a:cubicBezTo>
                  <a:cubicBezTo>
                    <a:pt x="718" y="207"/>
                    <a:pt x="718" y="207"/>
                    <a:pt x="718" y="207"/>
                  </a:cubicBezTo>
                  <a:cubicBezTo>
                    <a:pt x="722" y="208"/>
                    <a:pt x="727" y="209"/>
                    <a:pt x="731" y="210"/>
                  </a:cubicBezTo>
                  <a:cubicBezTo>
                    <a:pt x="725" y="239"/>
                    <a:pt x="725" y="239"/>
                    <a:pt x="725" y="239"/>
                  </a:cubicBezTo>
                  <a:moveTo>
                    <a:pt x="761" y="213"/>
                  </a:moveTo>
                  <a:cubicBezTo>
                    <a:pt x="757" y="212"/>
                    <a:pt x="754" y="212"/>
                    <a:pt x="751" y="211"/>
                  </a:cubicBezTo>
                  <a:cubicBezTo>
                    <a:pt x="753" y="201"/>
                    <a:pt x="753" y="201"/>
                    <a:pt x="753" y="201"/>
                  </a:cubicBezTo>
                  <a:cubicBezTo>
                    <a:pt x="761" y="213"/>
                    <a:pt x="761" y="213"/>
                    <a:pt x="761" y="213"/>
                  </a:cubicBezTo>
                  <a:moveTo>
                    <a:pt x="918" y="251"/>
                  </a:moveTo>
                  <a:cubicBezTo>
                    <a:pt x="867" y="238"/>
                    <a:pt x="816" y="226"/>
                    <a:pt x="765" y="214"/>
                  </a:cubicBezTo>
                  <a:cubicBezTo>
                    <a:pt x="756" y="199"/>
                    <a:pt x="756" y="199"/>
                    <a:pt x="756" y="199"/>
                  </a:cubicBezTo>
                  <a:cubicBezTo>
                    <a:pt x="933" y="242"/>
                    <a:pt x="933" y="242"/>
                    <a:pt x="933" y="242"/>
                  </a:cubicBezTo>
                  <a:cubicBezTo>
                    <a:pt x="918" y="251"/>
                    <a:pt x="918" y="251"/>
                    <a:pt x="918" y="251"/>
                  </a:cubicBezTo>
                  <a:moveTo>
                    <a:pt x="732" y="207"/>
                  </a:moveTo>
                  <a:cubicBezTo>
                    <a:pt x="729" y="206"/>
                    <a:pt x="725" y="205"/>
                    <a:pt x="722" y="204"/>
                  </a:cubicBezTo>
                  <a:cubicBezTo>
                    <a:pt x="734" y="197"/>
                    <a:pt x="734" y="197"/>
                    <a:pt x="734" y="197"/>
                  </a:cubicBezTo>
                  <a:cubicBezTo>
                    <a:pt x="732" y="207"/>
                    <a:pt x="732" y="207"/>
                    <a:pt x="732" y="207"/>
                  </a:cubicBezTo>
                  <a:moveTo>
                    <a:pt x="326" y="220"/>
                  </a:moveTo>
                  <a:cubicBezTo>
                    <a:pt x="314" y="218"/>
                    <a:pt x="314" y="218"/>
                    <a:pt x="314" y="218"/>
                  </a:cubicBezTo>
                  <a:cubicBezTo>
                    <a:pt x="319" y="190"/>
                    <a:pt x="319" y="190"/>
                    <a:pt x="319" y="190"/>
                  </a:cubicBezTo>
                  <a:cubicBezTo>
                    <a:pt x="331" y="192"/>
                    <a:pt x="331" y="192"/>
                    <a:pt x="331" y="192"/>
                  </a:cubicBezTo>
                  <a:cubicBezTo>
                    <a:pt x="329" y="206"/>
                    <a:pt x="329" y="206"/>
                    <a:pt x="329" y="206"/>
                  </a:cubicBezTo>
                  <a:cubicBezTo>
                    <a:pt x="329" y="206"/>
                    <a:pt x="329" y="206"/>
                    <a:pt x="329" y="206"/>
                  </a:cubicBezTo>
                  <a:cubicBezTo>
                    <a:pt x="329" y="206"/>
                    <a:pt x="329" y="206"/>
                    <a:pt x="329" y="206"/>
                  </a:cubicBezTo>
                  <a:cubicBezTo>
                    <a:pt x="326" y="220"/>
                    <a:pt x="326" y="220"/>
                    <a:pt x="326" y="220"/>
                  </a:cubicBezTo>
                  <a:moveTo>
                    <a:pt x="692" y="219"/>
                  </a:moveTo>
                  <a:cubicBezTo>
                    <a:pt x="643" y="190"/>
                    <a:pt x="643" y="190"/>
                    <a:pt x="643" y="190"/>
                  </a:cubicBezTo>
                  <a:cubicBezTo>
                    <a:pt x="667" y="195"/>
                    <a:pt x="690" y="200"/>
                    <a:pt x="713" y="206"/>
                  </a:cubicBezTo>
                  <a:cubicBezTo>
                    <a:pt x="692" y="219"/>
                    <a:pt x="692" y="219"/>
                    <a:pt x="692" y="219"/>
                  </a:cubicBezTo>
                  <a:moveTo>
                    <a:pt x="284" y="188"/>
                  </a:moveTo>
                  <a:cubicBezTo>
                    <a:pt x="284" y="187"/>
                    <a:pt x="284" y="187"/>
                    <a:pt x="284" y="187"/>
                  </a:cubicBezTo>
                  <a:cubicBezTo>
                    <a:pt x="284" y="187"/>
                    <a:pt x="284" y="187"/>
                    <a:pt x="284" y="187"/>
                  </a:cubicBezTo>
                  <a:cubicBezTo>
                    <a:pt x="284" y="188"/>
                    <a:pt x="284" y="188"/>
                    <a:pt x="284" y="188"/>
                  </a:cubicBezTo>
                  <a:moveTo>
                    <a:pt x="281" y="207"/>
                  </a:moveTo>
                  <a:cubicBezTo>
                    <a:pt x="276" y="186"/>
                    <a:pt x="276" y="186"/>
                    <a:pt x="276" y="186"/>
                  </a:cubicBezTo>
                  <a:cubicBezTo>
                    <a:pt x="277" y="186"/>
                    <a:pt x="279" y="186"/>
                    <a:pt x="280" y="187"/>
                  </a:cubicBezTo>
                  <a:cubicBezTo>
                    <a:pt x="283" y="196"/>
                    <a:pt x="283" y="196"/>
                    <a:pt x="283" y="196"/>
                  </a:cubicBezTo>
                  <a:cubicBezTo>
                    <a:pt x="281" y="207"/>
                    <a:pt x="281" y="207"/>
                    <a:pt x="281" y="207"/>
                  </a:cubicBezTo>
                  <a:moveTo>
                    <a:pt x="278" y="208"/>
                  </a:moveTo>
                  <a:cubicBezTo>
                    <a:pt x="276" y="208"/>
                    <a:pt x="274" y="208"/>
                    <a:pt x="273" y="208"/>
                  </a:cubicBezTo>
                  <a:cubicBezTo>
                    <a:pt x="267" y="184"/>
                    <a:pt x="267" y="184"/>
                    <a:pt x="267" y="184"/>
                  </a:cubicBezTo>
                  <a:cubicBezTo>
                    <a:pt x="269" y="185"/>
                    <a:pt x="270" y="185"/>
                    <a:pt x="272" y="185"/>
                  </a:cubicBezTo>
                  <a:cubicBezTo>
                    <a:pt x="278" y="208"/>
                    <a:pt x="278" y="208"/>
                    <a:pt x="278" y="208"/>
                  </a:cubicBezTo>
                  <a:moveTo>
                    <a:pt x="269" y="207"/>
                  </a:moveTo>
                  <a:cubicBezTo>
                    <a:pt x="268" y="207"/>
                    <a:pt x="266" y="206"/>
                    <a:pt x="264" y="206"/>
                  </a:cubicBezTo>
                  <a:cubicBezTo>
                    <a:pt x="259" y="183"/>
                    <a:pt x="259" y="183"/>
                    <a:pt x="259" y="183"/>
                  </a:cubicBezTo>
                  <a:cubicBezTo>
                    <a:pt x="260" y="183"/>
                    <a:pt x="262" y="184"/>
                    <a:pt x="264" y="184"/>
                  </a:cubicBezTo>
                  <a:cubicBezTo>
                    <a:pt x="269" y="207"/>
                    <a:pt x="269" y="207"/>
                    <a:pt x="269" y="207"/>
                  </a:cubicBezTo>
                  <a:moveTo>
                    <a:pt x="261" y="205"/>
                  </a:moveTo>
                  <a:cubicBezTo>
                    <a:pt x="259" y="205"/>
                    <a:pt x="258" y="205"/>
                    <a:pt x="256" y="205"/>
                  </a:cubicBezTo>
                  <a:cubicBezTo>
                    <a:pt x="250" y="182"/>
                    <a:pt x="250" y="182"/>
                    <a:pt x="250" y="182"/>
                  </a:cubicBezTo>
                  <a:cubicBezTo>
                    <a:pt x="252" y="182"/>
                    <a:pt x="254" y="182"/>
                    <a:pt x="255" y="182"/>
                  </a:cubicBezTo>
                  <a:cubicBezTo>
                    <a:pt x="261" y="205"/>
                    <a:pt x="261" y="205"/>
                    <a:pt x="261" y="205"/>
                  </a:cubicBezTo>
                  <a:moveTo>
                    <a:pt x="252" y="204"/>
                  </a:moveTo>
                  <a:cubicBezTo>
                    <a:pt x="251" y="204"/>
                    <a:pt x="249" y="204"/>
                    <a:pt x="248" y="203"/>
                  </a:cubicBezTo>
                  <a:cubicBezTo>
                    <a:pt x="242" y="180"/>
                    <a:pt x="242" y="180"/>
                    <a:pt x="242" y="180"/>
                  </a:cubicBezTo>
                  <a:cubicBezTo>
                    <a:pt x="243" y="180"/>
                    <a:pt x="245" y="181"/>
                    <a:pt x="247" y="181"/>
                  </a:cubicBezTo>
                  <a:cubicBezTo>
                    <a:pt x="252" y="204"/>
                    <a:pt x="252" y="204"/>
                    <a:pt x="252" y="204"/>
                  </a:cubicBezTo>
                  <a:moveTo>
                    <a:pt x="244" y="203"/>
                  </a:moveTo>
                  <a:cubicBezTo>
                    <a:pt x="242" y="202"/>
                    <a:pt x="241" y="202"/>
                    <a:pt x="239" y="202"/>
                  </a:cubicBezTo>
                  <a:cubicBezTo>
                    <a:pt x="233" y="179"/>
                    <a:pt x="233" y="179"/>
                    <a:pt x="233" y="179"/>
                  </a:cubicBezTo>
                  <a:cubicBezTo>
                    <a:pt x="235" y="179"/>
                    <a:pt x="237" y="179"/>
                    <a:pt x="238" y="180"/>
                  </a:cubicBezTo>
                  <a:cubicBezTo>
                    <a:pt x="244" y="203"/>
                    <a:pt x="244" y="203"/>
                    <a:pt x="244" y="203"/>
                  </a:cubicBezTo>
                  <a:moveTo>
                    <a:pt x="235" y="201"/>
                  </a:moveTo>
                  <a:cubicBezTo>
                    <a:pt x="234" y="201"/>
                    <a:pt x="232" y="201"/>
                    <a:pt x="231" y="200"/>
                  </a:cubicBezTo>
                  <a:cubicBezTo>
                    <a:pt x="225" y="177"/>
                    <a:pt x="225" y="177"/>
                    <a:pt x="225" y="177"/>
                  </a:cubicBezTo>
                  <a:cubicBezTo>
                    <a:pt x="227" y="178"/>
                    <a:pt x="228" y="178"/>
                    <a:pt x="230" y="178"/>
                  </a:cubicBezTo>
                  <a:cubicBezTo>
                    <a:pt x="235" y="201"/>
                    <a:pt x="235" y="201"/>
                    <a:pt x="235" y="201"/>
                  </a:cubicBezTo>
                  <a:moveTo>
                    <a:pt x="227" y="200"/>
                  </a:moveTo>
                  <a:cubicBezTo>
                    <a:pt x="225" y="199"/>
                    <a:pt x="224" y="199"/>
                    <a:pt x="222" y="199"/>
                  </a:cubicBezTo>
                  <a:cubicBezTo>
                    <a:pt x="216" y="176"/>
                    <a:pt x="216" y="176"/>
                    <a:pt x="216" y="176"/>
                  </a:cubicBezTo>
                  <a:cubicBezTo>
                    <a:pt x="218" y="176"/>
                    <a:pt x="220" y="176"/>
                    <a:pt x="221" y="177"/>
                  </a:cubicBezTo>
                  <a:cubicBezTo>
                    <a:pt x="227" y="200"/>
                    <a:pt x="227" y="200"/>
                    <a:pt x="227" y="200"/>
                  </a:cubicBezTo>
                  <a:moveTo>
                    <a:pt x="219" y="198"/>
                  </a:moveTo>
                  <a:cubicBezTo>
                    <a:pt x="217" y="198"/>
                    <a:pt x="215" y="198"/>
                    <a:pt x="214" y="198"/>
                  </a:cubicBezTo>
                  <a:cubicBezTo>
                    <a:pt x="208" y="174"/>
                    <a:pt x="208" y="174"/>
                    <a:pt x="208" y="174"/>
                  </a:cubicBezTo>
                  <a:cubicBezTo>
                    <a:pt x="210" y="175"/>
                    <a:pt x="211" y="175"/>
                    <a:pt x="213" y="175"/>
                  </a:cubicBezTo>
                  <a:cubicBezTo>
                    <a:pt x="219" y="198"/>
                    <a:pt x="219" y="198"/>
                    <a:pt x="219" y="198"/>
                  </a:cubicBezTo>
                  <a:moveTo>
                    <a:pt x="210" y="197"/>
                  </a:moveTo>
                  <a:cubicBezTo>
                    <a:pt x="208" y="197"/>
                    <a:pt x="207" y="196"/>
                    <a:pt x="205" y="196"/>
                  </a:cubicBezTo>
                  <a:cubicBezTo>
                    <a:pt x="200" y="173"/>
                    <a:pt x="200" y="173"/>
                    <a:pt x="200" y="173"/>
                  </a:cubicBezTo>
                  <a:cubicBezTo>
                    <a:pt x="201" y="173"/>
                    <a:pt x="203" y="174"/>
                    <a:pt x="204" y="174"/>
                  </a:cubicBezTo>
                  <a:cubicBezTo>
                    <a:pt x="210" y="197"/>
                    <a:pt x="210" y="197"/>
                    <a:pt x="210" y="197"/>
                  </a:cubicBezTo>
                  <a:moveTo>
                    <a:pt x="623" y="262"/>
                  </a:moveTo>
                  <a:cubicBezTo>
                    <a:pt x="562" y="173"/>
                    <a:pt x="562" y="173"/>
                    <a:pt x="562" y="173"/>
                  </a:cubicBezTo>
                  <a:cubicBezTo>
                    <a:pt x="586" y="178"/>
                    <a:pt x="610" y="183"/>
                    <a:pt x="633" y="188"/>
                  </a:cubicBezTo>
                  <a:cubicBezTo>
                    <a:pt x="688" y="221"/>
                    <a:pt x="688" y="221"/>
                    <a:pt x="688" y="221"/>
                  </a:cubicBezTo>
                  <a:cubicBezTo>
                    <a:pt x="623" y="262"/>
                    <a:pt x="623" y="262"/>
                    <a:pt x="623" y="262"/>
                  </a:cubicBezTo>
                  <a:moveTo>
                    <a:pt x="202" y="195"/>
                  </a:moveTo>
                  <a:cubicBezTo>
                    <a:pt x="200" y="195"/>
                    <a:pt x="198" y="195"/>
                    <a:pt x="197" y="195"/>
                  </a:cubicBezTo>
                  <a:cubicBezTo>
                    <a:pt x="191" y="172"/>
                    <a:pt x="191" y="172"/>
                    <a:pt x="191" y="172"/>
                  </a:cubicBezTo>
                  <a:cubicBezTo>
                    <a:pt x="193" y="172"/>
                    <a:pt x="194" y="172"/>
                    <a:pt x="196" y="172"/>
                  </a:cubicBezTo>
                  <a:cubicBezTo>
                    <a:pt x="202" y="195"/>
                    <a:pt x="202" y="195"/>
                    <a:pt x="202" y="195"/>
                  </a:cubicBezTo>
                  <a:moveTo>
                    <a:pt x="193" y="194"/>
                  </a:moveTo>
                  <a:cubicBezTo>
                    <a:pt x="192" y="194"/>
                    <a:pt x="190" y="193"/>
                    <a:pt x="188" y="193"/>
                  </a:cubicBezTo>
                  <a:cubicBezTo>
                    <a:pt x="183" y="170"/>
                    <a:pt x="183" y="170"/>
                    <a:pt x="183" y="170"/>
                  </a:cubicBezTo>
                  <a:cubicBezTo>
                    <a:pt x="184" y="170"/>
                    <a:pt x="186" y="171"/>
                    <a:pt x="187" y="171"/>
                  </a:cubicBezTo>
                  <a:cubicBezTo>
                    <a:pt x="193" y="194"/>
                    <a:pt x="193" y="194"/>
                    <a:pt x="193" y="194"/>
                  </a:cubicBezTo>
                  <a:moveTo>
                    <a:pt x="619" y="262"/>
                  </a:moveTo>
                  <a:cubicBezTo>
                    <a:pt x="532" y="244"/>
                    <a:pt x="532" y="244"/>
                    <a:pt x="532" y="244"/>
                  </a:cubicBezTo>
                  <a:cubicBezTo>
                    <a:pt x="544" y="169"/>
                    <a:pt x="544" y="169"/>
                    <a:pt x="544" y="169"/>
                  </a:cubicBezTo>
                  <a:cubicBezTo>
                    <a:pt x="548" y="170"/>
                    <a:pt x="553" y="171"/>
                    <a:pt x="557" y="172"/>
                  </a:cubicBezTo>
                  <a:cubicBezTo>
                    <a:pt x="619" y="262"/>
                    <a:pt x="619" y="262"/>
                    <a:pt x="619" y="262"/>
                  </a:cubicBezTo>
                  <a:moveTo>
                    <a:pt x="185" y="193"/>
                  </a:moveTo>
                  <a:cubicBezTo>
                    <a:pt x="183" y="192"/>
                    <a:pt x="182" y="192"/>
                    <a:pt x="180" y="192"/>
                  </a:cubicBezTo>
                  <a:cubicBezTo>
                    <a:pt x="174" y="169"/>
                    <a:pt x="174" y="169"/>
                    <a:pt x="174" y="169"/>
                  </a:cubicBezTo>
                  <a:cubicBezTo>
                    <a:pt x="176" y="169"/>
                    <a:pt x="177" y="169"/>
                    <a:pt x="179" y="170"/>
                  </a:cubicBezTo>
                  <a:cubicBezTo>
                    <a:pt x="185" y="193"/>
                    <a:pt x="185" y="193"/>
                    <a:pt x="185" y="193"/>
                  </a:cubicBezTo>
                  <a:moveTo>
                    <a:pt x="176" y="191"/>
                  </a:moveTo>
                  <a:cubicBezTo>
                    <a:pt x="175" y="191"/>
                    <a:pt x="173" y="191"/>
                    <a:pt x="171" y="190"/>
                  </a:cubicBezTo>
                  <a:cubicBezTo>
                    <a:pt x="166" y="168"/>
                    <a:pt x="166" y="168"/>
                    <a:pt x="166" y="168"/>
                  </a:cubicBezTo>
                  <a:cubicBezTo>
                    <a:pt x="167" y="168"/>
                    <a:pt x="169" y="168"/>
                    <a:pt x="171" y="168"/>
                  </a:cubicBezTo>
                  <a:cubicBezTo>
                    <a:pt x="176" y="191"/>
                    <a:pt x="176" y="191"/>
                    <a:pt x="176" y="191"/>
                  </a:cubicBezTo>
                  <a:moveTo>
                    <a:pt x="168" y="190"/>
                  </a:moveTo>
                  <a:cubicBezTo>
                    <a:pt x="166" y="190"/>
                    <a:pt x="165" y="189"/>
                    <a:pt x="163" y="189"/>
                  </a:cubicBezTo>
                  <a:cubicBezTo>
                    <a:pt x="157" y="166"/>
                    <a:pt x="157" y="166"/>
                    <a:pt x="157" y="166"/>
                  </a:cubicBezTo>
                  <a:cubicBezTo>
                    <a:pt x="159" y="166"/>
                    <a:pt x="161" y="167"/>
                    <a:pt x="162" y="167"/>
                  </a:cubicBezTo>
                  <a:cubicBezTo>
                    <a:pt x="168" y="190"/>
                    <a:pt x="168" y="190"/>
                    <a:pt x="168" y="190"/>
                  </a:cubicBezTo>
                  <a:moveTo>
                    <a:pt x="531" y="227"/>
                  </a:moveTo>
                  <a:cubicBezTo>
                    <a:pt x="519" y="226"/>
                    <a:pt x="519" y="226"/>
                    <a:pt x="519" y="226"/>
                  </a:cubicBezTo>
                  <a:cubicBezTo>
                    <a:pt x="528" y="166"/>
                    <a:pt x="528" y="166"/>
                    <a:pt x="528" y="166"/>
                  </a:cubicBezTo>
                  <a:cubicBezTo>
                    <a:pt x="532" y="167"/>
                    <a:pt x="537" y="168"/>
                    <a:pt x="541" y="169"/>
                  </a:cubicBezTo>
                  <a:cubicBezTo>
                    <a:pt x="531" y="227"/>
                    <a:pt x="531" y="227"/>
                    <a:pt x="531" y="227"/>
                  </a:cubicBezTo>
                  <a:moveTo>
                    <a:pt x="159" y="189"/>
                  </a:moveTo>
                  <a:cubicBezTo>
                    <a:pt x="158" y="188"/>
                    <a:pt x="156" y="188"/>
                    <a:pt x="155" y="188"/>
                  </a:cubicBezTo>
                  <a:cubicBezTo>
                    <a:pt x="149" y="165"/>
                    <a:pt x="149" y="165"/>
                    <a:pt x="149" y="165"/>
                  </a:cubicBezTo>
                  <a:cubicBezTo>
                    <a:pt x="151" y="165"/>
                    <a:pt x="152" y="165"/>
                    <a:pt x="154" y="166"/>
                  </a:cubicBezTo>
                  <a:cubicBezTo>
                    <a:pt x="159" y="189"/>
                    <a:pt x="159" y="189"/>
                    <a:pt x="159" y="189"/>
                  </a:cubicBezTo>
                  <a:moveTo>
                    <a:pt x="151" y="187"/>
                  </a:moveTo>
                  <a:cubicBezTo>
                    <a:pt x="149" y="187"/>
                    <a:pt x="148" y="187"/>
                    <a:pt x="146" y="186"/>
                  </a:cubicBezTo>
                  <a:cubicBezTo>
                    <a:pt x="141" y="164"/>
                    <a:pt x="141" y="164"/>
                    <a:pt x="141" y="164"/>
                  </a:cubicBezTo>
                  <a:cubicBezTo>
                    <a:pt x="142" y="164"/>
                    <a:pt x="144" y="164"/>
                    <a:pt x="145" y="164"/>
                  </a:cubicBezTo>
                  <a:cubicBezTo>
                    <a:pt x="151" y="187"/>
                    <a:pt x="151" y="187"/>
                    <a:pt x="151" y="187"/>
                  </a:cubicBezTo>
                  <a:moveTo>
                    <a:pt x="513" y="240"/>
                  </a:moveTo>
                  <a:cubicBezTo>
                    <a:pt x="429" y="224"/>
                    <a:pt x="429" y="224"/>
                    <a:pt x="429" y="224"/>
                  </a:cubicBezTo>
                  <a:cubicBezTo>
                    <a:pt x="431" y="221"/>
                    <a:pt x="431" y="221"/>
                    <a:pt x="431" y="221"/>
                  </a:cubicBezTo>
                  <a:cubicBezTo>
                    <a:pt x="513" y="163"/>
                    <a:pt x="513" y="163"/>
                    <a:pt x="513" y="163"/>
                  </a:cubicBezTo>
                  <a:cubicBezTo>
                    <a:pt x="517" y="164"/>
                    <a:pt x="521" y="165"/>
                    <a:pt x="525" y="166"/>
                  </a:cubicBezTo>
                  <a:cubicBezTo>
                    <a:pt x="516" y="227"/>
                    <a:pt x="516" y="227"/>
                    <a:pt x="516" y="227"/>
                  </a:cubicBezTo>
                  <a:cubicBezTo>
                    <a:pt x="513" y="240"/>
                    <a:pt x="513" y="240"/>
                    <a:pt x="513" y="240"/>
                  </a:cubicBezTo>
                  <a:moveTo>
                    <a:pt x="143" y="186"/>
                  </a:moveTo>
                  <a:cubicBezTo>
                    <a:pt x="141" y="186"/>
                    <a:pt x="139" y="185"/>
                    <a:pt x="138" y="185"/>
                  </a:cubicBezTo>
                  <a:cubicBezTo>
                    <a:pt x="132" y="162"/>
                    <a:pt x="132" y="162"/>
                    <a:pt x="132" y="162"/>
                  </a:cubicBezTo>
                  <a:cubicBezTo>
                    <a:pt x="134" y="163"/>
                    <a:pt x="135" y="163"/>
                    <a:pt x="137" y="163"/>
                  </a:cubicBezTo>
                  <a:cubicBezTo>
                    <a:pt x="143" y="186"/>
                    <a:pt x="143" y="186"/>
                    <a:pt x="143" y="186"/>
                  </a:cubicBezTo>
                  <a:moveTo>
                    <a:pt x="134" y="185"/>
                  </a:moveTo>
                  <a:cubicBezTo>
                    <a:pt x="133" y="184"/>
                    <a:pt x="131" y="184"/>
                    <a:pt x="129" y="184"/>
                  </a:cubicBezTo>
                  <a:cubicBezTo>
                    <a:pt x="124" y="161"/>
                    <a:pt x="124" y="161"/>
                    <a:pt x="124" y="161"/>
                  </a:cubicBezTo>
                  <a:cubicBezTo>
                    <a:pt x="125" y="161"/>
                    <a:pt x="127" y="161"/>
                    <a:pt x="129" y="162"/>
                  </a:cubicBezTo>
                  <a:cubicBezTo>
                    <a:pt x="134" y="185"/>
                    <a:pt x="134" y="185"/>
                    <a:pt x="134" y="185"/>
                  </a:cubicBezTo>
                  <a:moveTo>
                    <a:pt x="126" y="183"/>
                  </a:moveTo>
                  <a:cubicBezTo>
                    <a:pt x="124" y="183"/>
                    <a:pt x="123" y="183"/>
                    <a:pt x="121" y="183"/>
                  </a:cubicBezTo>
                  <a:cubicBezTo>
                    <a:pt x="115" y="159"/>
                    <a:pt x="115" y="159"/>
                    <a:pt x="115" y="159"/>
                  </a:cubicBezTo>
                  <a:cubicBezTo>
                    <a:pt x="117" y="160"/>
                    <a:pt x="118" y="160"/>
                    <a:pt x="120" y="160"/>
                  </a:cubicBezTo>
                  <a:cubicBezTo>
                    <a:pt x="126" y="183"/>
                    <a:pt x="126" y="183"/>
                    <a:pt x="126" y="183"/>
                  </a:cubicBezTo>
                  <a:moveTo>
                    <a:pt x="117" y="182"/>
                  </a:moveTo>
                  <a:cubicBezTo>
                    <a:pt x="116" y="182"/>
                    <a:pt x="114" y="181"/>
                    <a:pt x="113" y="181"/>
                  </a:cubicBezTo>
                  <a:cubicBezTo>
                    <a:pt x="107" y="158"/>
                    <a:pt x="107" y="158"/>
                    <a:pt x="107" y="158"/>
                  </a:cubicBezTo>
                  <a:cubicBezTo>
                    <a:pt x="108" y="158"/>
                    <a:pt x="110" y="159"/>
                    <a:pt x="112" y="159"/>
                  </a:cubicBezTo>
                  <a:cubicBezTo>
                    <a:pt x="117" y="182"/>
                    <a:pt x="117" y="182"/>
                    <a:pt x="117" y="182"/>
                  </a:cubicBezTo>
                  <a:moveTo>
                    <a:pt x="109" y="181"/>
                  </a:moveTo>
                  <a:cubicBezTo>
                    <a:pt x="107" y="180"/>
                    <a:pt x="106" y="180"/>
                    <a:pt x="104" y="180"/>
                  </a:cubicBezTo>
                  <a:cubicBezTo>
                    <a:pt x="98" y="157"/>
                    <a:pt x="98" y="157"/>
                    <a:pt x="98" y="157"/>
                  </a:cubicBezTo>
                  <a:cubicBezTo>
                    <a:pt x="100" y="157"/>
                    <a:pt x="102" y="157"/>
                    <a:pt x="103" y="158"/>
                  </a:cubicBezTo>
                  <a:cubicBezTo>
                    <a:pt x="109" y="181"/>
                    <a:pt x="109" y="181"/>
                    <a:pt x="109" y="181"/>
                  </a:cubicBezTo>
                  <a:moveTo>
                    <a:pt x="554" y="168"/>
                  </a:moveTo>
                  <a:cubicBezTo>
                    <a:pt x="551" y="167"/>
                    <a:pt x="548" y="167"/>
                    <a:pt x="544" y="166"/>
                  </a:cubicBezTo>
                  <a:cubicBezTo>
                    <a:pt x="546" y="156"/>
                    <a:pt x="546" y="156"/>
                    <a:pt x="546" y="156"/>
                  </a:cubicBezTo>
                  <a:cubicBezTo>
                    <a:pt x="554" y="168"/>
                    <a:pt x="554" y="168"/>
                    <a:pt x="554" y="168"/>
                  </a:cubicBezTo>
                  <a:moveTo>
                    <a:pt x="100" y="179"/>
                  </a:moveTo>
                  <a:cubicBezTo>
                    <a:pt x="99" y="179"/>
                    <a:pt x="97" y="179"/>
                    <a:pt x="96" y="179"/>
                  </a:cubicBezTo>
                  <a:cubicBezTo>
                    <a:pt x="90" y="156"/>
                    <a:pt x="90" y="156"/>
                    <a:pt x="90" y="156"/>
                  </a:cubicBezTo>
                  <a:cubicBezTo>
                    <a:pt x="92" y="156"/>
                    <a:pt x="93" y="156"/>
                    <a:pt x="95" y="156"/>
                  </a:cubicBezTo>
                  <a:cubicBezTo>
                    <a:pt x="100" y="179"/>
                    <a:pt x="100" y="179"/>
                    <a:pt x="100" y="179"/>
                  </a:cubicBezTo>
                  <a:moveTo>
                    <a:pt x="435" y="214"/>
                  </a:moveTo>
                  <a:cubicBezTo>
                    <a:pt x="471" y="155"/>
                    <a:pt x="471" y="155"/>
                    <a:pt x="471" y="155"/>
                  </a:cubicBezTo>
                  <a:cubicBezTo>
                    <a:pt x="483" y="157"/>
                    <a:pt x="496" y="160"/>
                    <a:pt x="508" y="162"/>
                  </a:cubicBezTo>
                  <a:cubicBezTo>
                    <a:pt x="435" y="214"/>
                    <a:pt x="435" y="214"/>
                    <a:pt x="435" y="214"/>
                  </a:cubicBezTo>
                  <a:moveTo>
                    <a:pt x="92" y="178"/>
                  </a:moveTo>
                  <a:cubicBezTo>
                    <a:pt x="90" y="178"/>
                    <a:pt x="89" y="177"/>
                    <a:pt x="87" y="177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3" y="155"/>
                    <a:pt x="85" y="155"/>
                    <a:pt x="86" y="155"/>
                  </a:cubicBezTo>
                  <a:cubicBezTo>
                    <a:pt x="92" y="178"/>
                    <a:pt x="92" y="178"/>
                    <a:pt x="92" y="178"/>
                  </a:cubicBezTo>
                  <a:moveTo>
                    <a:pt x="625" y="183"/>
                  </a:moveTo>
                  <a:cubicBezTo>
                    <a:pt x="603" y="178"/>
                    <a:pt x="581" y="173"/>
                    <a:pt x="559" y="169"/>
                  </a:cubicBezTo>
                  <a:cubicBezTo>
                    <a:pt x="549" y="154"/>
                    <a:pt x="549" y="154"/>
                    <a:pt x="549" y="154"/>
                  </a:cubicBezTo>
                  <a:cubicBezTo>
                    <a:pt x="732" y="194"/>
                    <a:pt x="732" y="194"/>
                    <a:pt x="732" y="194"/>
                  </a:cubicBezTo>
                  <a:cubicBezTo>
                    <a:pt x="717" y="203"/>
                    <a:pt x="717" y="203"/>
                    <a:pt x="717" y="203"/>
                  </a:cubicBezTo>
                  <a:cubicBezTo>
                    <a:pt x="690" y="197"/>
                    <a:pt x="662" y="191"/>
                    <a:pt x="635" y="185"/>
                  </a:cubicBezTo>
                  <a:cubicBezTo>
                    <a:pt x="603" y="166"/>
                    <a:pt x="603" y="166"/>
                    <a:pt x="603" y="166"/>
                  </a:cubicBezTo>
                  <a:cubicBezTo>
                    <a:pt x="603" y="166"/>
                    <a:pt x="602" y="166"/>
                    <a:pt x="602" y="166"/>
                  </a:cubicBezTo>
                  <a:cubicBezTo>
                    <a:pt x="602" y="166"/>
                    <a:pt x="601" y="166"/>
                    <a:pt x="601" y="166"/>
                  </a:cubicBezTo>
                  <a:cubicBezTo>
                    <a:pt x="600" y="167"/>
                    <a:pt x="601" y="168"/>
                    <a:pt x="601" y="169"/>
                  </a:cubicBezTo>
                  <a:cubicBezTo>
                    <a:pt x="625" y="183"/>
                    <a:pt x="625" y="183"/>
                    <a:pt x="625" y="183"/>
                  </a:cubicBezTo>
                  <a:moveTo>
                    <a:pt x="84" y="177"/>
                  </a:moveTo>
                  <a:cubicBezTo>
                    <a:pt x="82" y="176"/>
                    <a:pt x="80" y="176"/>
                    <a:pt x="79" y="176"/>
                  </a:cubicBezTo>
                  <a:cubicBezTo>
                    <a:pt x="73" y="153"/>
                    <a:pt x="73" y="153"/>
                    <a:pt x="73" y="153"/>
                  </a:cubicBezTo>
                  <a:cubicBezTo>
                    <a:pt x="75" y="153"/>
                    <a:pt x="76" y="154"/>
                    <a:pt x="78" y="154"/>
                  </a:cubicBezTo>
                  <a:cubicBezTo>
                    <a:pt x="84" y="177"/>
                    <a:pt x="84" y="177"/>
                    <a:pt x="84" y="177"/>
                  </a:cubicBezTo>
                  <a:moveTo>
                    <a:pt x="526" y="162"/>
                  </a:moveTo>
                  <a:cubicBezTo>
                    <a:pt x="523" y="162"/>
                    <a:pt x="520" y="161"/>
                    <a:pt x="516" y="160"/>
                  </a:cubicBezTo>
                  <a:cubicBezTo>
                    <a:pt x="527" y="153"/>
                    <a:pt x="527" y="153"/>
                    <a:pt x="527" y="153"/>
                  </a:cubicBezTo>
                  <a:cubicBezTo>
                    <a:pt x="526" y="162"/>
                    <a:pt x="526" y="162"/>
                    <a:pt x="526" y="162"/>
                  </a:cubicBezTo>
                  <a:moveTo>
                    <a:pt x="75" y="175"/>
                  </a:moveTo>
                  <a:cubicBezTo>
                    <a:pt x="74" y="175"/>
                    <a:pt x="72" y="175"/>
                    <a:pt x="70" y="175"/>
                  </a:cubicBezTo>
                  <a:cubicBezTo>
                    <a:pt x="65" y="152"/>
                    <a:pt x="65" y="152"/>
                    <a:pt x="65" y="152"/>
                  </a:cubicBezTo>
                  <a:cubicBezTo>
                    <a:pt x="66" y="152"/>
                    <a:pt x="68" y="152"/>
                    <a:pt x="70" y="153"/>
                  </a:cubicBezTo>
                  <a:cubicBezTo>
                    <a:pt x="75" y="175"/>
                    <a:pt x="75" y="175"/>
                    <a:pt x="75" y="175"/>
                  </a:cubicBezTo>
                  <a:moveTo>
                    <a:pt x="67" y="174"/>
                  </a:moveTo>
                  <a:cubicBezTo>
                    <a:pt x="65" y="174"/>
                    <a:pt x="64" y="174"/>
                    <a:pt x="62" y="173"/>
                  </a:cubicBezTo>
                  <a:cubicBezTo>
                    <a:pt x="56" y="151"/>
                    <a:pt x="56" y="151"/>
                    <a:pt x="56" y="151"/>
                  </a:cubicBezTo>
                  <a:cubicBezTo>
                    <a:pt x="58" y="151"/>
                    <a:pt x="60" y="151"/>
                    <a:pt x="61" y="151"/>
                  </a:cubicBezTo>
                  <a:cubicBezTo>
                    <a:pt x="67" y="174"/>
                    <a:pt x="67" y="174"/>
                    <a:pt x="67" y="174"/>
                  </a:cubicBezTo>
                  <a:moveTo>
                    <a:pt x="58" y="173"/>
                  </a:moveTo>
                  <a:cubicBezTo>
                    <a:pt x="57" y="173"/>
                    <a:pt x="55" y="172"/>
                    <a:pt x="54" y="172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50" y="150"/>
                    <a:pt x="51" y="150"/>
                    <a:pt x="53" y="150"/>
                  </a:cubicBezTo>
                  <a:cubicBezTo>
                    <a:pt x="58" y="173"/>
                    <a:pt x="58" y="173"/>
                    <a:pt x="58" y="173"/>
                  </a:cubicBezTo>
                  <a:moveTo>
                    <a:pt x="50" y="172"/>
                  </a:moveTo>
                  <a:cubicBezTo>
                    <a:pt x="48" y="171"/>
                    <a:pt x="47" y="171"/>
                    <a:pt x="45" y="171"/>
                  </a:cubicBezTo>
                  <a:cubicBezTo>
                    <a:pt x="40" y="148"/>
                    <a:pt x="40" y="148"/>
                    <a:pt x="40" y="148"/>
                  </a:cubicBezTo>
                  <a:cubicBezTo>
                    <a:pt x="41" y="148"/>
                    <a:pt x="43" y="149"/>
                    <a:pt x="44" y="149"/>
                  </a:cubicBezTo>
                  <a:cubicBezTo>
                    <a:pt x="50" y="172"/>
                    <a:pt x="50" y="172"/>
                    <a:pt x="50" y="172"/>
                  </a:cubicBezTo>
                  <a:moveTo>
                    <a:pt x="42" y="170"/>
                  </a:moveTo>
                  <a:cubicBezTo>
                    <a:pt x="40" y="170"/>
                    <a:pt x="38" y="170"/>
                    <a:pt x="37" y="170"/>
                  </a:cubicBezTo>
                  <a:cubicBezTo>
                    <a:pt x="31" y="147"/>
                    <a:pt x="31" y="147"/>
                    <a:pt x="31" y="147"/>
                  </a:cubicBezTo>
                  <a:cubicBezTo>
                    <a:pt x="33" y="147"/>
                    <a:pt x="34" y="147"/>
                    <a:pt x="36" y="148"/>
                  </a:cubicBezTo>
                  <a:cubicBezTo>
                    <a:pt x="42" y="170"/>
                    <a:pt x="42" y="170"/>
                    <a:pt x="42" y="170"/>
                  </a:cubicBezTo>
                  <a:moveTo>
                    <a:pt x="33" y="169"/>
                  </a:moveTo>
                  <a:cubicBezTo>
                    <a:pt x="32" y="169"/>
                    <a:pt x="30" y="169"/>
                    <a:pt x="28" y="169"/>
                  </a:cubicBezTo>
                  <a:cubicBezTo>
                    <a:pt x="23" y="146"/>
                    <a:pt x="23" y="146"/>
                    <a:pt x="23" y="146"/>
                  </a:cubicBezTo>
                  <a:cubicBezTo>
                    <a:pt x="24" y="146"/>
                    <a:pt x="26" y="146"/>
                    <a:pt x="28" y="146"/>
                  </a:cubicBezTo>
                  <a:cubicBezTo>
                    <a:pt x="33" y="169"/>
                    <a:pt x="33" y="169"/>
                    <a:pt x="33" y="169"/>
                  </a:cubicBezTo>
                  <a:moveTo>
                    <a:pt x="25" y="168"/>
                  </a:moveTo>
                  <a:cubicBezTo>
                    <a:pt x="23" y="168"/>
                    <a:pt x="22" y="168"/>
                    <a:pt x="20" y="167"/>
                  </a:cubicBezTo>
                  <a:cubicBezTo>
                    <a:pt x="14" y="144"/>
                    <a:pt x="14" y="144"/>
                    <a:pt x="14" y="144"/>
                  </a:cubicBezTo>
                  <a:cubicBezTo>
                    <a:pt x="16" y="145"/>
                    <a:pt x="18" y="145"/>
                    <a:pt x="19" y="145"/>
                  </a:cubicBezTo>
                  <a:cubicBezTo>
                    <a:pt x="25" y="168"/>
                    <a:pt x="25" y="168"/>
                    <a:pt x="25" y="168"/>
                  </a:cubicBezTo>
                  <a:moveTo>
                    <a:pt x="16" y="167"/>
                  </a:moveTo>
                  <a:cubicBezTo>
                    <a:pt x="15" y="167"/>
                    <a:pt x="13" y="166"/>
                    <a:pt x="12" y="166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8" y="143"/>
                    <a:pt x="9" y="144"/>
                    <a:pt x="11" y="144"/>
                  </a:cubicBezTo>
                  <a:cubicBezTo>
                    <a:pt x="16" y="167"/>
                    <a:pt x="16" y="167"/>
                    <a:pt x="16" y="167"/>
                  </a:cubicBezTo>
                  <a:moveTo>
                    <a:pt x="512" y="159"/>
                  </a:moveTo>
                  <a:cubicBezTo>
                    <a:pt x="499" y="157"/>
                    <a:pt x="486" y="154"/>
                    <a:pt x="472" y="152"/>
                  </a:cubicBezTo>
                  <a:cubicBezTo>
                    <a:pt x="479" y="141"/>
                    <a:pt x="479" y="141"/>
                    <a:pt x="479" y="141"/>
                  </a:cubicBezTo>
                  <a:cubicBezTo>
                    <a:pt x="525" y="150"/>
                    <a:pt x="525" y="150"/>
                    <a:pt x="525" y="150"/>
                  </a:cubicBezTo>
                  <a:cubicBezTo>
                    <a:pt x="512" y="159"/>
                    <a:pt x="512" y="159"/>
                    <a:pt x="512" y="159"/>
                  </a:cubicBezTo>
                  <a:moveTo>
                    <a:pt x="423" y="222"/>
                  </a:moveTo>
                  <a:cubicBezTo>
                    <a:pt x="364" y="134"/>
                    <a:pt x="364" y="134"/>
                    <a:pt x="364" y="134"/>
                  </a:cubicBezTo>
                  <a:cubicBezTo>
                    <a:pt x="398" y="141"/>
                    <a:pt x="433" y="147"/>
                    <a:pt x="467" y="154"/>
                  </a:cubicBezTo>
                  <a:cubicBezTo>
                    <a:pt x="428" y="218"/>
                    <a:pt x="428" y="218"/>
                    <a:pt x="428" y="218"/>
                  </a:cubicBezTo>
                  <a:cubicBezTo>
                    <a:pt x="423" y="222"/>
                    <a:pt x="423" y="222"/>
                    <a:pt x="423" y="222"/>
                  </a:cubicBezTo>
                  <a:moveTo>
                    <a:pt x="419" y="222"/>
                  </a:moveTo>
                  <a:cubicBezTo>
                    <a:pt x="333" y="205"/>
                    <a:pt x="333" y="205"/>
                    <a:pt x="333" y="205"/>
                  </a:cubicBezTo>
                  <a:cubicBezTo>
                    <a:pt x="346" y="131"/>
                    <a:pt x="346" y="131"/>
                    <a:pt x="346" y="131"/>
                  </a:cubicBezTo>
                  <a:cubicBezTo>
                    <a:pt x="350" y="132"/>
                    <a:pt x="355" y="133"/>
                    <a:pt x="359" y="133"/>
                  </a:cubicBezTo>
                  <a:cubicBezTo>
                    <a:pt x="419" y="222"/>
                    <a:pt x="419" y="222"/>
                    <a:pt x="419" y="222"/>
                  </a:cubicBezTo>
                  <a:moveTo>
                    <a:pt x="332" y="189"/>
                  </a:moveTo>
                  <a:cubicBezTo>
                    <a:pt x="320" y="187"/>
                    <a:pt x="320" y="187"/>
                    <a:pt x="320" y="187"/>
                  </a:cubicBezTo>
                  <a:cubicBezTo>
                    <a:pt x="330" y="128"/>
                    <a:pt x="330" y="128"/>
                    <a:pt x="330" y="128"/>
                  </a:cubicBezTo>
                  <a:cubicBezTo>
                    <a:pt x="334" y="129"/>
                    <a:pt x="339" y="130"/>
                    <a:pt x="343" y="130"/>
                  </a:cubicBezTo>
                  <a:cubicBezTo>
                    <a:pt x="332" y="189"/>
                    <a:pt x="332" y="189"/>
                    <a:pt x="332" y="189"/>
                  </a:cubicBezTo>
                  <a:moveTo>
                    <a:pt x="295" y="131"/>
                  </a:moveTo>
                  <a:cubicBezTo>
                    <a:pt x="293" y="125"/>
                    <a:pt x="293" y="125"/>
                    <a:pt x="293" y="125"/>
                  </a:cubicBezTo>
                  <a:cubicBezTo>
                    <a:pt x="294" y="125"/>
                    <a:pt x="295" y="125"/>
                    <a:pt x="296" y="125"/>
                  </a:cubicBezTo>
                  <a:cubicBezTo>
                    <a:pt x="295" y="131"/>
                    <a:pt x="295" y="131"/>
                    <a:pt x="295" y="131"/>
                  </a:cubicBezTo>
                  <a:moveTo>
                    <a:pt x="292" y="147"/>
                  </a:moveTo>
                  <a:cubicBezTo>
                    <a:pt x="291" y="147"/>
                    <a:pt x="291" y="147"/>
                    <a:pt x="290" y="147"/>
                  </a:cubicBezTo>
                  <a:cubicBezTo>
                    <a:pt x="285" y="124"/>
                    <a:pt x="285" y="124"/>
                    <a:pt x="285" y="124"/>
                  </a:cubicBezTo>
                  <a:cubicBezTo>
                    <a:pt x="286" y="124"/>
                    <a:pt x="288" y="124"/>
                    <a:pt x="289" y="124"/>
                  </a:cubicBezTo>
                  <a:cubicBezTo>
                    <a:pt x="293" y="139"/>
                    <a:pt x="293" y="139"/>
                    <a:pt x="293" y="139"/>
                  </a:cubicBezTo>
                  <a:cubicBezTo>
                    <a:pt x="292" y="147"/>
                    <a:pt x="292" y="147"/>
                    <a:pt x="292" y="147"/>
                  </a:cubicBezTo>
                  <a:moveTo>
                    <a:pt x="311" y="218"/>
                  </a:moveTo>
                  <a:cubicBezTo>
                    <a:pt x="295" y="215"/>
                    <a:pt x="295" y="215"/>
                    <a:pt x="295" y="215"/>
                  </a:cubicBezTo>
                  <a:cubicBezTo>
                    <a:pt x="291" y="214"/>
                    <a:pt x="287" y="213"/>
                    <a:pt x="283" y="213"/>
                  </a:cubicBezTo>
                  <a:cubicBezTo>
                    <a:pt x="288" y="186"/>
                    <a:pt x="288" y="186"/>
                    <a:pt x="288" y="186"/>
                  </a:cubicBezTo>
                  <a:cubicBezTo>
                    <a:pt x="299" y="123"/>
                    <a:pt x="299" y="123"/>
                    <a:pt x="299" y="123"/>
                  </a:cubicBezTo>
                  <a:cubicBezTo>
                    <a:pt x="326" y="128"/>
                    <a:pt x="326" y="128"/>
                    <a:pt x="326" y="128"/>
                  </a:cubicBezTo>
                  <a:cubicBezTo>
                    <a:pt x="316" y="187"/>
                    <a:pt x="316" y="187"/>
                    <a:pt x="316" y="187"/>
                  </a:cubicBezTo>
                  <a:cubicBezTo>
                    <a:pt x="316" y="187"/>
                    <a:pt x="316" y="188"/>
                    <a:pt x="316" y="188"/>
                  </a:cubicBezTo>
                  <a:cubicBezTo>
                    <a:pt x="311" y="218"/>
                    <a:pt x="311" y="218"/>
                    <a:pt x="311" y="218"/>
                  </a:cubicBezTo>
                  <a:moveTo>
                    <a:pt x="287" y="146"/>
                  </a:moveTo>
                  <a:cubicBezTo>
                    <a:pt x="285" y="146"/>
                    <a:pt x="283" y="145"/>
                    <a:pt x="282" y="145"/>
                  </a:cubicBezTo>
                  <a:cubicBezTo>
                    <a:pt x="276" y="122"/>
                    <a:pt x="276" y="122"/>
                    <a:pt x="276" y="122"/>
                  </a:cubicBezTo>
                  <a:cubicBezTo>
                    <a:pt x="278" y="122"/>
                    <a:pt x="279" y="123"/>
                    <a:pt x="281" y="123"/>
                  </a:cubicBezTo>
                  <a:cubicBezTo>
                    <a:pt x="287" y="146"/>
                    <a:pt x="287" y="146"/>
                    <a:pt x="287" y="146"/>
                  </a:cubicBezTo>
                  <a:moveTo>
                    <a:pt x="278" y="145"/>
                  </a:moveTo>
                  <a:cubicBezTo>
                    <a:pt x="277" y="144"/>
                    <a:pt x="275" y="144"/>
                    <a:pt x="273" y="144"/>
                  </a:cubicBezTo>
                  <a:cubicBezTo>
                    <a:pt x="268" y="121"/>
                    <a:pt x="268" y="121"/>
                    <a:pt x="268" y="121"/>
                  </a:cubicBezTo>
                  <a:cubicBezTo>
                    <a:pt x="269" y="121"/>
                    <a:pt x="271" y="121"/>
                    <a:pt x="273" y="122"/>
                  </a:cubicBezTo>
                  <a:cubicBezTo>
                    <a:pt x="278" y="145"/>
                    <a:pt x="278" y="145"/>
                    <a:pt x="278" y="145"/>
                  </a:cubicBezTo>
                  <a:moveTo>
                    <a:pt x="270" y="143"/>
                  </a:moveTo>
                  <a:cubicBezTo>
                    <a:pt x="268" y="143"/>
                    <a:pt x="267" y="143"/>
                    <a:pt x="265" y="142"/>
                  </a:cubicBezTo>
                  <a:cubicBezTo>
                    <a:pt x="259" y="119"/>
                    <a:pt x="259" y="119"/>
                    <a:pt x="259" y="119"/>
                  </a:cubicBezTo>
                  <a:cubicBezTo>
                    <a:pt x="261" y="120"/>
                    <a:pt x="262" y="120"/>
                    <a:pt x="264" y="120"/>
                  </a:cubicBezTo>
                  <a:cubicBezTo>
                    <a:pt x="270" y="143"/>
                    <a:pt x="270" y="143"/>
                    <a:pt x="270" y="143"/>
                  </a:cubicBezTo>
                  <a:moveTo>
                    <a:pt x="261" y="142"/>
                  </a:moveTo>
                  <a:cubicBezTo>
                    <a:pt x="260" y="141"/>
                    <a:pt x="258" y="141"/>
                    <a:pt x="256" y="141"/>
                  </a:cubicBezTo>
                  <a:cubicBezTo>
                    <a:pt x="251" y="118"/>
                    <a:pt x="251" y="118"/>
                    <a:pt x="251" y="118"/>
                  </a:cubicBezTo>
                  <a:cubicBezTo>
                    <a:pt x="252" y="118"/>
                    <a:pt x="254" y="118"/>
                    <a:pt x="256" y="119"/>
                  </a:cubicBezTo>
                  <a:cubicBezTo>
                    <a:pt x="261" y="142"/>
                    <a:pt x="261" y="142"/>
                    <a:pt x="261" y="142"/>
                  </a:cubicBezTo>
                  <a:moveTo>
                    <a:pt x="356" y="130"/>
                  </a:moveTo>
                  <a:cubicBezTo>
                    <a:pt x="353" y="129"/>
                    <a:pt x="350" y="128"/>
                    <a:pt x="347" y="128"/>
                  </a:cubicBezTo>
                  <a:cubicBezTo>
                    <a:pt x="348" y="118"/>
                    <a:pt x="348" y="118"/>
                    <a:pt x="348" y="118"/>
                  </a:cubicBezTo>
                  <a:cubicBezTo>
                    <a:pt x="356" y="130"/>
                    <a:pt x="356" y="130"/>
                    <a:pt x="356" y="130"/>
                  </a:cubicBezTo>
                  <a:moveTo>
                    <a:pt x="273" y="118"/>
                  </a:moveTo>
                  <a:cubicBezTo>
                    <a:pt x="271" y="118"/>
                    <a:pt x="269" y="118"/>
                    <a:pt x="266" y="117"/>
                  </a:cubicBezTo>
                  <a:cubicBezTo>
                    <a:pt x="266" y="117"/>
                    <a:pt x="266" y="117"/>
                    <a:pt x="266" y="117"/>
                  </a:cubicBezTo>
                  <a:cubicBezTo>
                    <a:pt x="269" y="117"/>
                    <a:pt x="271" y="118"/>
                    <a:pt x="273" y="118"/>
                  </a:cubicBezTo>
                  <a:moveTo>
                    <a:pt x="253" y="140"/>
                  </a:moveTo>
                  <a:cubicBezTo>
                    <a:pt x="251" y="140"/>
                    <a:pt x="250" y="140"/>
                    <a:pt x="248" y="139"/>
                  </a:cubicBezTo>
                  <a:cubicBezTo>
                    <a:pt x="242" y="117"/>
                    <a:pt x="242" y="117"/>
                    <a:pt x="242" y="117"/>
                  </a:cubicBezTo>
                  <a:cubicBezTo>
                    <a:pt x="244" y="117"/>
                    <a:pt x="246" y="117"/>
                    <a:pt x="247" y="117"/>
                  </a:cubicBezTo>
                  <a:cubicBezTo>
                    <a:pt x="253" y="140"/>
                    <a:pt x="253" y="140"/>
                    <a:pt x="253" y="140"/>
                  </a:cubicBezTo>
                  <a:moveTo>
                    <a:pt x="469" y="151"/>
                  </a:moveTo>
                  <a:cubicBezTo>
                    <a:pt x="433" y="144"/>
                    <a:pt x="397" y="137"/>
                    <a:pt x="361" y="130"/>
                  </a:cubicBezTo>
                  <a:cubicBezTo>
                    <a:pt x="351" y="116"/>
                    <a:pt x="351" y="116"/>
                    <a:pt x="351" y="116"/>
                  </a:cubicBezTo>
                  <a:cubicBezTo>
                    <a:pt x="475" y="140"/>
                    <a:pt x="475" y="140"/>
                    <a:pt x="475" y="140"/>
                  </a:cubicBezTo>
                  <a:cubicBezTo>
                    <a:pt x="469" y="151"/>
                    <a:pt x="469" y="151"/>
                    <a:pt x="469" y="151"/>
                  </a:cubicBezTo>
                  <a:moveTo>
                    <a:pt x="265" y="117"/>
                  </a:moveTo>
                  <a:cubicBezTo>
                    <a:pt x="263" y="116"/>
                    <a:pt x="260" y="116"/>
                    <a:pt x="258" y="116"/>
                  </a:cubicBezTo>
                  <a:cubicBezTo>
                    <a:pt x="258" y="116"/>
                    <a:pt x="258" y="116"/>
                    <a:pt x="258" y="116"/>
                  </a:cubicBezTo>
                  <a:cubicBezTo>
                    <a:pt x="260" y="116"/>
                    <a:pt x="263" y="116"/>
                    <a:pt x="265" y="117"/>
                  </a:cubicBezTo>
                  <a:cubicBezTo>
                    <a:pt x="265" y="117"/>
                    <a:pt x="265" y="117"/>
                    <a:pt x="265" y="117"/>
                  </a:cubicBezTo>
                  <a:moveTo>
                    <a:pt x="244" y="139"/>
                  </a:moveTo>
                  <a:cubicBezTo>
                    <a:pt x="243" y="139"/>
                    <a:pt x="241" y="138"/>
                    <a:pt x="240" y="138"/>
                  </a:cubicBezTo>
                  <a:cubicBezTo>
                    <a:pt x="234" y="115"/>
                    <a:pt x="234" y="115"/>
                    <a:pt x="234" y="115"/>
                  </a:cubicBezTo>
                  <a:cubicBezTo>
                    <a:pt x="236" y="115"/>
                    <a:pt x="237" y="116"/>
                    <a:pt x="239" y="116"/>
                  </a:cubicBezTo>
                  <a:cubicBezTo>
                    <a:pt x="244" y="139"/>
                    <a:pt x="244" y="139"/>
                    <a:pt x="244" y="139"/>
                  </a:cubicBezTo>
                  <a:moveTo>
                    <a:pt x="256" y="115"/>
                  </a:moveTo>
                  <a:cubicBezTo>
                    <a:pt x="254" y="115"/>
                    <a:pt x="252" y="115"/>
                    <a:pt x="250" y="114"/>
                  </a:cubicBezTo>
                  <a:cubicBezTo>
                    <a:pt x="249" y="114"/>
                    <a:pt x="249" y="114"/>
                    <a:pt x="249" y="114"/>
                  </a:cubicBezTo>
                  <a:cubicBezTo>
                    <a:pt x="252" y="115"/>
                    <a:pt x="254" y="115"/>
                    <a:pt x="257" y="115"/>
                  </a:cubicBezTo>
                  <a:cubicBezTo>
                    <a:pt x="256" y="115"/>
                    <a:pt x="256" y="115"/>
                    <a:pt x="256" y="115"/>
                  </a:cubicBezTo>
                  <a:moveTo>
                    <a:pt x="236" y="137"/>
                  </a:moveTo>
                  <a:cubicBezTo>
                    <a:pt x="234" y="137"/>
                    <a:pt x="233" y="137"/>
                    <a:pt x="231" y="137"/>
                  </a:cubicBezTo>
                  <a:cubicBezTo>
                    <a:pt x="225" y="114"/>
                    <a:pt x="225" y="114"/>
                    <a:pt x="225" y="114"/>
                  </a:cubicBezTo>
                  <a:cubicBezTo>
                    <a:pt x="227" y="114"/>
                    <a:pt x="229" y="114"/>
                    <a:pt x="230" y="115"/>
                  </a:cubicBezTo>
                  <a:cubicBezTo>
                    <a:pt x="236" y="137"/>
                    <a:pt x="236" y="137"/>
                    <a:pt x="236" y="137"/>
                  </a:cubicBezTo>
                  <a:moveTo>
                    <a:pt x="248" y="114"/>
                  </a:moveTo>
                  <a:cubicBezTo>
                    <a:pt x="246" y="114"/>
                    <a:pt x="243" y="113"/>
                    <a:pt x="241" y="113"/>
                  </a:cubicBezTo>
                  <a:cubicBezTo>
                    <a:pt x="241" y="113"/>
                    <a:pt x="241" y="113"/>
                    <a:pt x="241" y="113"/>
                  </a:cubicBezTo>
                  <a:cubicBezTo>
                    <a:pt x="243" y="113"/>
                    <a:pt x="246" y="114"/>
                    <a:pt x="248" y="114"/>
                  </a:cubicBezTo>
                  <a:cubicBezTo>
                    <a:pt x="248" y="114"/>
                    <a:pt x="248" y="114"/>
                    <a:pt x="248" y="114"/>
                  </a:cubicBezTo>
                  <a:cubicBezTo>
                    <a:pt x="248" y="114"/>
                    <a:pt x="248" y="114"/>
                    <a:pt x="248" y="114"/>
                  </a:cubicBezTo>
                  <a:moveTo>
                    <a:pt x="227" y="136"/>
                  </a:moveTo>
                  <a:cubicBezTo>
                    <a:pt x="226" y="136"/>
                    <a:pt x="224" y="135"/>
                    <a:pt x="223" y="135"/>
                  </a:cubicBezTo>
                  <a:cubicBezTo>
                    <a:pt x="217" y="112"/>
                    <a:pt x="217" y="112"/>
                    <a:pt x="217" y="112"/>
                  </a:cubicBezTo>
                  <a:cubicBezTo>
                    <a:pt x="219" y="113"/>
                    <a:pt x="220" y="113"/>
                    <a:pt x="222" y="113"/>
                  </a:cubicBezTo>
                  <a:cubicBezTo>
                    <a:pt x="227" y="136"/>
                    <a:pt x="227" y="136"/>
                    <a:pt x="227" y="136"/>
                  </a:cubicBezTo>
                  <a:moveTo>
                    <a:pt x="239" y="113"/>
                  </a:moveTo>
                  <a:cubicBezTo>
                    <a:pt x="237" y="112"/>
                    <a:pt x="235" y="112"/>
                    <a:pt x="233" y="111"/>
                  </a:cubicBezTo>
                  <a:cubicBezTo>
                    <a:pt x="233" y="111"/>
                    <a:pt x="233" y="111"/>
                    <a:pt x="233" y="111"/>
                  </a:cubicBezTo>
                  <a:cubicBezTo>
                    <a:pt x="235" y="112"/>
                    <a:pt x="237" y="112"/>
                    <a:pt x="240" y="113"/>
                  </a:cubicBezTo>
                  <a:cubicBezTo>
                    <a:pt x="239" y="113"/>
                    <a:pt x="239" y="113"/>
                    <a:pt x="239" y="113"/>
                  </a:cubicBezTo>
                  <a:moveTo>
                    <a:pt x="219" y="135"/>
                  </a:moveTo>
                  <a:cubicBezTo>
                    <a:pt x="217" y="134"/>
                    <a:pt x="216" y="134"/>
                    <a:pt x="214" y="134"/>
                  </a:cubicBezTo>
                  <a:cubicBezTo>
                    <a:pt x="209" y="111"/>
                    <a:pt x="209" y="111"/>
                    <a:pt x="209" y="111"/>
                  </a:cubicBezTo>
                  <a:cubicBezTo>
                    <a:pt x="210" y="111"/>
                    <a:pt x="212" y="111"/>
                    <a:pt x="213" y="112"/>
                  </a:cubicBezTo>
                  <a:cubicBezTo>
                    <a:pt x="219" y="135"/>
                    <a:pt x="219" y="135"/>
                    <a:pt x="219" y="135"/>
                  </a:cubicBezTo>
                  <a:moveTo>
                    <a:pt x="231" y="111"/>
                  </a:moveTo>
                  <a:cubicBezTo>
                    <a:pt x="229" y="111"/>
                    <a:pt x="227" y="111"/>
                    <a:pt x="225" y="110"/>
                  </a:cubicBezTo>
                  <a:cubicBezTo>
                    <a:pt x="227" y="110"/>
                    <a:pt x="229" y="111"/>
                    <a:pt x="231" y="111"/>
                  </a:cubicBezTo>
                  <a:cubicBezTo>
                    <a:pt x="231" y="111"/>
                    <a:pt x="231" y="111"/>
                    <a:pt x="231" y="111"/>
                  </a:cubicBezTo>
                  <a:moveTo>
                    <a:pt x="211" y="133"/>
                  </a:moveTo>
                  <a:cubicBezTo>
                    <a:pt x="209" y="133"/>
                    <a:pt x="207" y="133"/>
                    <a:pt x="206" y="132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2" y="110"/>
                    <a:pt x="203" y="110"/>
                    <a:pt x="205" y="110"/>
                  </a:cubicBezTo>
                  <a:cubicBezTo>
                    <a:pt x="211" y="133"/>
                    <a:pt x="211" y="133"/>
                    <a:pt x="211" y="133"/>
                  </a:cubicBezTo>
                  <a:moveTo>
                    <a:pt x="223" y="110"/>
                  </a:moveTo>
                  <a:cubicBezTo>
                    <a:pt x="220" y="109"/>
                    <a:pt x="218" y="109"/>
                    <a:pt x="216" y="109"/>
                  </a:cubicBezTo>
                  <a:cubicBezTo>
                    <a:pt x="216" y="109"/>
                    <a:pt x="216" y="109"/>
                    <a:pt x="216" y="109"/>
                  </a:cubicBezTo>
                  <a:cubicBezTo>
                    <a:pt x="218" y="109"/>
                    <a:pt x="220" y="109"/>
                    <a:pt x="223" y="110"/>
                  </a:cubicBezTo>
                  <a:cubicBezTo>
                    <a:pt x="223" y="110"/>
                    <a:pt x="223" y="110"/>
                    <a:pt x="223" y="110"/>
                  </a:cubicBezTo>
                  <a:moveTo>
                    <a:pt x="202" y="132"/>
                  </a:moveTo>
                  <a:cubicBezTo>
                    <a:pt x="200" y="131"/>
                    <a:pt x="199" y="131"/>
                    <a:pt x="197" y="131"/>
                  </a:cubicBezTo>
                  <a:cubicBezTo>
                    <a:pt x="192" y="108"/>
                    <a:pt x="192" y="108"/>
                    <a:pt x="192" y="108"/>
                  </a:cubicBezTo>
                  <a:cubicBezTo>
                    <a:pt x="193" y="108"/>
                    <a:pt x="195" y="109"/>
                    <a:pt x="196" y="109"/>
                  </a:cubicBezTo>
                  <a:cubicBezTo>
                    <a:pt x="202" y="132"/>
                    <a:pt x="202" y="132"/>
                    <a:pt x="202" y="132"/>
                  </a:cubicBezTo>
                  <a:moveTo>
                    <a:pt x="214" y="108"/>
                  </a:moveTo>
                  <a:cubicBezTo>
                    <a:pt x="212" y="108"/>
                    <a:pt x="210" y="108"/>
                    <a:pt x="207" y="107"/>
                  </a:cubicBezTo>
                  <a:cubicBezTo>
                    <a:pt x="207" y="107"/>
                    <a:pt x="207" y="107"/>
                    <a:pt x="207" y="107"/>
                  </a:cubicBezTo>
                  <a:cubicBezTo>
                    <a:pt x="210" y="108"/>
                    <a:pt x="212" y="108"/>
                    <a:pt x="214" y="108"/>
                  </a:cubicBezTo>
                  <a:cubicBezTo>
                    <a:pt x="214" y="108"/>
                    <a:pt x="214" y="108"/>
                    <a:pt x="214" y="108"/>
                  </a:cubicBezTo>
                  <a:moveTo>
                    <a:pt x="194" y="130"/>
                  </a:moveTo>
                  <a:cubicBezTo>
                    <a:pt x="192" y="130"/>
                    <a:pt x="190" y="130"/>
                    <a:pt x="189" y="130"/>
                  </a:cubicBezTo>
                  <a:cubicBezTo>
                    <a:pt x="183" y="107"/>
                    <a:pt x="183" y="107"/>
                    <a:pt x="183" y="107"/>
                  </a:cubicBezTo>
                  <a:cubicBezTo>
                    <a:pt x="185" y="107"/>
                    <a:pt x="186" y="107"/>
                    <a:pt x="188" y="107"/>
                  </a:cubicBezTo>
                  <a:cubicBezTo>
                    <a:pt x="194" y="130"/>
                    <a:pt x="194" y="130"/>
                    <a:pt x="194" y="130"/>
                  </a:cubicBezTo>
                  <a:moveTo>
                    <a:pt x="206" y="107"/>
                  </a:moveTo>
                  <a:cubicBezTo>
                    <a:pt x="205" y="107"/>
                    <a:pt x="203" y="107"/>
                    <a:pt x="202" y="106"/>
                  </a:cubicBezTo>
                  <a:cubicBezTo>
                    <a:pt x="203" y="107"/>
                    <a:pt x="205" y="107"/>
                    <a:pt x="206" y="107"/>
                  </a:cubicBezTo>
                  <a:cubicBezTo>
                    <a:pt x="206" y="107"/>
                    <a:pt x="206" y="107"/>
                    <a:pt x="206" y="107"/>
                  </a:cubicBezTo>
                  <a:moveTo>
                    <a:pt x="185" y="129"/>
                  </a:moveTo>
                  <a:cubicBezTo>
                    <a:pt x="184" y="129"/>
                    <a:pt x="182" y="128"/>
                    <a:pt x="180" y="128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76" y="106"/>
                    <a:pt x="178" y="106"/>
                    <a:pt x="180" y="106"/>
                  </a:cubicBezTo>
                  <a:cubicBezTo>
                    <a:pt x="185" y="129"/>
                    <a:pt x="185" y="129"/>
                    <a:pt x="185" y="129"/>
                  </a:cubicBezTo>
                  <a:moveTo>
                    <a:pt x="197" y="106"/>
                  </a:moveTo>
                  <a:cubicBezTo>
                    <a:pt x="196" y="105"/>
                    <a:pt x="194" y="105"/>
                    <a:pt x="193" y="105"/>
                  </a:cubicBezTo>
                  <a:cubicBezTo>
                    <a:pt x="194" y="105"/>
                    <a:pt x="196" y="105"/>
                    <a:pt x="197" y="106"/>
                  </a:cubicBezTo>
                  <a:cubicBezTo>
                    <a:pt x="197" y="106"/>
                    <a:pt x="197" y="106"/>
                    <a:pt x="197" y="106"/>
                  </a:cubicBezTo>
                  <a:moveTo>
                    <a:pt x="177" y="128"/>
                  </a:moveTo>
                  <a:cubicBezTo>
                    <a:pt x="175" y="127"/>
                    <a:pt x="174" y="127"/>
                    <a:pt x="172" y="127"/>
                  </a:cubicBezTo>
                  <a:cubicBezTo>
                    <a:pt x="166" y="104"/>
                    <a:pt x="166" y="104"/>
                    <a:pt x="166" y="104"/>
                  </a:cubicBezTo>
                  <a:cubicBezTo>
                    <a:pt x="168" y="104"/>
                    <a:pt x="170" y="104"/>
                    <a:pt x="171" y="105"/>
                  </a:cubicBezTo>
                  <a:cubicBezTo>
                    <a:pt x="177" y="128"/>
                    <a:pt x="177" y="128"/>
                    <a:pt x="177" y="128"/>
                  </a:cubicBezTo>
                  <a:moveTo>
                    <a:pt x="168" y="126"/>
                  </a:moveTo>
                  <a:cubicBezTo>
                    <a:pt x="167" y="126"/>
                    <a:pt x="165" y="126"/>
                    <a:pt x="164" y="126"/>
                  </a:cubicBezTo>
                  <a:cubicBezTo>
                    <a:pt x="158" y="102"/>
                    <a:pt x="158" y="102"/>
                    <a:pt x="158" y="102"/>
                  </a:cubicBezTo>
                  <a:cubicBezTo>
                    <a:pt x="160" y="103"/>
                    <a:pt x="161" y="103"/>
                    <a:pt x="163" y="103"/>
                  </a:cubicBezTo>
                  <a:cubicBezTo>
                    <a:pt x="168" y="126"/>
                    <a:pt x="168" y="126"/>
                    <a:pt x="168" y="126"/>
                  </a:cubicBezTo>
                  <a:moveTo>
                    <a:pt x="160" y="125"/>
                  </a:moveTo>
                  <a:cubicBezTo>
                    <a:pt x="158" y="125"/>
                    <a:pt x="157" y="124"/>
                    <a:pt x="155" y="124"/>
                  </a:cubicBezTo>
                  <a:cubicBezTo>
                    <a:pt x="149" y="101"/>
                    <a:pt x="149" y="101"/>
                    <a:pt x="149" y="101"/>
                  </a:cubicBezTo>
                  <a:cubicBezTo>
                    <a:pt x="151" y="101"/>
                    <a:pt x="153" y="102"/>
                    <a:pt x="154" y="102"/>
                  </a:cubicBezTo>
                  <a:cubicBezTo>
                    <a:pt x="160" y="125"/>
                    <a:pt x="160" y="125"/>
                    <a:pt x="160" y="125"/>
                  </a:cubicBezTo>
                  <a:moveTo>
                    <a:pt x="152" y="124"/>
                  </a:moveTo>
                  <a:cubicBezTo>
                    <a:pt x="150" y="123"/>
                    <a:pt x="148" y="123"/>
                    <a:pt x="147" y="123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43" y="100"/>
                    <a:pt x="144" y="100"/>
                    <a:pt x="146" y="101"/>
                  </a:cubicBezTo>
                  <a:cubicBezTo>
                    <a:pt x="152" y="124"/>
                    <a:pt x="152" y="124"/>
                    <a:pt x="152" y="124"/>
                  </a:cubicBezTo>
                  <a:moveTo>
                    <a:pt x="143" y="122"/>
                  </a:moveTo>
                  <a:cubicBezTo>
                    <a:pt x="142" y="122"/>
                    <a:pt x="140" y="122"/>
                    <a:pt x="138" y="122"/>
                  </a:cubicBezTo>
                  <a:cubicBezTo>
                    <a:pt x="133" y="99"/>
                    <a:pt x="133" y="99"/>
                    <a:pt x="133" y="99"/>
                  </a:cubicBezTo>
                  <a:cubicBezTo>
                    <a:pt x="134" y="99"/>
                    <a:pt x="136" y="99"/>
                    <a:pt x="138" y="99"/>
                  </a:cubicBezTo>
                  <a:cubicBezTo>
                    <a:pt x="143" y="122"/>
                    <a:pt x="143" y="122"/>
                    <a:pt x="143" y="122"/>
                  </a:cubicBezTo>
                  <a:moveTo>
                    <a:pt x="135" y="121"/>
                  </a:moveTo>
                  <a:cubicBezTo>
                    <a:pt x="133" y="121"/>
                    <a:pt x="131" y="120"/>
                    <a:pt x="130" y="12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6" y="98"/>
                    <a:pt x="127" y="98"/>
                    <a:pt x="129" y="98"/>
                  </a:cubicBezTo>
                  <a:cubicBezTo>
                    <a:pt x="135" y="121"/>
                    <a:pt x="135" y="121"/>
                    <a:pt x="135" y="121"/>
                  </a:cubicBezTo>
                  <a:moveTo>
                    <a:pt x="126" y="120"/>
                  </a:moveTo>
                  <a:cubicBezTo>
                    <a:pt x="125" y="119"/>
                    <a:pt x="123" y="119"/>
                    <a:pt x="121" y="119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7" y="96"/>
                    <a:pt x="119" y="97"/>
                    <a:pt x="121" y="97"/>
                  </a:cubicBezTo>
                  <a:cubicBezTo>
                    <a:pt x="126" y="120"/>
                    <a:pt x="126" y="120"/>
                    <a:pt x="126" y="120"/>
                  </a:cubicBezTo>
                  <a:moveTo>
                    <a:pt x="118" y="118"/>
                  </a:moveTo>
                  <a:cubicBezTo>
                    <a:pt x="116" y="118"/>
                    <a:pt x="115" y="118"/>
                    <a:pt x="113" y="118"/>
                  </a:cubicBezTo>
                  <a:cubicBezTo>
                    <a:pt x="107" y="95"/>
                    <a:pt x="107" y="95"/>
                    <a:pt x="107" y="95"/>
                  </a:cubicBezTo>
                  <a:cubicBezTo>
                    <a:pt x="109" y="95"/>
                    <a:pt x="111" y="95"/>
                    <a:pt x="112" y="96"/>
                  </a:cubicBezTo>
                  <a:cubicBezTo>
                    <a:pt x="118" y="118"/>
                    <a:pt x="118" y="118"/>
                    <a:pt x="118" y="118"/>
                  </a:cubicBezTo>
                  <a:moveTo>
                    <a:pt x="109" y="117"/>
                  </a:moveTo>
                  <a:cubicBezTo>
                    <a:pt x="108" y="117"/>
                    <a:pt x="106" y="117"/>
                    <a:pt x="105" y="116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101" y="94"/>
                    <a:pt x="102" y="94"/>
                    <a:pt x="104" y="94"/>
                  </a:cubicBezTo>
                  <a:cubicBezTo>
                    <a:pt x="109" y="117"/>
                    <a:pt x="109" y="117"/>
                    <a:pt x="109" y="117"/>
                  </a:cubicBezTo>
                  <a:moveTo>
                    <a:pt x="101" y="116"/>
                  </a:moveTo>
                  <a:cubicBezTo>
                    <a:pt x="99" y="115"/>
                    <a:pt x="98" y="115"/>
                    <a:pt x="96" y="115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2" y="92"/>
                    <a:pt x="94" y="93"/>
                    <a:pt x="95" y="93"/>
                  </a:cubicBezTo>
                  <a:cubicBezTo>
                    <a:pt x="101" y="116"/>
                    <a:pt x="101" y="116"/>
                    <a:pt x="101" y="116"/>
                  </a:cubicBezTo>
                  <a:moveTo>
                    <a:pt x="113" y="92"/>
                  </a:moveTo>
                  <a:cubicBezTo>
                    <a:pt x="110" y="92"/>
                    <a:pt x="108" y="92"/>
                    <a:pt x="106" y="91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8" y="91"/>
                    <a:pt x="110" y="92"/>
                    <a:pt x="113" y="92"/>
                  </a:cubicBezTo>
                  <a:moveTo>
                    <a:pt x="93" y="114"/>
                  </a:moveTo>
                  <a:cubicBezTo>
                    <a:pt x="91" y="114"/>
                    <a:pt x="89" y="114"/>
                    <a:pt x="88" y="114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4" y="91"/>
                    <a:pt x="85" y="91"/>
                    <a:pt x="87" y="92"/>
                  </a:cubicBezTo>
                  <a:cubicBezTo>
                    <a:pt x="93" y="114"/>
                    <a:pt x="93" y="114"/>
                    <a:pt x="93" y="114"/>
                  </a:cubicBezTo>
                  <a:moveTo>
                    <a:pt x="105" y="91"/>
                  </a:moveTo>
                  <a:cubicBezTo>
                    <a:pt x="102" y="91"/>
                    <a:pt x="100" y="90"/>
                    <a:pt x="98" y="90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100" y="90"/>
                    <a:pt x="102" y="91"/>
                    <a:pt x="105" y="91"/>
                  </a:cubicBezTo>
                  <a:cubicBezTo>
                    <a:pt x="105" y="91"/>
                    <a:pt x="105" y="91"/>
                    <a:pt x="105" y="91"/>
                  </a:cubicBezTo>
                  <a:moveTo>
                    <a:pt x="84" y="113"/>
                  </a:moveTo>
                  <a:cubicBezTo>
                    <a:pt x="83" y="113"/>
                    <a:pt x="81" y="113"/>
                    <a:pt x="79" y="112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5" y="90"/>
                    <a:pt x="77" y="90"/>
                    <a:pt x="79" y="91"/>
                  </a:cubicBezTo>
                  <a:cubicBezTo>
                    <a:pt x="84" y="113"/>
                    <a:pt x="84" y="113"/>
                    <a:pt x="84" y="113"/>
                  </a:cubicBezTo>
                  <a:moveTo>
                    <a:pt x="96" y="90"/>
                  </a:moveTo>
                  <a:cubicBezTo>
                    <a:pt x="94" y="89"/>
                    <a:pt x="92" y="89"/>
                    <a:pt x="89" y="89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92" y="89"/>
                    <a:pt x="94" y="89"/>
                    <a:pt x="96" y="90"/>
                  </a:cubicBezTo>
                  <a:cubicBezTo>
                    <a:pt x="96" y="90"/>
                    <a:pt x="96" y="90"/>
                    <a:pt x="96" y="90"/>
                  </a:cubicBezTo>
                  <a:moveTo>
                    <a:pt x="76" y="112"/>
                  </a:moveTo>
                  <a:cubicBezTo>
                    <a:pt x="74" y="112"/>
                    <a:pt x="73" y="111"/>
                    <a:pt x="71" y="111"/>
                  </a:cubicBezTo>
                  <a:cubicBezTo>
                    <a:pt x="65" y="88"/>
                    <a:pt x="65" y="88"/>
                    <a:pt x="65" y="88"/>
                  </a:cubicBezTo>
                  <a:cubicBezTo>
                    <a:pt x="67" y="89"/>
                    <a:pt x="69" y="89"/>
                    <a:pt x="70" y="89"/>
                  </a:cubicBezTo>
                  <a:cubicBezTo>
                    <a:pt x="76" y="112"/>
                    <a:pt x="76" y="112"/>
                    <a:pt x="76" y="112"/>
                  </a:cubicBezTo>
                  <a:moveTo>
                    <a:pt x="88" y="88"/>
                  </a:moveTo>
                  <a:cubicBezTo>
                    <a:pt x="85" y="88"/>
                    <a:pt x="83" y="88"/>
                    <a:pt x="81" y="8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3" y="88"/>
                    <a:pt x="85" y="88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moveTo>
                    <a:pt x="67" y="111"/>
                  </a:moveTo>
                  <a:cubicBezTo>
                    <a:pt x="66" y="110"/>
                    <a:pt x="64" y="110"/>
                    <a:pt x="63" y="110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9" y="87"/>
                    <a:pt x="60" y="88"/>
                    <a:pt x="62" y="88"/>
                  </a:cubicBezTo>
                  <a:cubicBezTo>
                    <a:pt x="67" y="111"/>
                    <a:pt x="67" y="111"/>
                    <a:pt x="67" y="111"/>
                  </a:cubicBezTo>
                  <a:moveTo>
                    <a:pt x="79" y="87"/>
                  </a:moveTo>
                  <a:cubicBezTo>
                    <a:pt x="77" y="87"/>
                    <a:pt x="75" y="86"/>
                    <a:pt x="73" y="86"/>
                  </a:cubicBezTo>
                  <a:cubicBezTo>
                    <a:pt x="75" y="86"/>
                    <a:pt x="77" y="87"/>
                    <a:pt x="79" y="87"/>
                  </a:cubicBezTo>
                  <a:cubicBezTo>
                    <a:pt x="79" y="87"/>
                    <a:pt x="79" y="87"/>
                    <a:pt x="79" y="87"/>
                  </a:cubicBezTo>
                  <a:moveTo>
                    <a:pt x="59" y="109"/>
                  </a:moveTo>
                  <a:cubicBezTo>
                    <a:pt x="57" y="109"/>
                    <a:pt x="56" y="109"/>
                    <a:pt x="54" y="109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2" y="86"/>
                    <a:pt x="53" y="87"/>
                  </a:cubicBezTo>
                  <a:cubicBezTo>
                    <a:pt x="59" y="109"/>
                    <a:pt x="59" y="109"/>
                    <a:pt x="59" y="109"/>
                  </a:cubicBezTo>
                  <a:moveTo>
                    <a:pt x="51" y="108"/>
                  </a:moveTo>
                  <a:cubicBezTo>
                    <a:pt x="49" y="108"/>
                    <a:pt x="47" y="108"/>
                    <a:pt x="46" y="107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42" y="85"/>
                    <a:pt x="43" y="85"/>
                    <a:pt x="45" y="85"/>
                  </a:cubicBezTo>
                  <a:cubicBezTo>
                    <a:pt x="51" y="108"/>
                    <a:pt x="51" y="108"/>
                    <a:pt x="51" y="108"/>
                  </a:cubicBezTo>
                  <a:moveTo>
                    <a:pt x="42" y="107"/>
                  </a:moveTo>
                  <a:cubicBezTo>
                    <a:pt x="41" y="107"/>
                    <a:pt x="39" y="106"/>
                    <a:pt x="37" y="106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3" y="84"/>
                    <a:pt x="35" y="84"/>
                    <a:pt x="37" y="84"/>
                  </a:cubicBezTo>
                  <a:cubicBezTo>
                    <a:pt x="42" y="107"/>
                    <a:pt x="42" y="107"/>
                    <a:pt x="42" y="107"/>
                  </a:cubicBezTo>
                  <a:moveTo>
                    <a:pt x="34" y="106"/>
                  </a:moveTo>
                  <a:cubicBezTo>
                    <a:pt x="32" y="105"/>
                    <a:pt x="31" y="105"/>
                    <a:pt x="29" y="105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5" y="82"/>
                    <a:pt x="27" y="83"/>
                    <a:pt x="28" y="83"/>
                  </a:cubicBezTo>
                  <a:cubicBezTo>
                    <a:pt x="34" y="106"/>
                    <a:pt x="34" y="106"/>
                    <a:pt x="34" y="106"/>
                  </a:cubicBezTo>
                  <a:moveTo>
                    <a:pt x="25" y="104"/>
                  </a:moveTo>
                  <a:cubicBezTo>
                    <a:pt x="24" y="104"/>
                    <a:pt x="22" y="104"/>
                    <a:pt x="21" y="104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17" y="81"/>
                    <a:pt x="18" y="81"/>
                    <a:pt x="20" y="82"/>
                  </a:cubicBezTo>
                  <a:cubicBezTo>
                    <a:pt x="25" y="104"/>
                    <a:pt x="25" y="104"/>
                    <a:pt x="25" y="104"/>
                  </a:cubicBezTo>
                  <a:moveTo>
                    <a:pt x="17" y="103"/>
                  </a:moveTo>
                  <a:cubicBezTo>
                    <a:pt x="15" y="103"/>
                    <a:pt x="14" y="103"/>
                    <a:pt x="12" y="103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8" y="80"/>
                    <a:pt x="10" y="80"/>
                    <a:pt x="11" y="80"/>
                  </a:cubicBezTo>
                  <a:cubicBezTo>
                    <a:pt x="17" y="103"/>
                    <a:pt x="17" y="103"/>
                    <a:pt x="17" y="103"/>
                  </a:cubicBezTo>
                  <a:moveTo>
                    <a:pt x="329" y="0"/>
                  </a:moveTo>
                  <a:cubicBezTo>
                    <a:pt x="328" y="0"/>
                    <a:pt x="328" y="1"/>
                    <a:pt x="327" y="1"/>
                  </a:cubicBezTo>
                  <a:cubicBezTo>
                    <a:pt x="327" y="2"/>
                    <a:pt x="327" y="3"/>
                    <a:pt x="328" y="4"/>
                  </a:cubicBezTo>
                  <a:cubicBezTo>
                    <a:pt x="496" y="105"/>
                    <a:pt x="496" y="105"/>
                    <a:pt x="496" y="105"/>
                  </a:cubicBezTo>
                  <a:cubicBezTo>
                    <a:pt x="477" y="137"/>
                    <a:pt x="477" y="137"/>
                    <a:pt x="477" y="137"/>
                  </a:cubicBezTo>
                  <a:cubicBezTo>
                    <a:pt x="348" y="112"/>
                    <a:pt x="348" y="112"/>
                    <a:pt x="348" y="112"/>
                  </a:cubicBezTo>
                  <a:cubicBezTo>
                    <a:pt x="347" y="112"/>
                    <a:pt x="347" y="112"/>
                    <a:pt x="347" y="112"/>
                  </a:cubicBezTo>
                  <a:cubicBezTo>
                    <a:pt x="346" y="112"/>
                    <a:pt x="346" y="112"/>
                    <a:pt x="346" y="112"/>
                  </a:cubicBezTo>
                  <a:cubicBezTo>
                    <a:pt x="346" y="113"/>
                    <a:pt x="346" y="113"/>
                    <a:pt x="346" y="113"/>
                  </a:cubicBezTo>
                  <a:cubicBezTo>
                    <a:pt x="346" y="113"/>
                    <a:pt x="346" y="113"/>
                    <a:pt x="346" y="113"/>
                  </a:cubicBezTo>
                  <a:cubicBezTo>
                    <a:pt x="343" y="127"/>
                    <a:pt x="343" y="127"/>
                    <a:pt x="343" y="127"/>
                  </a:cubicBezTo>
                  <a:cubicBezTo>
                    <a:pt x="338" y="126"/>
                    <a:pt x="333" y="125"/>
                    <a:pt x="329" y="124"/>
                  </a:cubicBezTo>
                  <a:cubicBezTo>
                    <a:pt x="220" y="105"/>
                    <a:pt x="110" y="88"/>
                    <a:pt x="0" y="73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79"/>
                    <a:pt x="2" y="79"/>
                    <a:pt x="3" y="79"/>
                  </a:cubicBezTo>
                  <a:cubicBezTo>
                    <a:pt x="9" y="102"/>
                    <a:pt x="9" y="102"/>
                    <a:pt x="9" y="102"/>
                  </a:cubicBezTo>
                  <a:cubicBezTo>
                    <a:pt x="7" y="102"/>
                    <a:pt x="5" y="102"/>
                    <a:pt x="4" y="101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97" y="122"/>
                    <a:pt x="194" y="137"/>
                    <a:pt x="291" y="153"/>
                  </a:cubicBezTo>
                  <a:cubicBezTo>
                    <a:pt x="286" y="181"/>
                    <a:pt x="286" y="181"/>
                    <a:pt x="286" y="181"/>
                  </a:cubicBezTo>
                  <a:cubicBezTo>
                    <a:pt x="191" y="164"/>
                    <a:pt x="95" y="150"/>
                    <a:pt x="0" y="136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" y="143"/>
                    <a:pt x="2" y="143"/>
                    <a:pt x="2" y="143"/>
                  </a:cubicBezTo>
                  <a:cubicBezTo>
                    <a:pt x="8" y="166"/>
                    <a:pt x="8" y="166"/>
                    <a:pt x="8" y="166"/>
                  </a:cubicBezTo>
                  <a:cubicBezTo>
                    <a:pt x="6" y="165"/>
                    <a:pt x="5" y="165"/>
                    <a:pt x="3" y="165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97" y="231"/>
                    <a:pt x="97" y="231"/>
                    <a:pt x="97" y="231"/>
                  </a:cubicBezTo>
                  <a:cubicBezTo>
                    <a:pt x="130" y="252"/>
                    <a:pt x="130" y="252"/>
                    <a:pt x="130" y="252"/>
                  </a:cubicBezTo>
                  <a:cubicBezTo>
                    <a:pt x="131" y="252"/>
                    <a:pt x="131" y="252"/>
                    <a:pt x="131" y="252"/>
                  </a:cubicBezTo>
                  <a:cubicBezTo>
                    <a:pt x="134" y="254"/>
                    <a:pt x="134" y="254"/>
                    <a:pt x="134" y="254"/>
                  </a:cubicBezTo>
                  <a:cubicBezTo>
                    <a:pt x="133" y="257"/>
                    <a:pt x="134" y="259"/>
                    <a:pt x="136" y="261"/>
                  </a:cubicBezTo>
                  <a:cubicBezTo>
                    <a:pt x="134" y="265"/>
                    <a:pt x="134" y="265"/>
                    <a:pt x="134" y="265"/>
                  </a:cubicBezTo>
                  <a:cubicBezTo>
                    <a:pt x="133" y="266"/>
                    <a:pt x="133" y="267"/>
                    <a:pt x="134" y="268"/>
                  </a:cubicBezTo>
                  <a:cubicBezTo>
                    <a:pt x="134" y="268"/>
                    <a:pt x="135" y="268"/>
                    <a:pt x="135" y="268"/>
                  </a:cubicBezTo>
                  <a:cubicBezTo>
                    <a:pt x="136" y="268"/>
                    <a:pt x="136" y="268"/>
                    <a:pt x="137" y="267"/>
                  </a:cubicBezTo>
                  <a:cubicBezTo>
                    <a:pt x="139" y="263"/>
                    <a:pt x="139" y="263"/>
                    <a:pt x="139" y="263"/>
                  </a:cubicBezTo>
                  <a:cubicBezTo>
                    <a:pt x="140" y="263"/>
                    <a:pt x="141" y="264"/>
                    <a:pt x="141" y="264"/>
                  </a:cubicBezTo>
                  <a:cubicBezTo>
                    <a:pt x="143" y="264"/>
                    <a:pt x="145" y="263"/>
                    <a:pt x="147" y="261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65" y="273"/>
                    <a:pt x="165" y="273"/>
                    <a:pt x="165" y="273"/>
                  </a:cubicBezTo>
                  <a:cubicBezTo>
                    <a:pt x="167" y="274"/>
                    <a:pt x="167" y="274"/>
                    <a:pt x="167" y="274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6"/>
                    <a:pt x="337" y="376"/>
                  </a:cubicBezTo>
                  <a:cubicBezTo>
                    <a:pt x="338" y="376"/>
                    <a:pt x="338" y="376"/>
                    <a:pt x="338" y="375"/>
                  </a:cubicBezTo>
                  <a:cubicBezTo>
                    <a:pt x="339" y="375"/>
                    <a:pt x="339" y="374"/>
                    <a:pt x="338" y="373"/>
                  </a:cubicBezTo>
                  <a:cubicBezTo>
                    <a:pt x="169" y="271"/>
                    <a:pt x="169" y="271"/>
                    <a:pt x="169" y="271"/>
                  </a:cubicBezTo>
                  <a:cubicBezTo>
                    <a:pt x="167" y="270"/>
                    <a:pt x="167" y="270"/>
                    <a:pt x="167" y="270"/>
                  </a:cubicBezTo>
                  <a:cubicBezTo>
                    <a:pt x="152" y="261"/>
                    <a:pt x="152" y="261"/>
                    <a:pt x="152" y="261"/>
                  </a:cubicBezTo>
                  <a:cubicBezTo>
                    <a:pt x="148" y="258"/>
                    <a:pt x="148" y="258"/>
                    <a:pt x="148" y="258"/>
                  </a:cubicBezTo>
                  <a:cubicBezTo>
                    <a:pt x="149" y="256"/>
                    <a:pt x="148" y="253"/>
                    <a:pt x="146" y="251"/>
                  </a:cubicBezTo>
                  <a:cubicBezTo>
                    <a:pt x="149" y="247"/>
                    <a:pt x="149" y="247"/>
                    <a:pt x="149" y="24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55" y="236"/>
                    <a:pt x="155" y="235"/>
                    <a:pt x="154" y="235"/>
                  </a:cubicBezTo>
                  <a:cubicBezTo>
                    <a:pt x="154" y="234"/>
                    <a:pt x="154" y="234"/>
                    <a:pt x="153" y="234"/>
                  </a:cubicBezTo>
                  <a:cubicBezTo>
                    <a:pt x="153" y="234"/>
                    <a:pt x="152" y="235"/>
                    <a:pt x="152" y="235"/>
                  </a:cubicBezTo>
                  <a:cubicBezTo>
                    <a:pt x="146" y="245"/>
                    <a:pt x="146" y="245"/>
                    <a:pt x="146" y="245"/>
                  </a:cubicBezTo>
                  <a:cubicBezTo>
                    <a:pt x="144" y="249"/>
                    <a:pt x="144" y="249"/>
                    <a:pt x="144" y="249"/>
                  </a:cubicBezTo>
                  <a:cubicBezTo>
                    <a:pt x="143" y="249"/>
                    <a:pt x="142" y="249"/>
                    <a:pt x="141" y="249"/>
                  </a:cubicBezTo>
                  <a:cubicBezTo>
                    <a:pt x="139" y="249"/>
                    <a:pt x="137" y="250"/>
                    <a:pt x="136" y="251"/>
                  </a:cubicBezTo>
                  <a:cubicBezTo>
                    <a:pt x="133" y="249"/>
                    <a:pt x="133" y="249"/>
                    <a:pt x="133" y="249"/>
                  </a:cubicBezTo>
                  <a:cubicBezTo>
                    <a:pt x="132" y="249"/>
                    <a:pt x="132" y="249"/>
                    <a:pt x="132" y="249"/>
                  </a:cubicBezTo>
                  <a:cubicBezTo>
                    <a:pt x="99" y="228"/>
                    <a:pt x="99" y="228"/>
                    <a:pt x="99" y="228"/>
                  </a:cubicBezTo>
                  <a:cubicBezTo>
                    <a:pt x="64" y="208"/>
                    <a:pt x="64" y="208"/>
                    <a:pt x="64" y="208"/>
                  </a:cubicBezTo>
                  <a:cubicBezTo>
                    <a:pt x="5" y="172"/>
                    <a:pt x="5" y="172"/>
                    <a:pt x="5" y="172"/>
                  </a:cubicBezTo>
                  <a:cubicBezTo>
                    <a:pt x="26" y="175"/>
                    <a:pt x="47" y="178"/>
                    <a:pt x="68" y="181"/>
                  </a:cubicBezTo>
                  <a:cubicBezTo>
                    <a:pt x="59" y="196"/>
                    <a:pt x="59" y="196"/>
                    <a:pt x="59" y="196"/>
                  </a:cubicBezTo>
                  <a:cubicBezTo>
                    <a:pt x="58" y="197"/>
                    <a:pt x="58" y="198"/>
                    <a:pt x="59" y="199"/>
                  </a:cubicBezTo>
                  <a:cubicBezTo>
                    <a:pt x="59" y="199"/>
                    <a:pt x="60" y="199"/>
                    <a:pt x="60" y="199"/>
                  </a:cubicBezTo>
                  <a:cubicBezTo>
                    <a:pt x="61" y="199"/>
                    <a:pt x="61" y="198"/>
                    <a:pt x="61" y="198"/>
                  </a:cubicBezTo>
                  <a:cubicBezTo>
                    <a:pt x="71" y="182"/>
                    <a:pt x="71" y="182"/>
                    <a:pt x="71" y="182"/>
                  </a:cubicBezTo>
                  <a:cubicBezTo>
                    <a:pt x="141" y="192"/>
                    <a:pt x="211" y="203"/>
                    <a:pt x="281" y="216"/>
                  </a:cubicBezTo>
                  <a:cubicBezTo>
                    <a:pt x="281" y="216"/>
                    <a:pt x="281" y="216"/>
                    <a:pt x="281" y="216"/>
                  </a:cubicBezTo>
                  <a:cubicBezTo>
                    <a:pt x="292" y="218"/>
                    <a:pt x="292" y="218"/>
                    <a:pt x="292" y="218"/>
                  </a:cubicBezTo>
                  <a:cubicBezTo>
                    <a:pt x="333" y="225"/>
                    <a:pt x="374" y="232"/>
                    <a:pt x="415" y="240"/>
                  </a:cubicBezTo>
                  <a:cubicBezTo>
                    <a:pt x="390" y="281"/>
                    <a:pt x="390" y="281"/>
                    <a:pt x="390" y="281"/>
                  </a:cubicBezTo>
                  <a:cubicBezTo>
                    <a:pt x="390" y="282"/>
                    <a:pt x="390" y="283"/>
                    <a:pt x="391" y="283"/>
                  </a:cubicBezTo>
                  <a:cubicBezTo>
                    <a:pt x="391" y="283"/>
                    <a:pt x="391" y="284"/>
                    <a:pt x="392" y="284"/>
                  </a:cubicBezTo>
                  <a:cubicBezTo>
                    <a:pt x="392" y="284"/>
                    <a:pt x="393" y="283"/>
                    <a:pt x="393" y="283"/>
                  </a:cubicBezTo>
                  <a:cubicBezTo>
                    <a:pt x="419" y="241"/>
                    <a:pt x="419" y="241"/>
                    <a:pt x="419" y="241"/>
                  </a:cubicBezTo>
                  <a:cubicBezTo>
                    <a:pt x="450" y="247"/>
                    <a:pt x="480" y="253"/>
                    <a:pt x="511" y="259"/>
                  </a:cubicBezTo>
                  <a:cubicBezTo>
                    <a:pt x="512" y="260"/>
                    <a:pt x="512" y="260"/>
                    <a:pt x="512" y="260"/>
                  </a:cubicBezTo>
                  <a:cubicBezTo>
                    <a:pt x="520" y="261"/>
                    <a:pt x="520" y="261"/>
                    <a:pt x="520" y="261"/>
                  </a:cubicBezTo>
                  <a:cubicBezTo>
                    <a:pt x="646" y="286"/>
                    <a:pt x="770" y="315"/>
                    <a:pt x="894" y="346"/>
                  </a:cubicBezTo>
                  <a:cubicBezTo>
                    <a:pt x="951" y="380"/>
                    <a:pt x="951" y="380"/>
                    <a:pt x="951" y="380"/>
                  </a:cubicBezTo>
                  <a:cubicBezTo>
                    <a:pt x="953" y="378"/>
                    <a:pt x="953" y="378"/>
                    <a:pt x="953" y="378"/>
                  </a:cubicBezTo>
                  <a:cubicBezTo>
                    <a:pt x="905" y="348"/>
                    <a:pt x="905" y="348"/>
                    <a:pt x="905" y="348"/>
                  </a:cubicBezTo>
                  <a:cubicBezTo>
                    <a:pt x="912" y="350"/>
                    <a:pt x="919" y="352"/>
                    <a:pt x="925" y="353"/>
                  </a:cubicBezTo>
                  <a:cubicBezTo>
                    <a:pt x="926" y="353"/>
                    <a:pt x="926" y="353"/>
                    <a:pt x="926" y="353"/>
                  </a:cubicBezTo>
                  <a:cubicBezTo>
                    <a:pt x="956" y="361"/>
                    <a:pt x="956" y="361"/>
                    <a:pt x="956" y="361"/>
                  </a:cubicBezTo>
                  <a:cubicBezTo>
                    <a:pt x="956" y="361"/>
                    <a:pt x="956" y="361"/>
                    <a:pt x="956" y="361"/>
                  </a:cubicBezTo>
                  <a:cubicBezTo>
                    <a:pt x="960" y="362"/>
                    <a:pt x="963" y="363"/>
                    <a:pt x="967" y="364"/>
                  </a:cubicBezTo>
                  <a:cubicBezTo>
                    <a:pt x="974" y="357"/>
                    <a:pt x="974" y="357"/>
                    <a:pt x="974" y="357"/>
                  </a:cubicBezTo>
                  <a:cubicBezTo>
                    <a:pt x="968" y="335"/>
                    <a:pt x="968" y="335"/>
                    <a:pt x="968" y="335"/>
                  </a:cubicBezTo>
                  <a:cubicBezTo>
                    <a:pt x="970" y="335"/>
                    <a:pt x="972" y="336"/>
                    <a:pt x="973" y="336"/>
                  </a:cubicBezTo>
                  <a:cubicBezTo>
                    <a:pt x="978" y="353"/>
                    <a:pt x="978" y="353"/>
                    <a:pt x="978" y="353"/>
                  </a:cubicBezTo>
                  <a:cubicBezTo>
                    <a:pt x="980" y="351"/>
                    <a:pt x="980" y="351"/>
                    <a:pt x="980" y="351"/>
                  </a:cubicBezTo>
                  <a:cubicBezTo>
                    <a:pt x="977" y="337"/>
                    <a:pt x="977" y="337"/>
                    <a:pt x="977" y="337"/>
                  </a:cubicBezTo>
                  <a:cubicBezTo>
                    <a:pt x="979" y="338"/>
                    <a:pt x="980" y="338"/>
                    <a:pt x="982" y="339"/>
                  </a:cubicBezTo>
                  <a:cubicBezTo>
                    <a:pt x="984" y="347"/>
                    <a:pt x="984" y="347"/>
                    <a:pt x="984" y="347"/>
                  </a:cubicBezTo>
                  <a:cubicBezTo>
                    <a:pt x="987" y="344"/>
                    <a:pt x="987" y="344"/>
                    <a:pt x="987" y="344"/>
                  </a:cubicBezTo>
                  <a:cubicBezTo>
                    <a:pt x="986" y="340"/>
                    <a:pt x="986" y="340"/>
                    <a:pt x="986" y="340"/>
                  </a:cubicBezTo>
                  <a:cubicBezTo>
                    <a:pt x="987" y="340"/>
                    <a:pt x="989" y="340"/>
                    <a:pt x="990" y="341"/>
                  </a:cubicBezTo>
                  <a:cubicBezTo>
                    <a:pt x="995" y="335"/>
                    <a:pt x="995" y="335"/>
                    <a:pt x="995" y="335"/>
                  </a:cubicBezTo>
                  <a:cubicBezTo>
                    <a:pt x="986" y="333"/>
                    <a:pt x="976" y="330"/>
                    <a:pt x="966" y="328"/>
                  </a:cubicBezTo>
                  <a:cubicBezTo>
                    <a:pt x="980" y="270"/>
                    <a:pt x="980" y="270"/>
                    <a:pt x="980" y="270"/>
                  </a:cubicBezTo>
                  <a:cubicBezTo>
                    <a:pt x="1033" y="284"/>
                    <a:pt x="1085" y="298"/>
                    <a:pt x="1137" y="312"/>
                  </a:cubicBezTo>
                  <a:cubicBezTo>
                    <a:pt x="1139" y="309"/>
                    <a:pt x="1139" y="309"/>
                    <a:pt x="1139" y="309"/>
                  </a:cubicBezTo>
                  <a:cubicBezTo>
                    <a:pt x="1086" y="295"/>
                    <a:pt x="1033" y="280"/>
                    <a:pt x="980" y="267"/>
                  </a:cubicBezTo>
                  <a:cubicBezTo>
                    <a:pt x="980" y="266"/>
                    <a:pt x="980" y="266"/>
                    <a:pt x="980" y="266"/>
                  </a:cubicBezTo>
                  <a:cubicBezTo>
                    <a:pt x="980" y="266"/>
                    <a:pt x="980" y="266"/>
                    <a:pt x="980" y="266"/>
                  </a:cubicBezTo>
                  <a:cubicBezTo>
                    <a:pt x="949" y="259"/>
                    <a:pt x="949" y="259"/>
                    <a:pt x="949" y="259"/>
                  </a:cubicBezTo>
                  <a:cubicBezTo>
                    <a:pt x="949" y="259"/>
                    <a:pt x="949" y="259"/>
                    <a:pt x="949" y="259"/>
                  </a:cubicBezTo>
                  <a:cubicBezTo>
                    <a:pt x="945" y="257"/>
                    <a:pt x="940" y="256"/>
                    <a:pt x="936" y="255"/>
                  </a:cubicBezTo>
                  <a:cubicBezTo>
                    <a:pt x="939" y="241"/>
                    <a:pt x="939" y="241"/>
                    <a:pt x="939" y="241"/>
                  </a:cubicBezTo>
                  <a:cubicBezTo>
                    <a:pt x="939" y="241"/>
                    <a:pt x="939" y="241"/>
                    <a:pt x="939" y="241"/>
                  </a:cubicBezTo>
                  <a:cubicBezTo>
                    <a:pt x="939" y="240"/>
                    <a:pt x="939" y="240"/>
                    <a:pt x="939" y="240"/>
                  </a:cubicBezTo>
                  <a:cubicBezTo>
                    <a:pt x="939" y="240"/>
                    <a:pt x="939" y="240"/>
                    <a:pt x="939" y="240"/>
                  </a:cubicBezTo>
                  <a:cubicBezTo>
                    <a:pt x="938" y="240"/>
                    <a:pt x="938" y="240"/>
                    <a:pt x="938" y="240"/>
                  </a:cubicBezTo>
                  <a:cubicBezTo>
                    <a:pt x="938" y="239"/>
                    <a:pt x="938" y="239"/>
                    <a:pt x="938" y="239"/>
                  </a:cubicBezTo>
                  <a:cubicBezTo>
                    <a:pt x="753" y="195"/>
                    <a:pt x="753" y="195"/>
                    <a:pt x="753" y="195"/>
                  </a:cubicBezTo>
                  <a:cubicBezTo>
                    <a:pt x="752" y="195"/>
                    <a:pt x="752" y="195"/>
                    <a:pt x="752" y="195"/>
                  </a:cubicBezTo>
                  <a:cubicBezTo>
                    <a:pt x="752" y="195"/>
                    <a:pt x="751" y="195"/>
                    <a:pt x="751" y="196"/>
                  </a:cubicBezTo>
                  <a:cubicBezTo>
                    <a:pt x="751" y="196"/>
                    <a:pt x="751" y="196"/>
                    <a:pt x="751" y="196"/>
                  </a:cubicBezTo>
                  <a:cubicBezTo>
                    <a:pt x="747" y="210"/>
                    <a:pt x="747" y="210"/>
                    <a:pt x="747" y="210"/>
                  </a:cubicBezTo>
                  <a:cubicBezTo>
                    <a:pt x="743" y="209"/>
                    <a:pt x="739" y="208"/>
                    <a:pt x="735" y="207"/>
                  </a:cubicBezTo>
                  <a:cubicBezTo>
                    <a:pt x="738" y="193"/>
                    <a:pt x="738" y="193"/>
                    <a:pt x="738" y="193"/>
                  </a:cubicBezTo>
                  <a:cubicBezTo>
                    <a:pt x="738" y="193"/>
                    <a:pt x="738" y="193"/>
                    <a:pt x="738" y="193"/>
                  </a:cubicBezTo>
                  <a:cubicBezTo>
                    <a:pt x="738" y="193"/>
                    <a:pt x="738" y="193"/>
                    <a:pt x="738" y="193"/>
                  </a:cubicBezTo>
                  <a:cubicBezTo>
                    <a:pt x="738" y="192"/>
                    <a:pt x="738" y="192"/>
                    <a:pt x="738" y="192"/>
                  </a:cubicBezTo>
                  <a:cubicBezTo>
                    <a:pt x="738" y="192"/>
                    <a:pt x="738" y="192"/>
                    <a:pt x="738" y="192"/>
                  </a:cubicBezTo>
                  <a:cubicBezTo>
                    <a:pt x="737" y="191"/>
                    <a:pt x="737" y="191"/>
                    <a:pt x="737" y="191"/>
                  </a:cubicBezTo>
                  <a:cubicBezTo>
                    <a:pt x="737" y="191"/>
                    <a:pt x="737" y="191"/>
                    <a:pt x="737" y="191"/>
                  </a:cubicBezTo>
                  <a:cubicBezTo>
                    <a:pt x="545" y="150"/>
                    <a:pt x="545" y="150"/>
                    <a:pt x="545" y="150"/>
                  </a:cubicBezTo>
                  <a:cubicBezTo>
                    <a:pt x="545" y="150"/>
                    <a:pt x="545" y="150"/>
                    <a:pt x="545" y="150"/>
                  </a:cubicBezTo>
                  <a:cubicBezTo>
                    <a:pt x="545" y="150"/>
                    <a:pt x="545" y="150"/>
                    <a:pt x="545" y="150"/>
                  </a:cubicBezTo>
                  <a:cubicBezTo>
                    <a:pt x="545" y="150"/>
                    <a:pt x="545" y="150"/>
                    <a:pt x="545" y="150"/>
                  </a:cubicBezTo>
                  <a:cubicBezTo>
                    <a:pt x="544" y="150"/>
                    <a:pt x="544" y="150"/>
                    <a:pt x="544" y="150"/>
                  </a:cubicBezTo>
                  <a:cubicBezTo>
                    <a:pt x="544" y="151"/>
                    <a:pt x="544" y="151"/>
                    <a:pt x="544" y="151"/>
                  </a:cubicBezTo>
                  <a:cubicBezTo>
                    <a:pt x="543" y="151"/>
                    <a:pt x="543" y="151"/>
                    <a:pt x="543" y="151"/>
                  </a:cubicBezTo>
                  <a:cubicBezTo>
                    <a:pt x="543" y="151"/>
                    <a:pt x="543" y="151"/>
                    <a:pt x="543" y="151"/>
                  </a:cubicBezTo>
                  <a:cubicBezTo>
                    <a:pt x="543" y="151"/>
                    <a:pt x="543" y="151"/>
                    <a:pt x="543" y="151"/>
                  </a:cubicBezTo>
                  <a:cubicBezTo>
                    <a:pt x="541" y="165"/>
                    <a:pt x="541" y="165"/>
                    <a:pt x="541" y="165"/>
                  </a:cubicBezTo>
                  <a:cubicBezTo>
                    <a:pt x="537" y="165"/>
                    <a:pt x="533" y="164"/>
                    <a:pt x="529" y="163"/>
                  </a:cubicBezTo>
                  <a:cubicBezTo>
                    <a:pt x="531" y="149"/>
                    <a:pt x="531" y="149"/>
                    <a:pt x="531" y="149"/>
                  </a:cubicBezTo>
                  <a:cubicBezTo>
                    <a:pt x="531" y="149"/>
                    <a:pt x="531" y="149"/>
                    <a:pt x="531" y="149"/>
                  </a:cubicBezTo>
                  <a:cubicBezTo>
                    <a:pt x="531" y="149"/>
                    <a:pt x="531" y="149"/>
                    <a:pt x="531" y="149"/>
                  </a:cubicBezTo>
                  <a:cubicBezTo>
                    <a:pt x="531" y="149"/>
                    <a:pt x="531" y="149"/>
                    <a:pt x="531" y="149"/>
                  </a:cubicBezTo>
                  <a:cubicBezTo>
                    <a:pt x="531" y="148"/>
                    <a:pt x="531" y="148"/>
                    <a:pt x="531" y="148"/>
                  </a:cubicBezTo>
                  <a:cubicBezTo>
                    <a:pt x="531" y="148"/>
                    <a:pt x="531" y="148"/>
                    <a:pt x="531" y="148"/>
                  </a:cubicBezTo>
                  <a:cubicBezTo>
                    <a:pt x="530" y="148"/>
                    <a:pt x="530" y="148"/>
                    <a:pt x="530" y="148"/>
                  </a:cubicBezTo>
                  <a:cubicBezTo>
                    <a:pt x="530" y="148"/>
                    <a:pt x="530" y="148"/>
                    <a:pt x="530" y="148"/>
                  </a:cubicBezTo>
                  <a:cubicBezTo>
                    <a:pt x="530" y="148"/>
                    <a:pt x="530" y="148"/>
                    <a:pt x="530" y="148"/>
                  </a:cubicBezTo>
                  <a:cubicBezTo>
                    <a:pt x="530" y="148"/>
                    <a:pt x="530" y="148"/>
                    <a:pt x="530" y="148"/>
                  </a:cubicBezTo>
                  <a:cubicBezTo>
                    <a:pt x="530" y="148"/>
                    <a:pt x="530" y="148"/>
                    <a:pt x="530" y="148"/>
                  </a:cubicBezTo>
                  <a:cubicBezTo>
                    <a:pt x="481" y="138"/>
                    <a:pt x="481" y="138"/>
                    <a:pt x="481" y="138"/>
                  </a:cubicBezTo>
                  <a:cubicBezTo>
                    <a:pt x="500" y="107"/>
                    <a:pt x="500" y="107"/>
                    <a:pt x="500" y="107"/>
                  </a:cubicBezTo>
                  <a:cubicBezTo>
                    <a:pt x="500" y="107"/>
                    <a:pt x="501" y="107"/>
                    <a:pt x="501" y="106"/>
                  </a:cubicBezTo>
                  <a:cubicBezTo>
                    <a:pt x="501" y="106"/>
                    <a:pt x="501" y="105"/>
                    <a:pt x="501" y="105"/>
                  </a:cubicBezTo>
                  <a:cubicBezTo>
                    <a:pt x="548" y="26"/>
                    <a:pt x="548" y="26"/>
                    <a:pt x="548" y="26"/>
                  </a:cubicBezTo>
                  <a:cubicBezTo>
                    <a:pt x="549" y="26"/>
                    <a:pt x="548" y="25"/>
                    <a:pt x="548" y="24"/>
                  </a:cubicBezTo>
                  <a:cubicBezTo>
                    <a:pt x="547" y="24"/>
                    <a:pt x="547" y="24"/>
                    <a:pt x="547" y="24"/>
                  </a:cubicBezTo>
                  <a:cubicBezTo>
                    <a:pt x="546" y="24"/>
                    <a:pt x="546" y="24"/>
                    <a:pt x="545" y="25"/>
                  </a:cubicBezTo>
                  <a:cubicBezTo>
                    <a:pt x="498" y="103"/>
                    <a:pt x="498" y="103"/>
                    <a:pt x="498" y="103"/>
                  </a:cubicBezTo>
                  <a:cubicBezTo>
                    <a:pt x="330" y="1"/>
                    <a:pt x="330" y="1"/>
                    <a:pt x="330" y="1"/>
                  </a:cubicBezTo>
                  <a:cubicBezTo>
                    <a:pt x="329" y="0"/>
                    <a:pt x="329" y="0"/>
                    <a:pt x="3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10" name="Freeform 183">
              <a:extLst>
                <a:ext uri="{FF2B5EF4-FFF2-40B4-BE49-F238E27FC236}">
                  <a16:creationId xmlns:a16="http://schemas.microsoft.com/office/drawing/2014/main" xmlns="" id="{8F14FB20-2610-4516-BF52-EB17D2C457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1711" y="9628316"/>
              <a:ext cx="671225" cy="546274"/>
            </a:xfrm>
            <a:custGeom>
              <a:avLst/>
              <a:gdLst>
                <a:gd name="T0" fmla="*/ 415 w 432"/>
                <a:gd name="T1" fmla="*/ 349 h 351"/>
                <a:gd name="T2" fmla="*/ 424 w 432"/>
                <a:gd name="T3" fmla="*/ 340 h 351"/>
                <a:gd name="T4" fmla="*/ 427 w 432"/>
                <a:gd name="T5" fmla="*/ 331 h 351"/>
                <a:gd name="T6" fmla="*/ 432 w 432"/>
                <a:gd name="T7" fmla="*/ 331 h 351"/>
                <a:gd name="T8" fmla="*/ 420 w 432"/>
                <a:gd name="T9" fmla="*/ 319 h 351"/>
                <a:gd name="T10" fmla="*/ 257 w 432"/>
                <a:gd name="T11" fmla="*/ 253 h 351"/>
                <a:gd name="T12" fmla="*/ 257 w 432"/>
                <a:gd name="T13" fmla="*/ 253 h 351"/>
                <a:gd name="T14" fmla="*/ 278 w 432"/>
                <a:gd name="T15" fmla="*/ 248 h 351"/>
                <a:gd name="T16" fmla="*/ 269 w 432"/>
                <a:gd name="T17" fmla="*/ 246 h 351"/>
                <a:gd name="T18" fmla="*/ 278 w 432"/>
                <a:gd name="T19" fmla="*/ 242 h 351"/>
                <a:gd name="T20" fmla="*/ 274 w 432"/>
                <a:gd name="T21" fmla="*/ 236 h 351"/>
                <a:gd name="T22" fmla="*/ 274 w 432"/>
                <a:gd name="T23" fmla="*/ 236 h 351"/>
                <a:gd name="T24" fmla="*/ 289 w 432"/>
                <a:gd name="T25" fmla="*/ 236 h 351"/>
                <a:gd name="T26" fmla="*/ 280 w 432"/>
                <a:gd name="T27" fmla="*/ 234 h 351"/>
                <a:gd name="T28" fmla="*/ 213 w 432"/>
                <a:gd name="T29" fmla="*/ 226 h 351"/>
                <a:gd name="T30" fmla="*/ 231 w 432"/>
                <a:gd name="T31" fmla="*/ 242 h 351"/>
                <a:gd name="T32" fmla="*/ 214 w 432"/>
                <a:gd name="T33" fmla="*/ 224 h 351"/>
                <a:gd name="T34" fmla="*/ 308 w 432"/>
                <a:gd name="T35" fmla="*/ 215 h 351"/>
                <a:gd name="T36" fmla="*/ 317 w 432"/>
                <a:gd name="T37" fmla="*/ 216 h 351"/>
                <a:gd name="T38" fmla="*/ 197 w 432"/>
                <a:gd name="T39" fmla="*/ 212 h 351"/>
                <a:gd name="T40" fmla="*/ 298 w 432"/>
                <a:gd name="T41" fmla="*/ 209 h 351"/>
                <a:gd name="T42" fmla="*/ 174 w 432"/>
                <a:gd name="T43" fmla="*/ 184 h 351"/>
                <a:gd name="T44" fmla="*/ 174 w 432"/>
                <a:gd name="T45" fmla="*/ 184 h 351"/>
                <a:gd name="T46" fmla="*/ 161 w 432"/>
                <a:gd name="T47" fmla="*/ 158 h 351"/>
                <a:gd name="T48" fmla="*/ 356 w 432"/>
                <a:gd name="T49" fmla="*/ 144 h 351"/>
                <a:gd name="T50" fmla="*/ 355 w 432"/>
                <a:gd name="T51" fmla="*/ 142 h 351"/>
                <a:gd name="T52" fmla="*/ 337 w 432"/>
                <a:gd name="T53" fmla="*/ 135 h 351"/>
                <a:gd name="T54" fmla="*/ 337 w 432"/>
                <a:gd name="T55" fmla="*/ 135 h 351"/>
                <a:gd name="T56" fmla="*/ 184 w 432"/>
                <a:gd name="T57" fmla="*/ 136 h 351"/>
                <a:gd name="T58" fmla="*/ 158 w 432"/>
                <a:gd name="T59" fmla="*/ 149 h 351"/>
                <a:gd name="T60" fmla="*/ 168 w 432"/>
                <a:gd name="T61" fmla="*/ 140 h 351"/>
                <a:gd name="T62" fmla="*/ 174 w 432"/>
                <a:gd name="T63" fmla="*/ 130 h 351"/>
                <a:gd name="T64" fmla="*/ 299 w 432"/>
                <a:gd name="T65" fmla="*/ 127 h 351"/>
                <a:gd name="T66" fmla="*/ 214 w 432"/>
                <a:gd name="T67" fmla="*/ 118 h 351"/>
                <a:gd name="T68" fmla="*/ 313 w 432"/>
                <a:gd name="T69" fmla="*/ 95 h 351"/>
                <a:gd name="T70" fmla="*/ 313 w 432"/>
                <a:gd name="T71" fmla="*/ 95 h 351"/>
                <a:gd name="T72" fmla="*/ 309 w 432"/>
                <a:gd name="T73" fmla="*/ 98 h 351"/>
                <a:gd name="T74" fmla="*/ 261 w 432"/>
                <a:gd name="T75" fmla="*/ 88 h 351"/>
                <a:gd name="T76" fmla="*/ 183 w 432"/>
                <a:gd name="T77" fmla="*/ 82 h 351"/>
                <a:gd name="T78" fmla="*/ 195 w 432"/>
                <a:gd name="T79" fmla="*/ 94 h 351"/>
                <a:gd name="T80" fmla="*/ 183 w 432"/>
                <a:gd name="T81" fmla="*/ 82 h 351"/>
                <a:gd name="T82" fmla="*/ 235 w 432"/>
                <a:gd name="T83" fmla="*/ 89 h 351"/>
                <a:gd name="T84" fmla="*/ 255 w 432"/>
                <a:gd name="T85" fmla="*/ 78 h 351"/>
                <a:gd name="T86" fmla="*/ 255 w 432"/>
                <a:gd name="T87" fmla="*/ 78 h 351"/>
                <a:gd name="T88" fmla="*/ 249 w 432"/>
                <a:gd name="T89" fmla="*/ 77 h 351"/>
                <a:gd name="T90" fmla="*/ 237 w 432"/>
                <a:gd name="T91" fmla="*/ 77 h 351"/>
                <a:gd name="T92" fmla="*/ 174 w 432"/>
                <a:gd name="T93" fmla="*/ 78 h 351"/>
                <a:gd name="T94" fmla="*/ 2 w 432"/>
                <a:gd name="T95" fmla="*/ 63 h 351"/>
                <a:gd name="T96" fmla="*/ 2 w 432"/>
                <a:gd name="T97" fmla="*/ 63 h 351"/>
                <a:gd name="T98" fmla="*/ 166 w 432"/>
                <a:gd name="T99" fmla="*/ 65 h 351"/>
                <a:gd name="T100" fmla="*/ 246 w 432"/>
                <a:gd name="T101" fmla="*/ 64 h 351"/>
                <a:gd name="T102" fmla="*/ 157 w 432"/>
                <a:gd name="T103" fmla="*/ 60 h 351"/>
                <a:gd name="T104" fmla="*/ 143 w 432"/>
                <a:gd name="T105" fmla="*/ 47 h 351"/>
                <a:gd name="T106" fmla="*/ 159 w 432"/>
                <a:gd name="T107" fmla="*/ 63 h 351"/>
                <a:gd name="T108" fmla="*/ 257 w 432"/>
                <a:gd name="T109" fmla="*/ 46 h 351"/>
                <a:gd name="T110" fmla="*/ 257 w 432"/>
                <a:gd name="T111" fmla="*/ 46 h 351"/>
                <a:gd name="T112" fmla="*/ 25 w 432"/>
                <a:gd name="T113" fmla="*/ 45 h 351"/>
                <a:gd name="T114" fmla="*/ 27 w 432"/>
                <a:gd name="T115" fmla="*/ 38 h 351"/>
                <a:gd name="T116" fmla="*/ 36 w 432"/>
                <a:gd name="T117" fmla="*/ 29 h 351"/>
                <a:gd name="T118" fmla="*/ 36 w 432"/>
                <a:gd name="T119" fmla="*/ 29 h 351"/>
                <a:gd name="T120" fmla="*/ 40 w 432"/>
                <a:gd name="T121" fmla="*/ 29 h 351"/>
                <a:gd name="T122" fmla="*/ 209 w 432"/>
                <a:gd name="T123" fmla="*/ 0 h 351"/>
                <a:gd name="T124" fmla="*/ 212 w 432"/>
                <a:gd name="T125" fmla="*/ 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2" h="351">
                  <a:moveTo>
                    <a:pt x="412" y="347"/>
                  </a:moveTo>
                  <a:cubicBezTo>
                    <a:pt x="409" y="349"/>
                    <a:pt x="409" y="349"/>
                    <a:pt x="409" y="349"/>
                  </a:cubicBezTo>
                  <a:cubicBezTo>
                    <a:pt x="412" y="351"/>
                    <a:pt x="412" y="351"/>
                    <a:pt x="412" y="351"/>
                  </a:cubicBezTo>
                  <a:cubicBezTo>
                    <a:pt x="415" y="349"/>
                    <a:pt x="415" y="349"/>
                    <a:pt x="415" y="349"/>
                  </a:cubicBezTo>
                  <a:cubicBezTo>
                    <a:pt x="412" y="347"/>
                    <a:pt x="412" y="347"/>
                    <a:pt x="412" y="347"/>
                  </a:cubicBezTo>
                  <a:moveTo>
                    <a:pt x="423" y="335"/>
                  </a:moveTo>
                  <a:cubicBezTo>
                    <a:pt x="421" y="338"/>
                    <a:pt x="421" y="338"/>
                    <a:pt x="421" y="338"/>
                  </a:cubicBezTo>
                  <a:cubicBezTo>
                    <a:pt x="424" y="340"/>
                    <a:pt x="424" y="340"/>
                    <a:pt x="424" y="340"/>
                  </a:cubicBezTo>
                  <a:cubicBezTo>
                    <a:pt x="426" y="337"/>
                    <a:pt x="426" y="337"/>
                    <a:pt x="426" y="337"/>
                  </a:cubicBezTo>
                  <a:cubicBezTo>
                    <a:pt x="423" y="335"/>
                    <a:pt x="423" y="335"/>
                    <a:pt x="423" y="335"/>
                  </a:cubicBezTo>
                  <a:moveTo>
                    <a:pt x="421" y="325"/>
                  </a:moveTo>
                  <a:cubicBezTo>
                    <a:pt x="427" y="331"/>
                    <a:pt x="427" y="331"/>
                    <a:pt x="427" y="331"/>
                  </a:cubicBezTo>
                  <a:cubicBezTo>
                    <a:pt x="427" y="332"/>
                    <a:pt x="427" y="332"/>
                    <a:pt x="427" y="332"/>
                  </a:cubicBezTo>
                  <a:cubicBezTo>
                    <a:pt x="430" y="334"/>
                    <a:pt x="430" y="334"/>
                    <a:pt x="430" y="334"/>
                  </a:cubicBezTo>
                  <a:cubicBezTo>
                    <a:pt x="431" y="332"/>
                    <a:pt x="431" y="332"/>
                    <a:pt x="431" y="332"/>
                  </a:cubicBezTo>
                  <a:cubicBezTo>
                    <a:pt x="431" y="332"/>
                    <a:pt x="432" y="332"/>
                    <a:pt x="432" y="331"/>
                  </a:cubicBezTo>
                  <a:cubicBezTo>
                    <a:pt x="421" y="325"/>
                    <a:pt x="421" y="325"/>
                    <a:pt x="421" y="325"/>
                  </a:cubicBezTo>
                  <a:moveTo>
                    <a:pt x="398" y="302"/>
                  </a:moveTo>
                  <a:cubicBezTo>
                    <a:pt x="407" y="311"/>
                    <a:pt x="407" y="311"/>
                    <a:pt x="407" y="311"/>
                  </a:cubicBezTo>
                  <a:cubicBezTo>
                    <a:pt x="420" y="319"/>
                    <a:pt x="420" y="319"/>
                    <a:pt x="420" y="319"/>
                  </a:cubicBezTo>
                  <a:cubicBezTo>
                    <a:pt x="410" y="309"/>
                    <a:pt x="410" y="309"/>
                    <a:pt x="410" y="309"/>
                  </a:cubicBezTo>
                  <a:cubicBezTo>
                    <a:pt x="404" y="305"/>
                    <a:pt x="404" y="305"/>
                    <a:pt x="404" y="305"/>
                  </a:cubicBezTo>
                  <a:cubicBezTo>
                    <a:pt x="398" y="302"/>
                    <a:pt x="398" y="302"/>
                    <a:pt x="398" y="302"/>
                  </a:cubicBezTo>
                  <a:moveTo>
                    <a:pt x="257" y="253"/>
                  </a:moveTo>
                  <a:cubicBezTo>
                    <a:pt x="255" y="254"/>
                    <a:pt x="254" y="254"/>
                    <a:pt x="253" y="254"/>
                  </a:cubicBezTo>
                  <a:cubicBezTo>
                    <a:pt x="257" y="257"/>
                    <a:pt x="257" y="257"/>
                    <a:pt x="257" y="257"/>
                  </a:cubicBezTo>
                  <a:cubicBezTo>
                    <a:pt x="258" y="256"/>
                    <a:pt x="259" y="256"/>
                    <a:pt x="260" y="255"/>
                  </a:cubicBezTo>
                  <a:cubicBezTo>
                    <a:pt x="257" y="253"/>
                    <a:pt x="257" y="253"/>
                    <a:pt x="257" y="253"/>
                  </a:cubicBezTo>
                  <a:moveTo>
                    <a:pt x="275" y="246"/>
                  </a:moveTo>
                  <a:cubicBezTo>
                    <a:pt x="273" y="248"/>
                    <a:pt x="273" y="248"/>
                    <a:pt x="273" y="248"/>
                  </a:cubicBezTo>
                  <a:cubicBezTo>
                    <a:pt x="276" y="250"/>
                    <a:pt x="276" y="250"/>
                    <a:pt x="276" y="250"/>
                  </a:cubicBezTo>
                  <a:cubicBezTo>
                    <a:pt x="278" y="248"/>
                    <a:pt x="278" y="248"/>
                    <a:pt x="278" y="248"/>
                  </a:cubicBezTo>
                  <a:cubicBezTo>
                    <a:pt x="275" y="246"/>
                    <a:pt x="275" y="246"/>
                    <a:pt x="275" y="246"/>
                  </a:cubicBezTo>
                  <a:moveTo>
                    <a:pt x="268" y="242"/>
                  </a:moveTo>
                  <a:cubicBezTo>
                    <a:pt x="266" y="244"/>
                    <a:pt x="266" y="244"/>
                    <a:pt x="266" y="244"/>
                  </a:cubicBezTo>
                  <a:cubicBezTo>
                    <a:pt x="269" y="246"/>
                    <a:pt x="269" y="246"/>
                    <a:pt x="269" y="246"/>
                  </a:cubicBezTo>
                  <a:cubicBezTo>
                    <a:pt x="271" y="243"/>
                    <a:pt x="271" y="243"/>
                    <a:pt x="271" y="243"/>
                  </a:cubicBezTo>
                  <a:cubicBezTo>
                    <a:pt x="268" y="242"/>
                    <a:pt x="268" y="242"/>
                    <a:pt x="268" y="242"/>
                  </a:cubicBezTo>
                  <a:moveTo>
                    <a:pt x="281" y="240"/>
                  </a:moveTo>
                  <a:cubicBezTo>
                    <a:pt x="278" y="242"/>
                    <a:pt x="278" y="242"/>
                    <a:pt x="278" y="242"/>
                  </a:cubicBezTo>
                  <a:cubicBezTo>
                    <a:pt x="281" y="244"/>
                    <a:pt x="281" y="244"/>
                    <a:pt x="281" y="244"/>
                  </a:cubicBezTo>
                  <a:cubicBezTo>
                    <a:pt x="283" y="242"/>
                    <a:pt x="283" y="242"/>
                    <a:pt x="283" y="242"/>
                  </a:cubicBezTo>
                  <a:cubicBezTo>
                    <a:pt x="281" y="240"/>
                    <a:pt x="281" y="240"/>
                    <a:pt x="281" y="240"/>
                  </a:cubicBezTo>
                  <a:moveTo>
                    <a:pt x="274" y="236"/>
                  </a:moveTo>
                  <a:cubicBezTo>
                    <a:pt x="271" y="238"/>
                    <a:pt x="271" y="238"/>
                    <a:pt x="271" y="238"/>
                  </a:cubicBezTo>
                  <a:cubicBezTo>
                    <a:pt x="274" y="240"/>
                    <a:pt x="274" y="240"/>
                    <a:pt x="274" y="240"/>
                  </a:cubicBezTo>
                  <a:cubicBezTo>
                    <a:pt x="277" y="237"/>
                    <a:pt x="277" y="237"/>
                    <a:pt x="277" y="237"/>
                  </a:cubicBezTo>
                  <a:cubicBezTo>
                    <a:pt x="274" y="236"/>
                    <a:pt x="274" y="236"/>
                    <a:pt x="274" y="236"/>
                  </a:cubicBezTo>
                  <a:moveTo>
                    <a:pt x="286" y="234"/>
                  </a:moveTo>
                  <a:cubicBezTo>
                    <a:pt x="284" y="236"/>
                    <a:pt x="284" y="236"/>
                    <a:pt x="284" y="236"/>
                  </a:cubicBezTo>
                  <a:cubicBezTo>
                    <a:pt x="287" y="238"/>
                    <a:pt x="287" y="238"/>
                    <a:pt x="287" y="238"/>
                  </a:cubicBezTo>
                  <a:cubicBezTo>
                    <a:pt x="289" y="236"/>
                    <a:pt x="289" y="236"/>
                    <a:pt x="289" y="236"/>
                  </a:cubicBezTo>
                  <a:cubicBezTo>
                    <a:pt x="286" y="234"/>
                    <a:pt x="286" y="234"/>
                    <a:pt x="286" y="234"/>
                  </a:cubicBezTo>
                  <a:moveTo>
                    <a:pt x="279" y="230"/>
                  </a:moveTo>
                  <a:cubicBezTo>
                    <a:pt x="277" y="232"/>
                    <a:pt x="277" y="232"/>
                    <a:pt x="277" y="232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282" y="232"/>
                    <a:pt x="282" y="232"/>
                    <a:pt x="282" y="232"/>
                  </a:cubicBezTo>
                  <a:cubicBezTo>
                    <a:pt x="279" y="230"/>
                    <a:pt x="279" y="230"/>
                    <a:pt x="279" y="230"/>
                  </a:cubicBezTo>
                  <a:moveTo>
                    <a:pt x="214" y="224"/>
                  </a:moveTo>
                  <a:cubicBezTo>
                    <a:pt x="213" y="226"/>
                    <a:pt x="213" y="226"/>
                    <a:pt x="213" y="226"/>
                  </a:cubicBezTo>
                  <a:cubicBezTo>
                    <a:pt x="209" y="224"/>
                    <a:pt x="209" y="224"/>
                    <a:pt x="209" y="224"/>
                  </a:cubicBezTo>
                  <a:cubicBezTo>
                    <a:pt x="219" y="234"/>
                    <a:pt x="219" y="234"/>
                    <a:pt x="219" y="234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31" y="242"/>
                    <a:pt x="231" y="242"/>
                    <a:pt x="231" y="242"/>
                  </a:cubicBezTo>
                  <a:cubicBezTo>
                    <a:pt x="222" y="232"/>
                    <a:pt x="222" y="232"/>
                    <a:pt x="222" y="232"/>
                  </a:cubicBezTo>
                  <a:cubicBezTo>
                    <a:pt x="215" y="228"/>
                    <a:pt x="215" y="228"/>
                    <a:pt x="215" y="228"/>
                  </a:cubicBezTo>
                  <a:cubicBezTo>
                    <a:pt x="216" y="227"/>
                    <a:pt x="216" y="227"/>
                    <a:pt x="216" y="227"/>
                  </a:cubicBezTo>
                  <a:cubicBezTo>
                    <a:pt x="214" y="224"/>
                    <a:pt x="214" y="224"/>
                    <a:pt x="214" y="224"/>
                  </a:cubicBezTo>
                  <a:moveTo>
                    <a:pt x="305" y="208"/>
                  </a:moveTo>
                  <a:cubicBezTo>
                    <a:pt x="307" y="211"/>
                    <a:pt x="307" y="211"/>
                    <a:pt x="307" y="211"/>
                  </a:cubicBezTo>
                  <a:cubicBezTo>
                    <a:pt x="305" y="213"/>
                    <a:pt x="305" y="213"/>
                    <a:pt x="305" y="213"/>
                  </a:cubicBezTo>
                  <a:cubicBezTo>
                    <a:pt x="308" y="215"/>
                    <a:pt x="308" y="215"/>
                    <a:pt x="308" y="215"/>
                  </a:cubicBezTo>
                  <a:cubicBezTo>
                    <a:pt x="309" y="213"/>
                    <a:pt x="309" y="213"/>
                    <a:pt x="309" y="213"/>
                  </a:cubicBezTo>
                  <a:cubicBezTo>
                    <a:pt x="315" y="219"/>
                    <a:pt x="315" y="219"/>
                    <a:pt x="315" y="219"/>
                  </a:cubicBezTo>
                  <a:cubicBezTo>
                    <a:pt x="327" y="226"/>
                    <a:pt x="327" y="226"/>
                    <a:pt x="327" y="226"/>
                  </a:cubicBezTo>
                  <a:cubicBezTo>
                    <a:pt x="317" y="216"/>
                    <a:pt x="317" y="216"/>
                    <a:pt x="317" y="216"/>
                  </a:cubicBezTo>
                  <a:cubicBezTo>
                    <a:pt x="305" y="208"/>
                    <a:pt x="305" y="208"/>
                    <a:pt x="305" y="208"/>
                  </a:cubicBezTo>
                  <a:moveTo>
                    <a:pt x="197" y="207"/>
                  </a:moveTo>
                  <a:cubicBezTo>
                    <a:pt x="195" y="210"/>
                    <a:pt x="195" y="210"/>
                    <a:pt x="195" y="210"/>
                  </a:cubicBezTo>
                  <a:cubicBezTo>
                    <a:pt x="197" y="212"/>
                    <a:pt x="197" y="212"/>
                    <a:pt x="197" y="212"/>
                  </a:cubicBezTo>
                  <a:cubicBezTo>
                    <a:pt x="199" y="209"/>
                    <a:pt x="199" y="209"/>
                    <a:pt x="199" y="209"/>
                  </a:cubicBezTo>
                  <a:cubicBezTo>
                    <a:pt x="197" y="207"/>
                    <a:pt x="197" y="207"/>
                    <a:pt x="197" y="207"/>
                  </a:cubicBezTo>
                  <a:moveTo>
                    <a:pt x="301" y="206"/>
                  </a:moveTo>
                  <a:cubicBezTo>
                    <a:pt x="298" y="209"/>
                    <a:pt x="298" y="209"/>
                    <a:pt x="298" y="209"/>
                  </a:cubicBezTo>
                  <a:cubicBezTo>
                    <a:pt x="301" y="210"/>
                    <a:pt x="301" y="210"/>
                    <a:pt x="301" y="210"/>
                  </a:cubicBezTo>
                  <a:cubicBezTo>
                    <a:pt x="303" y="208"/>
                    <a:pt x="303" y="208"/>
                    <a:pt x="303" y="208"/>
                  </a:cubicBezTo>
                  <a:cubicBezTo>
                    <a:pt x="301" y="206"/>
                    <a:pt x="301" y="206"/>
                    <a:pt x="301" y="206"/>
                  </a:cubicBezTo>
                  <a:moveTo>
                    <a:pt x="174" y="184"/>
                  </a:moveTo>
                  <a:cubicBezTo>
                    <a:pt x="172" y="187"/>
                    <a:pt x="172" y="187"/>
                    <a:pt x="172" y="187"/>
                  </a:cubicBezTo>
                  <a:cubicBezTo>
                    <a:pt x="175" y="190"/>
                    <a:pt x="175" y="190"/>
                    <a:pt x="175" y="190"/>
                  </a:cubicBezTo>
                  <a:cubicBezTo>
                    <a:pt x="176" y="187"/>
                    <a:pt x="176" y="187"/>
                    <a:pt x="176" y="187"/>
                  </a:cubicBezTo>
                  <a:cubicBezTo>
                    <a:pt x="174" y="184"/>
                    <a:pt x="174" y="184"/>
                    <a:pt x="174" y="184"/>
                  </a:cubicBezTo>
                  <a:moveTo>
                    <a:pt x="158" y="157"/>
                  </a:moveTo>
                  <a:cubicBezTo>
                    <a:pt x="157" y="158"/>
                    <a:pt x="157" y="159"/>
                    <a:pt x="157" y="160"/>
                  </a:cubicBezTo>
                  <a:cubicBezTo>
                    <a:pt x="160" y="162"/>
                    <a:pt x="160" y="162"/>
                    <a:pt x="160" y="162"/>
                  </a:cubicBezTo>
                  <a:cubicBezTo>
                    <a:pt x="160" y="160"/>
                    <a:pt x="160" y="159"/>
                    <a:pt x="161" y="158"/>
                  </a:cubicBezTo>
                  <a:cubicBezTo>
                    <a:pt x="158" y="157"/>
                    <a:pt x="158" y="157"/>
                    <a:pt x="158" y="157"/>
                  </a:cubicBezTo>
                  <a:moveTo>
                    <a:pt x="343" y="137"/>
                  </a:moveTo>
                  <a:cubicBezTo>
                    <a:pt x="348" y="142"/>
                    <a:pt x="348" y="142"/>
                    <a:pt x="348" y="142"/>
                  </a:cubicBezTo>
                  <a:cubicBezTo>
                    <a:pt x="351" y="143"/>
                    <a:pt x="354" y="143"/>
                    <a:pt x="356" y="144"/>
                  </a:cubicBezTo>
                  <a:cubicBezTo>
                    <a:pt x="356" y="144"/>
                    <a:pt x="356" y="143"/>
                    <a:pt x="355" y="142"/>
                  </a:cubicBezTo>
                  <a:cubicBezTo>
                    <a:pt x="355" y="142"/>
                    <a:pt x="355" y="142"/>
                    <a:pt x="355" y="142"/>
                  </a:cubicBezTo>
                  <a:cubicBezTo>
                    <a:pt x="355" y="142"/>
                    <a:pt x="355" y="142"/>
                    <a:pt x="355" y="142"/>
                  </a:cubicBezTo>
                  <a:cubicBezTo>
                    <a:pt x="355" y="142"/>
                    <a:pt x="355" y="142"/>
                    <a:pt x="355" y="142"/>
                  </a:cubicBezTo>
                  <a:cubicBezTo>
                    <a:pt x="355" y="142"/>
                    <a:pt x="355" y="142"/>
                    <a:pt x="355" y="142"/>
                  </a:cubicBezTo>
                  <a:cubicBezTo>
                    <a:pt x="355" y="141"/>
                    <a:pt x="354" y="141"/>
                    <a:pt x="354" y="140"/>
                  </a:cubicBezTo>
                  <a:cubicBezTo>
                    <a:pt x="350" y="139"/>
                    <a:pt x="347" y="138"/>
                    <a:pt x="343" y="137"/>
                  </a:cubicBezTo>
                  <a:moveTo>
                    <a:pt x="337" y="135"/>
                  </a:moveTo>
                  <a:cubicBezTo>
                    <a:pt x="338" y="137"/>
                    <a:pt x="339" y="138"/>
                    <a:pt x="340" y="139"/>
                  </a:cubicBezTo>
                  <a:cubicBezTo>
                    <a:pt x="342" y="140"/>
                    <a:pt x="343" y="140"/>
                    <a:pt x="345" y="141"/>
                  </a:cubicBezTo>
                  <a:cubicBezTo>
                    <a:pt x="344" y="139"/>
                    <a:pt x="343" y="138"/>
                    <a:pt x="342" y="137"/>
                  </a:cubicBezTo>
                  <a:cubicBezTo>
                    <a:pt x="341" y="136"/>
                    <a:pt x="339" y="136"/>
                    <a:pt x="337" y="135"/>
                  </a:cubicBezTo>
                  <a:moveTo>
                    <a:pt x="181" y="134"/>
                  </a:moveTo>
                  <a:cubicBezTo>
                    <a:pt x="178" y="136"/>
                    <a:pt x="178" y="136"/>
                    <a:pt x="178" y="136"/>
                  </a:cubicBezTo>
                  <a:cubicBezTo>
                    <a:pt x="181" y="138"/>
                    <a:pt x="181" y="138"/>
                    <a:pt x="181" y="138"/>
                  </a:cubicBezTo>
                  <a:cubicBezTo>
                    <a:pt x="184" y="136"/>
                    <a:pt x="184" y="136"/>
                    <a:pt x="184" y="136"/>
                  </a:cubicBezTo>
                  <a:cubicBezTo>
                    <a:pt x="181" y="134"/>
                    <a:pt x="181" y="134"/>
                    <a:pt x="181" y="134"/>
                  </a:cubicBezTo>
                  <a:moveTo>
                    <a:pt x="174" y="129"/>
                  </a:moveTo>
                  <a:cubicBezTo>
                    <a:pt x="165" y="137"/>
                    <a:pt x="165" y="137"/>
                    <a:pt x="165" y="137"/>
                  </a:cubicBezTo>
                  <a:cubicBezTo>
                    <a:pt x="158" y="149"/>
                    <a:pt x="158" y="149"/>
                    <a:pt x="158" y="149"/>
                  </a:cubicBezTo>
                  <a:cubicBezTo>
                    <a:pt x="160" y="152"/>
                    <a:pt x="160" y="152"/>
                    <a:pt x="160" y="152"/>
                  </a:cubicBezTo>
                  <a:cubicBezTo>
                    <a:pt x="162" y="149"/>
                    <a:pt x="162" y="149"/>
                    <a:pt x="162" y="149"/>
                  </a:cubicBezTo>
                  <a:cubicBezTo>
                    <a:pt x="160" y="147"/>
                    <a:pt x="160" y="147"/>
                    <a:pt x="160" y="147"/>
                  </a:cubicBezTo>
                  <a:cubicBezTo>
                    <a:pt x="168" y="140"/>
                    <a:pt x="168" y="140"/>
                    <a:pt x="168" y="140"/>
                  </a:cubicBezTo>
                  <a:cubicBezTo>
                    <a:pt x="172" y="132"/>
                    <a:pt x="172" y="132"/>
                    <a:pt x="172" y="132"/>
                  </a:cubicBezTo>
                  <a:cubicBezTo>
                    <a:pt x="174" y="134"/>
                    <a:pt x="174" y="134"/>
                    <a:pt x="174" y="134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174" y="130"/>
                    <a:pt x="174" y="130"/>
                    <a:pt x="174" y="130"/>
                  </a:cubicBezTo>
                  <a:cubicBezTo>
                    <a:pt x="174" y="129"/>
                    <a:pt x="174" y="129"/>
                    <a:pt x="174" y="129"/>
                  </a:cubicBezTo>
                  <a:moveTo>
                    <a:pt x="287" y="120"/>
                  </a:moveTo>
                  <a:cubicBezTo>
                    <a:pt x="289" y="122"/>
                    <a:pt x="290" y="124"/>
                    <a:pt x="292" y="125"/>
                  </a:cubicBezTo>
                  <a:cubicBezTo>
                    <a:pt x="294" y="126"/>
                    <a:pt x="296" y="126"/>
                    <a:pt x="299" y="127"/>
                  </a:cubicBezTo>
                  <a:cubicBezTo>
                    <a:pt x="297" y="126"/>
                    <a:pt x="295" y="124"/>
                    <a:pt x="294" y="122"/>
                  </a:cubicBezTo>
                  <a:cubicBezTo>
                    <a:pt x="292" y="122"/>
                    <a:pt x="289" y="121"/>
                    <a:pt x="287" y="120"/>
                  </a:cubicBezTo>
                  <a:moveTo>
                    <a:pt x="216" y="115"/>
                  </a:moveTo>
                  <a:cubicBezTo>
                    <a:pt x="214" y="118"/>
                    <a:pt x="214" y="118"/>
                    <a:pt x="214" y="118"/>
                  </a:cubicBezTo>
                  <a:cubicBezTo>
                    <a:pt x="216" y="120"/>
                    <a:pt x="216" y="120"/>
                    <a:pt x="216" y="120"/>
                  </a:cubicBezTo>
                  <a:cubicBezTo>
                    <a:pt x="218" y="117"/>
                    <a:pt x="218" y="117"/>
                    <a:pt x="218" y="117"/>
                  </a:cubicBezTo>
                  <a:cubicBezTo>
                    <a:pt x="216" y="115"/>
                    <a:pt x="216" y="115"/>
                    <a:pt x="216" y="115"/>
                  </a:cubicBezTo>
                  <a:moveTo>
                    <a:pt x="313" y="95"/>
                  </a:moveTo>
                  <a:cubicBezTo>
                    <a:pt x="315" y="97"/>
                    <a:pt x="317" y="99"/>
                    <a:pt x="318" y="100"/>
                  </a:cubicBezTo>
                  <a:cubicBezTo>
                    <a:pt x="321" y="101"/>
                    <a:pt x="323" y="102"/>
                    <a:pt x="325" y="102"/>
                  </a:cubicBezTo>
                  <a:cubicBezTo>
                    <a:pt x="324" y="101"/>
                    <a:pt x="322" y="99"/>
                    <a:pt x="320" y="97"/>
                  </a:cubicBezTo>
                  <a:cubicBezTo>
                    <a:pt x="318" y="97"/>
                    <a:pt x="316" y="96"/>
                    <a:pt x="313" y="95"/>
                  </a:cubicBezTo>
                  <a:moveTo>
                    <a:pt x="296" y="90"/>
                  </a:moveTo>
                  <a:cubicBezTo>
                    <a:pt x="297" y="91"/>
                    <a:pt x="297" y="91"/>
                    <a:pt x="298" y="92"/>
                  </a:cubicBezTo>
                  <a:cubicBezTo>
                    <a:pt x="301" y="95"/>
                    <a:pt x="301" y="95"/>
                    <a:pt x="301" y="95"/>
                  </a:cubicBezTo>
                  <a:cubicBezTo>
                    <a:pt x="304" y="96"/>
                    <a:pt x="307" y="97"/>
                    <a:pt x="309" y="98"/>
                  </a:cubicBezTo>
                  <a:cubicBezTo>
                    <a:pt x="308" y="96"/>
                    <a:pt x="306" y="94"/>
                    <a:pt x="304" y="92"/>
                  </a:cubicBezTo>
                  <a:cubicBezTo>
                    <a:pt x="301" y="92"/>
                    <a:pt x="299" y="91"/>
                    <a:pt x="296" y="90"/>
                  </a:cubicBezTo>
                  <a:moveTo>
                    <a:pt x="263" y="84"/>
                  </a:moveTo>
                  <a:cubicBezTo>
                    <a:pt x="261" y="88"/>
                    <a:pt x="261" y="88"/>
                    <a:pt x="261" y="88"/>
                  </a:cubicBezTo>
                  <a:cubicBezTo>
                    <a:pt x="262" y="90"/>
                    <a:pt x="263" y="91"/>
                    <a:pt x="264" y="92"/>
                  </a:cubicBezTo>
                  <a:cubicBezTo>
                    <a:pt x="265" y="88"/>
                    <a:pt x="265" y="88"/>
                    <a:pt x="265" y="88"/>
                  </a:cubicBezTo>
                  <a:cubicBezTo>
                    <a:pt x="264" y="87"/>
                    <a:pt x="263" y="85"/>
                    <a:pt x="263" y="84"/>
                  </a:cubicBezTo>
                  <a:moveTo>
                    <a:pt x="183" y="82"/>
                  </a:moveTo>
                  <a:cubicBezTo>
                    <a:pt x="184" y="88"/>
                    <a:pt x="184" y="88"/>
                    <a:pt x="184" y="88"/>
                  </a:cubicBezTo>
                  <a:cubicBezTo>
                    <a:pt x="184" y="87"/>
                    <a:pt x="184" y="87"/>
                    <a:pt x="184" y="87"/>
                  </a:cubicBezTo>
                  <a:cubicBezTo>
                    <a:pt x="194" y="97"/>
                    <a:pt x="194" y="97"/>
                    <a:pt x="194" y="97"/>
                  </a:cubicBezTo>
                  <a:cubicBezTo>
                    <a:pt x="195" y="94"/>
                    <a:pt x="195" y="94"/>
                    <a:pt x="195" y="94"/>
                  </a:cubicBezTo>
                  <a:cubicBezTo>
                    <a:pt x="190" y="89"/>
                    <a:pt x="190" y="89"/>
                    <a:pt x="190" y="89"/>
                  </a:cubicBezTo>
                  <a:cubicBezTo>
                    <a:pt x="189" y="89"/>
                    <a:pt x="189" y="89"/>
                    <a:pt x="188" y="89"/>
                  </a:cubicBezTo>
                  <a:cubicBezTo>
                    <a:pt x="188" y="87"/>
                    <a:pt x="188" y="87"/>
                    <a:pt x="188" y="87"/>
                  </a:cubicBezTo>
                  <a:cubicBezTo>
                    <a:pt x="183" y="82"/>
                    <a:pt x="183" y="82"/>
                    <a:pt x="183" y="82"/>
                  </a:cubicBezTo>
                  <a:moveTo>
                    <a:pt x="241" y="79"/>
                  </a:moveTo>
                  <a:cubicBezTo>
                    <a:pt x="232" y="87"/>
                    <a:pt x="232" y="87"/>
                    <a:pt x="232" y="87"/>
                  </a:cubicBezTo>
                  <a:cubicBezTo>
                    <a:pt x="226" y="97"/>
                    <a:pt x="226" y="97"/>
                    <a:pt x="226" y="97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41" y="79"/>
                    <a:pt x="241" y="79"/>
                    <a:pt x="241" y="79"/>
                  </a:cubicBezTo>
                  <a:moveTo>
                    <a:pt x="255" y="78"/>
                  </a:moveTo>
                  <a:cubicBezTo>
                    <a:pt x="255" y="78"/>
                    <a:pt x="255" y="78"/>
                    <a:pt x="255" y="78"/>
                  </a:cubicBezTo>
                  <a:cubicBezTo>
                    <a:pt x="255" y="78"/>
                    <a:pt x="255" y="78"/>
                    <a:pt x="255" y="78"/>
                  </a:cubicBezTo>
                  <a:cubicBezTo>
                    <a:pt x="256" y="80"/>
                    <a:pt x="257" y="81"/>
                    <a:pt x="257" y="82"/>
                  </a:cubicBezTo>
                  <a:cubicBezTo>
                    <a:pt x="259" y="83"/>
                    <a:pt x="261" y="83"/>
                    <a:pt x="262" y="84"/>
                  </a:cubicBezTo>
                  <a:cubicBezTo>
                    <a:pt x="261" y="82"/>
                    <a:pt x="260" y="81"/>
                    <a:pt x="260" y="79"/>
                  </a:cubicBezTo>
                  <a:cubicBezTo>
                    <a:pt x="255" y="78"/>
                    <a:pt x="255" y="78"/>
                    <a:pt x="255" y="78"/>
                  </a:cubicBezTo>
                  <a:moveTo>
                    <a:pt x="245" y="75"/>
                  </a:moveTo>
                  <a:cubicBezTo>
                    <a:pt x="242" y="78"/>
                    <a:pt x="242" y="78"/>
                    <a:pt x="242" y="78"/>
                  </a:cubicBezTo>
                  <a:cubicBezTo>
                    <a:pt x="244" y="79"/>
                    <a:pt x="245" y="79"/>
                    <a:pt x="246" y="79"/>
                  </a:cubicBezTo>
                  <a:cubicBezTo>
                    <a:pt x="249" y="77"/>
                    <a:pt x="249" y="77"/>
                    <a:pt x="249" y="77"/>
                  </a:cubicBezTo>
                  <a:cubicBezTo>
                    <a:pt x="245" y="75"/>
                    <a:pt x="245" y="75"/>
                    <a:pt x="245" y="75"/>
                  </a:cubicBezTo>
                  <a:moveTo>
                    <a:pt x="237" y="73"/>
                  </a:moveTo>
                  <a:cubicBezTo>
                    <a:pt x="234" y="76"/>
                    <a:pt x="234" y="76"/>
                    <a:pt x="234" y="76"/>
                  </a:cubicBezTo>
                  <a:cubicBezTo>
                    <a:pt x="237" y="77"/>
                    <a:pt x="237" y="77"/>
                    <a:pt x="237" y="77"/>
                  </a:cubicBezTo>
                  <a:cubicBezTo>
                    <a:pt x="240" y="74"/>
                    <a:pt x="240" y="74"/>
                    <a:pt x="240" y="74"/>
                  </a:cubicBezTo>
                  <a:cubicBezTo>
                    <a:pt x="239" y="74"/>
                    <a:pt x="238" y="73"/>
                    <a:pt x="237" y="73"/>
                  </a:cubicBezTo>
                  <a:moveTo>
                    <a:pt x="172" y="71"/>
                  </a:moveTo>
                  <a:cubicBezTo>
                    <a:pt x="174" y="78"/>
                    <a:pt x="174" y="78"/>
                    <a:pt x="174" y="78"/>
                  </a:cubicBezTo>
                  <a:cubicBezTo>
                    <a:pt x="178" y="82"/>
                    <a:pt x="178" y="82"/>
                    <a:pt x="178" y="82"/>
                  </a:cubicBezTo>
                  <a:cubicBezTo>
                    <a:pt x="177" y="76"/>
                    <a:pt x="177" y="76"/>
                    <a:pt x="177" y="76"/>
                  </a:cubicBezTo>
                  <a:cubicBezTo>
                    <a:pt x="172" y="71"/>
                    <a:pt x="172" y="71"/>
                    <a:pt x="172" y="71"/>
                  </a:cubicBezTo>
                  <a:moveTo>
                    <a:pt x="2" y="63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2" y="63"/>
                    <a:pt x="2" y="63"/>
                    <a:pt x="2" y="63"/>
                  </a:cubicBezTo>
                  <a:moveTo>
                    <a:pt x="162" y="61"/>
                  </a:moveTo>
                  <a:cubicBezTo>
                    <a:pt x="163" y="67"/>
                    <a:pt x="163" y="67"/>
                    <a:pt x="163" y="67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6" y="65"/>
                    <a:pt x="166" y="65"/>
                    <a:pt x="166" y="65"/>
                  </a:cubicBezTo>
                  <a:cubicBezTo>
                    <a:pt x="162" y="61"/>
                    <a:pt x="162" y="61"/>
                    <a:pt x="162" y="61"/>
                  </a:cubicBezTo>
                  <a:moveTo>
                    <a:pt x="254" y="58"/>
                  </a:moveTo>
                  <a:cubicBezTo>
                    <a:pt x="253" y="59"/>
                    <a:pt x="252" y="59"/>
                    <a:pt x="250" y="60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40" y="74"/>
                    <a:pt x="240" y="74"/>
                    <a:pt x="240" y="74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54" y="58"/>
                    <a:pt x="254" y="58"/>
                    <a:pt x="254" y="58"/>
                  </a:cubicBezTo>
                  <a:moveTo>
                    <a:pt x="157" y="60"/>
                  </a:moveTo>
                  <a:cubicBezTo>
                    <a:pt x="156" y="57"/>
                    <a:pt x="156" y="57"/>
                    <a:pt x="156" y="57"/>
                  </a:cubicBezTo>
                  <a:cubicBezTo>
                    <a:pt x="157" y="57"/>
                    <a:pt x="157" y="58"/>
                    <a:pt x="158" y="58"/>
                  </a:cubicBezTo>
                  <a:cubicBezTo>
                    <a:pt x="157" y="60"/>
                    <a:pt x="157" y="60"/>
                    <a:pt x="157" y="60"/>
                  </a:cubicBezTo>
                  <a:moveTo>
                    <a:pt x="143" y="47"/>
                  </a:moveTo>
                  <a:cubicBezTo>
                    <a:pt x="152" y="56"/>
                    <a:pt x="152" y="56"/>
                    <a:pt x="152" y="56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59" y="63"/>
                    <a:pt x="159" y="63"/>
                    <a:pt x="159" y="63"/>
                  </a:cubicBezTo>
                  <a:cubicBezTo>
                    <a:pt x="161" y="60"/>
                    <a:pt x="161" y="60"/>
                    <a:pt x="161" y="60"/>
                  </a:cubicBezTo>
                  <a:cubicBezTo>
                    <a:pt x="150" y="49"/>
                    <a:pt x="150" y="49"/>
                    <a:pt x="150" y="49"/>
                  </a:cubicBezTo>
                  <a:cubicBezTo>
                    <a:pt x="147" y="48"/>
                    <a:pt x="145" y="47"/>
                    <a:pt x="143" y="47"/>
                  </a:cubicBezTo>
                  <a:moveTo>
                    <a:pt x="257" y="46"/>
                  </a:moveTo>
                  <a:cubicBezTo>
                    <a:pt x="255" y="49"/>
                    <a:pt x="255" y="49"/>
                    <a:pt x="255" y="49"/>
                  </a:cubicBezTo>
                  <a:cubicBezTo>
                    <a:pt x="258" y="52"/>
                    <a:pt x="258" y="52"/>
                    <a:pt x="258" y="52"/>
                  </a:cubicBezTo>
                  <a:cubicBezTo>
                    <a:pt x="260" y="49"/>
                    <a:pt x="260" y="49"/>
                    <a:pt x="260" y="49"/>
                  </a:cubicBezTo>
                  <a:cubicBezTo>
                    <a:pt x="257" y="46"/>
                    <a:pt x="257" y="46"/>
                    <a:pt x="257" y="46"/>
                  </a:cubicBezTo>
                  <a:moveTo>
                    <a:pt x="23" y="42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8" y="50"/>
                    <a:pt x="20" y="50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4" y="45"/>
                    <a:pt x="24" y="44"/>
                    <a:pt x="23" y="44"/>
                  </a:cubicBezTo>
                  <a:cubicBezTo>
                    <a:pt x="23" y="42"/>
                    <a:pt x="23" y="42"/>
                    <a:pt x="23" y="42"/>
                  </a:cubicBezTo>
                  <a:moveTo>
                    <a:pt x="29" y="36"/>
                  </a:moveTo>
                  <a:cubicBezTo>
                    <a:pt x="27" y="38"/>
                    <a:pt x="27" y="38"/>
                    <a:pt x="27" y="38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29" y="36"/>
                    <a:pt x="29" y="36"/>
                    <a:pt x="29" y="36"/>
                  </a:cubicBezTo>
                  <a:moveTo>
                    <a:pt x="36" y="29"/>
                  </a:moveTo>
                  <a:cubicBezTo>
                    <a:pt x="33" y="32"/>
                    <a:pt x="33" y="32"/>
                    <a:pt x="33" y="32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29"/>
                    <a:pt x="36" y="29"/>
                    <a:pt x="36" y="29"/>
                  </a:cubicBezTo>
                  <a:moveTo>
                    <a:pt x="44" y="20"/>
                  </a:moveTo>
                  <a:cubicBezTo>
                    <a:pt x="39" y="26"/>
                    <a:pt x="39" y="26"/>
                    <a:pt x="39" y="26"/>
                  </a:cubicBezTo>
                  <a:cubicBezTo>
                    <a:pt x="39" y="26"/>
                    <a:pt x="39" y="26"/>
                    <a:pt x="40" y="26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21"/>
                    <a:pt x="46" y="21"/>
                    <a:pt x="44" y="20"/>
                  </a:cubicBezTo>
                  <a:moveTo>
                    <a:pt x="209" y="0"/>
                  </a:moveTo>
                  <a:cubicBezTo>
                    <a:pt x="209" y="0"/>
                    <a:pt x="209" y="0"/>
                    <a:pt x="209" y="0"/>
                  </a:cubicBezTo>
                  <a:cubicBezTo>
                    <a:pt x="208" y="1"/>
                    <a:pt x="208" y="2"/>
                    <a:pt x="209" y="2"/>
                  </a:cubicBezTo>
                  <a:cubicBezTo>
                    <a:pt x="210" y="4"/>
                    <a:pt x="210" y="4"/>
                    <a:pt x="210" y="4"/>
                  </a:cubicBezTo>
                  <a:cubicBezTo>
                    <a:pt x="212" y="4"/>
                    <a:pt x="214" y="5"/>
                    <a:pt x="217" y="6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11" y="0"/>
                    <a:pt x="210" y="0"/>
                    <a:pt x="20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11" name="Freeform 184">
              <a:extLst>
                <a:ext uri="{FF2B5EF4-FFF2-40B4-BE49-F238E27FC236}">
                  <a16:creationId xmlns:a16="http://schemas.microsoft.com/office/drawing/2014/main" xmlns="" id="{D33A5DAB-A137-4CA7-A188-56D3C8FF7A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6936" y="9846206"/>
              <a:ext cx="106363" cy="106363"/>
            </a:xfrm>
            <a:custGeom>
              <a:avLst/>
              <a:gdLst>
                <a:gd name="T0" fmla="*/ 70 w 103"/>
                <a:gd name="T1" fmla="*/ 76 h 103"/>
                <a:gd name="T2" fmla="*/ 85 w 103"/>
                <a:gd name="T3" fmla="*/ 91 h 103"/>
                <a:gd name="T4" fmla="*/ 87 w 103"/>
                <a:gd name="T5" fmla="*/ 92 h 103"/>
                <a:gd name="T6" fmla="*/ 87 w 103"/>
                <a:gd name="T7" fmla="*/ 92 h 103"/>
                <a:gd name="T8" fmla="*/ 90 w 103"/>
                <a:gd name="T9" fmla="*/ 95 h 103"/>
                <a:gd name="T10" fmla="*/ 91 w 103"/>
                <a:gd name="T11" fmla="*/ 95 h 103"/>
                <a:gd name="T12" fmla="*/ 103 w 103"/>
                <a:gd name="T13" fmla="*/ 103 h 103"/>
                <a:gd name="T14" fmla="*/ 88 w 103"/>
                <a:gd name="T15" fmla="*/ 88 h 103"/>
                <a:gd name="T16" fmla="*/ 70 w 103"/>
                <a:gd name="T17" fmla="*/ 76 h 103"/>
                <a:gd name="T18" fmla="*/ 55 w 103"/>
                <a:gd name="T19" fmla="*/ 53 h 103"/>
                <a:gd name="T20" fmla="*/ 52 w 103"/>
                <a:gd name="T21" fmla="*/ 58 h 103"/>
                <a:gd name="T22" fmla="*/ 55 w 103"/>
                <a:gd name="T23" fmla="*/ 61 h 103"/>
                <a:gd name="T24" fmla="*/ 58 w 103"/>
                <a:gd name="T25" fmla="*/ 58 h 103"/>
                <a:gd name="T26" fmla="*/ 55 w 103"/>
                <a:gd name="T27" fmla="*/ 53 h 103"/>
                <a:gd name="T28" fmla="*/ 3 w 103"/>
                <a:gd name="T29" fmla="*/ 0 h 103"/>
                <a:gd name="T30" fmla="*/ 1 w 103"/>
                <a:gd name="T31" fmla="*/ 3 h 103"/>
                <a:gd name="T32" fmla="*/ 0 w 103"/>
                <a:gd name="T33" fmla="*/ 5 h 103"/>
                <a:gd name="T34" fmla="*/ 4 w 103"/>
                <a:gd name="T35" fmla="*/ 9 h 103"/>
                <a:gd name="T36" fmla="*/ 6 w 103"/>
                <a:gd name="T37" fmla="*/ 5 h 103"/>
                <a:gd name="T38" fmla="*/ 6 w 103"/>
                <a:gd name="T39" fmla="*/ 5 h 103"/>
                <a:gd name="T40" fmla="*/ 3 w 103"/>
                <a:gd name="T41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" h="103">
                  <a:moveTo>
                    <a:pt x="70" y="76"/>
                  </a:moveTo>
                  <a:lnTo>
                    <a:pt x="85" y="91"/>
                  </a:lnTo>
                  <a:lnTo>
                    <a:pt x="87" y="92"/>
                  </a:lnTo>
                  <a:lnTo>
                    <a:pt x="87" y="92"/>
                  </a:lnTo>
                  <a:lnTo>
                    <a:pt x="90" y="95"/>
                  </a:lnTo>
                  <a:lnTo>
                    <a:pt x="91" y="95"/>
                  </a:lnTo>
                  <a:lnTo>
                    <a:pt x="103" y="103"/>
                  </a:lnTo>
                  <a:lnTo>
                    <a:pt x="88" y="88"/>
                  </a:lnTo>
                  <a:lnTo>
                    <a:pt x="70" y="76"/>
                  </a:lnTo>
                  <a:close/>
                  <a:moveTo>
                    <a:pt x="55" y="53"/>
                  </a:moveTo>
                  <a:lnTo>
                    <a:pt x="52" y="58"/>
                  </a:lnTo>
                  <a:lnTo>
                    <a:pt x="55" y="61"/>
                  </a:lnTo>
                  <a:lnTo>
                    <a:pt x="58" y="58"/>
                  </a:lnTo>
                  <a:lnTo>
                    <a:pt x="55" y="53"/>
                  </a:lnTo>
                  <a:close/>
                  <a:moveTo>
                    <a:pt x="3" y="0"/>
                  </a:moveTo>
                  <a:lnTo>
                    <a:pt x="1" y="3"/>
                  </a:lnTo>
                  <a:lnTo>
                    <a:pt x="0" y="5"/>
                  </a:lnTo>
                  <a:lnTo>
                    <a:pt x="4" y="9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12" name="Freeform 185">
              <a:extLst>
                <a:ext uri="{FF2B5EF4-FFF2-40B4-BE49-F238E27FC236}">
                  <a16:creationId xmlns:a16="http://schemas.microsoft.com/office/drawing/2014/main" xmlns="" id="{803828A6-25FD-4A89-A979-BC0183338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6936" y="9846206"/>
              <a:ext cx="106363" cy="106363"/>
            </a:xfrm>
            <a:custGeom>
              <a:avLst/>
              <a:gdLst>
                <a:gd name="T0" fmla="*/ 70 w 103"/>
                <a:gd name="T1" fmla="*/ 76 h 103"/>
                <a:gd name="T2" fmla="*/ 85 w 103"/>
                <a:gd name="T3" fmla="*/ 91 h 103"/>
                <a:gd name="T4" fmla="*/ 87 w 103"/>
                <a:gd name="T5" fmla="*/ 92 h 103"/>
                <a:gd name="T6" fmla="*/ 87 w 103"/>
                <a:gd name="T7" fmla="*/ 92 h 103"/>
                <a:gd name="T8" fmla="*/ 90 w 103"/>
                <a:gd name="T9" fmla="*/ 95 h 103"/>
                <a:gd name="T10" fmla="*/ 91 w 103"/>
                <a:gd name="T11" fmla="*/ 95 h 103"/>
                <a:gd name="T12" fmla="*/ 103 w 103"/>
                <a:gd name="T13" fmla="*/ 103 h 103"/>
                <a:gd name="T14" fmla="*/ 88 w 103"/>
                <a:gd name="T15" fmla="*/ 88 h 103"/>
                <a:gd name="T16" fmla="*/ 70 w 103"/>
                <a:gd name="T17" fmla="*/ 76 h 103"/>
                <a:gd name="T18" fmla="*/ 55 w 103"/>
                <a:gd name="T19" fmla="*/ 53 h 103"/>
                <a:gd name="T20" fmla="*/ 52 w 103"/>
                <a:gd name="T21" fmla="*/ 58 h 103"/>
                <a:gd name="T22" fmla="*/ 55 w 103"/>
                <a:gd name="T23" fmla="*/ 61 h 103"/>
                <a:gd name="T24" fmla="*/ 58 w 103"/>
                <a:gd name="T25" fmla="*/ 58 h 103"/>
                <a:gd name="T26" fmla="*/ 55 w 103"/>
                <a:gd name="T27" fmla="*/ 53 h 103"/>
                <a:gd name="T28" fmla="*/ 3 w 103"/>
                <a:gd name="T29" fmla="*/ 0 h 103"/>
                <a:gd name="T30" fmla="*/ 1 w 103"/>
                <a:gd name="T31" fmla="*/ 3 h 103"/>
                <a:gd name="T32" fmla="*/ 0 w 103"/>
                <a:gd name="T33" fmla="*/ 5 h 103"/>
                <a:gd name="T34" fmla="*/ 4 w 103"/>
                <a:gd name="T35" fmla="*/ 9 h 103"/>
                <a:gd name="T36" fmla="*/ 6 w 103"/>
                <a:gd name="T37" fmla="*/ 5 h 103"/>
                <a:gd name="T38" fmla="*/ 6 w 103"/>
                <a:gd name="T39" fmla="*/ 5 h 103"/>
                <a:gd name="T40" fmla="*/ 3 w 103"/>
                <a:gd name="T41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" h="103">
                  <a:moveTo>
                    <a:pt x="70" y="76"/>
                  </a:moveTo>
                  <a:lnTo>
                    <a:pt x="85" y="91"/>
                  </a:lnTo>
                  <a:lnTo>
                    <a:pt x="87" y="92"/>
                  </a:lnTo>
                  <a:lnTo>
                    <a:pt x="87" y="92"/>
                  </a:lnTo>
                  <a:lnTo>
                    <a:pt x="90" y="95"/>
                  </a:lnTo>
                  <a:lnTo>
                    <a:pt x="91" y="95"/>
                  </a:lnTo>
                  <a:lnTo>
                    <a:pt x="103" y="103"/>
                  </a:lnTo>
                  <a:lnTo>
                    <a:pt x="88" y="88"/>
                  </a:lnTo>
                  <a:lnTo>
                    <a:pt x="70" y="76"/>
                  </a:lnTo>
                  <a:moveTo>
                    <a:pt x="55" y="53"/>
                  </a:moveTo>
                  <a:lnTo>
                    <a:pt x="52" y="58"/>
                  </a:lnTo>
                  <a:lnTo>
                    <a:pt x="55" y="61"/>
                  </a:lnTo>
                  <a:lnTo>
                    <a:pt x="58" y="58"/>
                  </a:lnTo>
                  <a:lnTo>
                    <a:pt x="55" y="53"/>
                  </a:lnTo>
                  <a:moveTo>
                    <a:pt x="3" y="0"/>
                  </a:moveTo>
                  <a:lnTo>
                    <a:pt x="1" y="3"/>
                  </a:lnTo>
                  <a:lnTo>
                    <a:pt x="0" y="5"/>
                  </a:lnTo>
                  <a:lnTo>
                    <a:pt x="4" y="9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13" name="Freeform 186">
              <a:extLst>
                <a:ext uri="{FF2B5EF4-FFF2-40B4-BE49-F238E27FC236}">
                  <a16:creationId xmlns:a16="http://schemas.microsoft.com/office/drawing/2014/main" xmlns="" id="{A6C61B3C-8B57-4B0E-8E37-0C866868B5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02532" y="9799737"/>
              <a:ext cx="186910" cy="172453"/>
            </a:xfrm>
            <a:custGeom>
              <a:avLst/>
              <a:gdLst>
                <a:gd name="T0" fmla="*/ 98 w 120"/>
                <a:gd name="T1" fmla="*/ 94 h 111"/>
                <a:gd name="T2" fmla="*/ 108 w 120"/>
                <a:gd name="T3" fmla="*/ 104 h 111"/>
                <a:gd name="T4" fmla="*/ 114 w 120"/>
                <a:gd name="T5" fmla="*/ 108 h 111"/>
                <a:gd name="T6" fmla="*/ 120 w 120"/>
                <a:gd name="T7" fmla="*/ 111 h 111"/>
                <a:gd name="T8" fmla="*/ 110 w 120"/>
                <a:gd name="T9" fmla="*/ 101 h 111"/>
                <a:gd name="T10" fmla="*/ 98 w 120"/>
                <a:gd name="T11" fmla="*/ 94 h 111"/>
                <a:gd name="T12" fmla="*/ 91 w 120"/>
                <a:gd name="T13" fmla="*/ 82 h 111"/>
                <a:gd name="T14" fmla="*/ 89 w 120"/>
                <a:gd name="T15" fmla="*/ 85 h 111"/>
                <a:gd name="T16" fmla="*/ 92 w 120"/>
                <a:gd name="T17" fmla="*/ 88 h 111"/>
                <a:gd name="T18" fmla="*/ 93 w 120"/>
                <a:gd name="T19" fmla="*/ 85 h 111"/>
                <a:gd name="T20" fmla="*/ 91 w 120"/>
                <a:gd name="T21" fmla="*/ 82 h 111"/>
                <a:gd name="T22" fmla="*/ 68 w 120"/>
                <a:gd name="T23" fmla="*/ 60 h 111"/>
                <a:gd name="T24" fmla="*/ 66 w 120"/>
                <a:gd name="T25" fmla="*/ 62 h 111"/>
                <a:gd name="T26" fmla="*/ 69 w 120"/>
                <a:gd name="T27" fmla="*/ 65 h 111"/>
                <a:gd name="T28" fmla="*/ 70 w 120"/>
                <a:gd name="T29" fmla="*/ 62 h 111"/>
                <a:gd name="T30" fmla="*/ 68 w 120"/>
                <a:gd name="T31" fmla="*/ 60 h 111"/>
                <a:gd name="T32" fmla="*/ 29 w 120"/>
                <a:gd name="T33" fmla="*/ 21 h 111"/>
                <a:gd name="T34" fmla="*/ 32 w 120"/>
                <a:gd name="T35" fmla="*/ 28 h 111"/>
                <a:gd name="T36" fmla="*/ 31 w 120"/>
                <a:gd name="T37" fmla="*/ 28 h 111"/>
                <a:gd name="T38" fmla="*/ 34 w 120"/>
                <a:gd name="T39" fmla="*/ 30 h 111"/>
                <a:gd name="T40" fmla="*/ 34 w 120"/>
                <a:gd name="T41" fmla="*/ 30 h 111"/>
                <a:gd name="T42" fmla="*/ 37 w 120"/>
                <a:gd name="T43" fmla="*/ 30 h 111"/>
                <a:gd name="T44" fmla="*/ 38 w 120"/>
                <a:gd name="T45" fmla="*/ 30 h 111"/>
                <a:gd name="T46" fmla="*/ 29 w 120"/>
                <a:gd name="T47" fmla="*/ 21 h 111"/>
                <a:gd name="T48" fmla="*/ 5 w 120"/>
                <a:gd name="T49" fmla="*/ 1 h 111"/>
                <a:gd name="T50" fmla="*/ 15 w 120"/>
                <a:gd name="T51" fmla="*/ 11 h 111"/>
                <a:gd name="T52" fmla="*/ 17 w 120"/>
                <a:gd name="T53" fmla="*/ 12 h 111"/>
                <a:gd name="T54" fmla="*/ 26 w 120"/>
                <a:gd name="T55" fmla="*/ 18 h 111"/>
                <a:gd name="T56" fmla="*/ 27 w 120"/>
                <a:gd name="T57" fmla="*/ 18 h 111"/>
                <a:gd name="T58" fmla="*/ 17 w 120"/>
                <a:gd name="T59" fmla="*/ 8 h 111"/>
                <a:gd name="T60" fmla="*/ 11 w 120"/>
                <a:gd name="T61" fmla="*/ 5 h 111"/>
                <a:gd name="T62" fmla="*/ 5 w 120"/>
                <a:gd name="T63" fmla="*/ 1 h 111"/>
                <a:gd name="T64" fmla="*/ 2 w 120"/>
                <a:gd name="T65" fmla="*/ 0 h 111"/>
                <a:gd name="T66" fmla="*/ 0 w 120"/>
                <a:gd name="T67" fmla="*/ 2 h 111"/>
                <a:gd name="T68" fmla="*/ 2 w 120"/>
                <a:gd name="T69" fmla="*/ 4 h 111"/>
                <a:gd name="T70" fmla="*/ 5 w 120"/>
                <a:gd name="T71" fmla="*/ 1 h 111"/>
                <a:gd name="T72" fmla="*/ 2 w 120"/>
                <a:gd name="T7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0" h="111">
                  <a:moveTo>
                    <a:pt x="98" y="94"/>
                  </a:moveTo>
                  <a:cubicBezTo>
                    <a:pt x="108" y="104"/>
                    <a:pt x="108" y="104"/>
                    <a:pt x="108" y="104"/>
                  </a:cubicBezTo>
                  <a:cubicBezTo>
                    <a:pt x="114" y="108"/>
                    <a:pt x="114" y="108"/>
                    <a:pt x="114" y="108"/>
                  </a:cubicBezTo>
                  <a:cubicBezTo>
                    <a:pt x="120" y="111"/>
                    <a:pt x="120" y="111"/>
                    <a:pt x="120" y="111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98" y="94"/>
                    <a:pt x="98" y="94"/>
                    <a:pt x="98" y="94"/>
                  </a:cubicBezTo>
                  <a:moveTo>
                    <a:pt x="91" y="82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93" y="85"/>
                    <a:pt x="93" y="85"/>
                    <a:pt x="93" y="85"/>
                  </a:cubicBezTo>
                  <a:cubicBezTo>
                    <a:pt x="91" y="82"/>
                    <a:pt x="91" y="82"/>
                    <a:pt x="91" y="82"/>
                  </a:cubicBezTo>
                  <a:moveTo>
                    <a:pt x="68" y="60"/>
                  </a:moveTo>
                  <a:cubicBezTo>
                    <a:pt x="66" y="62"/>
                    <a:pt x="66" y="62"/>
                    <a:pt x="66" y="62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68" y="60"/>
                    <a:pt x="68" y="60"/>
                    <a:pt x="68" y="60"/>
                  </a:cubicBezTo>
                  <a:moveTo>
                    <a:pt x="29" y="21"/>
                  </a:moveTo>
                  <a:cubicBezTo>
                    <a:pt x="29" y="23"/>
                    <a:pt x="30" y="26"/>
                    <a:pt x="32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5" y="30"/>
                    <a:pt x="36" y="30"/>
                    <a:pt x="37" y="30"/>
                  </a:cubicBezTo>
                  <a:cubicBezTo>
                    <a:pt x="37" y="30"/>
                    <a:pt x="38" y="30"/>
                    <a:pt x="38" y="30"/>
                  </a:cubicBezTo>
                  <a:cubicBezTo>
                    <a:pt x="29" y="21"/>
                    <a:pt x="29" y="21"/>
                    <a:pt x="29" y="21"/>
                  </a:cubicBezTo>
                  <a:moveTo>
                    <a:pt x="5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5" y="1"/>
                    <a:pt x="5" y="1"/>
                    <a:pt x="5" y="1"/>
                  </a:cubicBezTo>
                  <a:moveTo>
                    <a:pt x="2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14" name="Freeform 187">
              <a:extLst>
                <a:ext uri="{FF2B5EF4-FFF2-40B4-BE49-F238E27FC236}">
                  <a16:creationId xmlns:a16="http://schemas.microsoft.com/office/drawing/2014/main" xmlns="" id="{94666E41-BD12-448A-BE85-553E5C6A5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0854" y="9619022"/>
              <a:ext cx="7229" cy="6196"/>
            </a:xfrm>
            <a:custGeom>
              <a:avLst/>
              <a:gdLst>
                <a:gd name="T0" fmla="*/ 2 w 5"/>
                <a:gd name="T1" fmla="*/ 0 h 4"/>
                <a:gd name="T2" fmla="*/ 0 w 5"/>
                <a:gd name="T3" fmla="*/ 3 h 4"/>
                <a:gd name="T4" fmla="*/ 3 w 5"/>
                <a:gd name="T5" fmla="*/ 4 h 4"/>
                <a:gd name="T6" fmla="*/ 5 w 5"/>
                <a:gd name="T7" fmla="*/ 2 h 4"/>
                <a:gd name="T8" fmla="*/ 5 w 5"/>
                <a:gd name="T9" fmla="*/ 1 h 4"/>
                <a:gd name="T10" fmla="*/ 2 w 5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4"/>
                    <a:pt x="3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4" y="1"/>
                    <a:pt x="3" y="1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15" name="Freeform 188">
              <a:extLst>
                <a:ext uri="{FF2B5EF4-FFF2-40B4-BE49-F238E27FC236}">
                  <a16:creationId xmlns:a16="http://schemas.microsoft.com/office/drawing/2014/main" xmlns="" id="{3A4C20D3-F86B-4696-9414-3196E700A8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5303" y="9706798"/>
              <a:ext cx="96037" cy="95004"/>
            </a:xfrm>
            <a:custGeom>
              <a:avLst/>
              <a:gdLst>
                <a:gd name="T0" fmla="*/ 3 w 62"/>
                <a:gd name="T1" fmla="*/ 57 h 61"/>
                <a:gd name="T2" fmla="*/ 0 w 62"/>
                <a:gd name="T3" fmla="*/ 59 h 61"/>
                <a:gd name="T4" fmla="*/ 3 w 62"/>
                <a:gd name="T5" fmla="*/ 61 h 61"/>
                <a:gd name="T6" fmla="*/ 6 w 62"/>
                <a:gd name="T7" fmla="*/ 59 h 61"/>
                <a:gd name="T8" fmla="*/ 3 w 62"/>
                <a:gd name="T9" fmla="*/ 57 h 61"/>
                <a:gd name="T10" fmla="*/ 45 w 62"/>
                <a:gd name="T11" fmla="*/ 15 h 61"/>
                <a:gd name="T12" fmla="*/ 42 w 62"/>
                <a:gd name="T13" fmla="*/ 18 h 61"/>
                <a:gd name="T14" fmla="*/ 42 w 62"/>
                <a:gd name="T15" fmla="*/ 18 h 61"/>
                <a:gd name="T16" fmla="*/ 41 w 62"/>
                <a:gd name="T17" fmla="*/ 18 h 61"/>
                <a:gd name="T18" fmla="*/ 36 w 62"/>
                <a:gd name="T19" fmla="*/ 24 h 61"/>
                <a:gd name="T20" fmla="*/ 38 w 62"/>
                <a:gd name="T21" fmla="*/ 24 h 61"/>
                <a:gd name="T22" fmla="*/ 39 w 62"/>
                <a:gd name="T23" fmla="*/ 26 h 61"/>
                <a:gd name="T24" fmla="*/ 45 w 62"/>
                <a:gd name="T25" fmla="*/ 19 h 61"/>
                <a:gd name="T26" fmla="*/ 45 w 62"/>
                <a:gd name="T27" fmla="*/ 15 h 61"/>
                <a:gd name="T28" fmla="*/ 52 w 62"/>
                <a:gd name="T29" fmla="*/ 7 h 61"/>
                <a:gd name="T30" fmla="*/ 48 w 62"/>
                <a:gd name="T31" fmla="*/ 11 h 61"/>
                <a:gd name="T32" fmla="*/ 49 w 62"/>
                <a:gd name="T33" fmla="*/ 15 h 61"/>
                <a:gd name="T34" fmla="*/ 52 w 62"/>
                <a:gd name="T35" fmla="*/ 12 h 61"/>
                <a:gd name="T36" fmla="*/ 52 w 62"/>
                <a:gd name="T37" fmla="*/ 10 h 61"/>
                <a:gd name="T38" fmla="*/ 53 w 62"/>
                <a:gd name="T39" fmla="*/ 11 h 61"/>
                <a:gd name="T40" fmla="*/ 55 w 62"/>
                <a:gd name="T41" fmla="*/ 9 h 61"/>
                <a:gd name="T42" fmla="*/ 52 w 62"/>
                <a:gd name="T43" fmla="*/ 7 h 61"/>
                <a:gd name="T44" fmla="*/ 58 w 62"/>
                <a:gd name="T45" fmla="*/ 2 h 61"/>
                <a:gd name="T46" fmla="*/ 55 w 62"/>
                <a:gd name="T47" fmla="*/ 5 h 61"/>
                <a:gd name="T48" fmla="*/ 56 w 62"/>
                <a:gd name="T49" fmla="*/ 9 h 61"/>
                <a:gd name="T50" fmla="*/ 58 w 62"/>
                <a:gd name="T51" fmla="*/ 6 h 61"/>
                <a:gd name="T52" fmla="*/ 58 w 62"/>
                <a:gd name="T53" fmla="*/ 2 h 61"/>
                <a:gd name="T54" fmla="*/ 60 w 62"/>
                <a:gd name="T55" fmla="*/ 0 h 61"/>
                <a:gd name="T56" fmla="*/ 59 w 62"/>
                <a:gd name="T57" fmla="*/ 0 h 61"/>
                <a:gd name="T58" fmla="*/ 59 w 62"/>
                <a:gd name="T59" fmla="*/ 1 h 61"/>
                <a:gd name="T60" fmla="*/ 62 w 62"/>
                <a:gd name="T61" fmla="*/ 1 h 61"/>
                <a:gd name="T62" fmla="*/ 61 w 62"/>
                <a:gd name="T63" fmla="*/ 0 h 61"/>
                <a:gd name="T64" fmla="*/ 60 w 62"/>
                <a:gd name="T6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" h="61">
                  <a:moveTo>
                    <a:pt x="3" y="57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45" y="15"/>
                  </a:moveTo>
                  <a:cubicBezTo>
                    <a:pt x="42" y="18"/>
                    <a:pt x="42" y="18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2" y="18"/>
                    <a:pt x="41" y="18"/>
                    <a:pt x="41" y="18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5"/>
                    <a:pt x="39" y="25"/>
                    <a:pt x="39" y="26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5" y="15"/>
                    <a:pt x="45" y="15"/>
                    <a:pt x="45" y="15"/>
                  </a:cubicBezTo>
                  <a:moveTo>
                    <a:pt x="52" y="7"/>
                  </a:moveTo>
                  <a:cubicBezTo>
                    <a:pt x="48" y="11"/>
                    <a:pt x="48" y="11"/>
                    <a:pt x="48" y="11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2" y="7"/>
                    <a:pt x="52" y="7"/>
                    <a:pt x="52" y="7"/>
                  </a:cubicBezTo>
                  <a:moveTo>
                    <a:pt x="58" y="2"/>
                  </a:moveTo>
                  <a:cubicBezTo>
                    <a:pt x="55" y="5"/>
                    <a:pt x="55" y="5"/>
                    <a:pt x="55" y="5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8" y="2"/>
                    <a:pt x="58" y="2"/>
                    <a:pt x="58" y="2"/>
                  </a:cubicBezTo>
                  <a:moveTo>
                    <a:pt x="60" y="0"/>
                  </a:moveTo>
                  <a:cubicBezTo>
                    <a:pt x="60" y="0"/>
                    <a:pt x="59" y="0"/>
                    <a:pt x="59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1"/>
                    <a:pt x="62" y="1"/>
                  </a:cubicBezTo>
                  <a:cubicBezTo>
                    <a:pt x="62" y="1"/>
                    <a:pt x="62" y="1"/>
                    <a:pt x="61" y="0"/>
                  </a:cubicBezTo>
                  <a:cubicBezTo>
                    <a:pt x="61" y="0"/>
                    <a:pt x="61" y="0"/>
                    <a:pt x="6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16" name="Freeform 189">
              <a:extLst>
                <a:ext uri="{FF2B5EF4-FFF2-40B4-BE49-F238E27FC236}">
                  <a16:creationId xmlns:a16="http://schemas.microsoft.com/office/drawing/2014/main" xmlns="" id="{89CC43F3-E872-4652-BCAB-29C9D4134C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8493" y="10429656"/>
              <a:ext cx="46469" cy="43371"/>
            </a:xfrm>
            <a:custGeom>
              <a:avLst/>
              <a:gdLst>
                <a:gd name="T0" fmla="*/ 3 w 30"/>
                <a:gd name="T1" fmla="*/ 24 h 28"/>
                <a:gd name="T2" fmla="*/ 0 w 30"/>
                <a:gd name="T3" fmla="*/ 27 h 28"/>
                <a:gd name="T4" fmla="*/ 3 w 30"/>
                <a:gd name="T5" fmla="*/ 28 h 28"/>
                <a:gd name="T6" fmla="*/ 6 w 30"/>
                <a:gd name="T7" fmla="*/ 26 h 28"/>
                <a:gd name="T8" fmla="*/ 3 w 30"/>
                <a:gd name="T9" fmla="*/ 24 h 28"/>
                <a:gd name="T10" fmla="*/ 26 w 30"/>
                <a:gd name="T11" fmla="*/ 0 h 28"/>
                <a:gd name="T12" fmla="*/ 21 w 30"/>
                <a:gd name="T13" fmla="*/ 6 h 28"/>
                <a:gd name="T14" fmla="*/ 22 w 30"/>
                <a:gd name="T15" fmla="*/ 7 h 28"/>
                <a:gd name="T16" fmla="*/ 22 w 30"/>
                <a:gd name="T17" fmla="*/ 7 h 28"/>
                <a:gd name="T18" fmla="*/ 24 w 30"/>
                <a:gd name="T19" fmla="*/ 6 h 28"/>
                <a:gd name="T20" fmla="*/ 26 w 30"/>
                <a:gd name="T21" fmla="*/ 4 h 28"/>
                <a:gd name="T22" fmla="*/ 27 w 30"/>
                <a:gd name="T23" fmla="*/ 4 h 28"/>
                <a:gd name="T24" fmla="*/ 30 w 30"/>
                <a:gd name="T25" fmla="*/ 2 h 28"/>
                <a:gd name="T26" fmla="*/ 27 w 30"/>
                <a:gd name="T27" fmla="*/ 0 h 28"/>
                <a:gd name="T28" fmla="*/ 26 w 30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8">
                  <a:moveTo>
                    <a:pt x="3" y="24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1" y="27"/>
                    <a:pt x="2" y="28"/>
                    <a:pt x="3" y="28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4" y="25"/>
                    <a:pt x="3" y="24"/>
                  </a:cubicBezTo>
                  <a:moveTo>
                    <a:pt x="26" y="0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3" y="7"/>
                    <a:pt x="24" y="7"/>
                    <a:pt x="24" y="6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7" y="4"/>
                    <a:pt x="27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9" y="1"/>
                    <a:pt x="28" y="1"/>
                    <a:pt x="27" y="0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17" name="Freeform 190">
              <a:extLst>
                <a:ext uri="{FF2B5EF4-FFF2-40B4-BE49-F238E27FC236}">
                  <a16:creationId xmlns:a16="http://schemas.microsoft.com/office/drawing/2014/main" xmlns="" id="{ACE25207-4B31-4D18-A258-23064306D8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1426" y="9915394"/>
              <a:ext cx="2068406" cy="924225"/>
            </a:xfrm>
            <a:custGeom>
              <a:avLst/>
              <a:gdLst>
                <a:gd name="T0" fmla="*/ 1312 w 1331"/>
                <a:gd name="T1" fmla="*/ 554 h 594"/>
                <a:gd name="T2" fmla="*/ 1198 w 1331"/>
                <a:gd name="T3" fmla="*/ 533 h 594"/>
                <a:gd name="T4" fmla="*/ 1323 w 1331"/>
                <a:gd name="T5" fmla="*/ 541 h 594"/>
                <a:gd name="T6" fmla="*/ 1288 w 1331"/>
                <a:gd name="T7" fmla="*/ 533 h 594"/>
                <a:gd name="T8" fmla="*/ 1211 w 1331"/>
                <a:gd name="T9" fmla="*/ 516 h 594"/>
                <a:gd name="T10" fmla="*/ 1268 w 1331"/>
                <a:gd name="T11" fmla="*/ 496 h 594"/>
                <a:gd name="T12" fmla="*/ 1287 w 1331"/>
                <a:gd name="T13" fmla="*/ 508 h 594"/>
                <a:gd name="T14" fmla="*/ 1302 w 1331"/>
                <a:gd name="T15" fmla="*/ 512 h 594"/>
                <a:gd name="T16" fmla="*/ 1291 w 1331"/>
                <a:gd name="T17" fmla="*/ 498 h 594"/>
                <a:gd name="T18" fmla="*/ 1057 w 1331"/>
                <a:gd name="T19" fmla="*/ 471 h 594"/>
                <a:gd name="T20" fmla="*/ 1083 w 1331"/>
                <a:gd name="T21" fmla="*/ 445 h 594"/>
                <a:gd name="T22" fmla="*/ 1197 w 1331"/>
                <a:gd name="T23" fmla="*/ 446 h 594"/>
                <a:gd name="T24" fmla="*/ 1220 w 1331"/>
                <a:gd name="T25" fmla="*/ 443 h 594"/>
                <a:gd name="T26" fmla="*/ 1260 w 1331"/>
                <a:gd name="T27" fmla="*/ 500 h 594"/>
                <a:gd name="T28" fmla="*/ 1260 w 1331"/>
                <a:gd name="T29" fmla="*/ 479 h 594"/>
                <a:gd name="T30" fmla="*/ 1279 w 1331"/>
                <a:gd name="T31" fmla="*/ 490 h 594"/>
                <a:gd name="T32" fmla="*/ 1240 w 1331"/>
                <a:gd name="T33" fmla="*/ 462 h 594"/>
                <a:gd name="T34" fmla="*/ 1252 w 1331"/>
                <a:gd name="T35" fmla="*/ 493 h 594"/>
                <a:gd name="T36" fmla="*/ 1240 w 1331"/>
                <a:gd name="T37" fmla="*/ 483 h 594"/>
                <a:gd name="T38" fmla="*/ 1225 w 1331"/>
                <a:gd name="T39" fmla="*/ 471 h 594"/>
                <a:gd name="T40" fmla="*/ 1207 w 1331"/>
                <a:gd name="T41" fmla="*/ 436 h 594"/>
                <a:gd name="T42" fmla="*/ 1208 w 1331"/>
                <a:gd name="T43" fmla="*/ 436 h 594"/>
                <a:gd name="T44" fmla="*/ 1176 w 1331"/>
                <a:gd name="T45" fmla="*/ 433 h 594"/>
                <a:gd name="T46" fmla="*/ 1187 w 1331"/>
                <a:gd name="T47" fmla="*/ 434 h 594"/>
                <a:gd name="T48" fmla="*/ 1165 w 1331"/>
                <a:gd name="T49" fmla="*/ 424 h 594"/>
                <a:gd name="T50" fmla="*/ 1126 w 1331"/>
                <a:gd name="T51" fmla="*/ 395 h 594"/>
                <a:gd name="T52" fmla="*/ 1150 w 1331"/>
                <a:gd name="T53" fmla="*/ 413 h 594"/>
                <a:gd name="T54" fmla="*/ 1160 w 1331"/>
                <a:gd name="T55" fmla="*/ 420 h 594"/>
                <a:gd name="T56" fmla="*/ 1126 w 1331"/>
                <a:gd name="T57" fmla="*/ 395 h 594"/>
                <a:gd name="T58" fmla="*/ 1122 w 1331"/>
                <a:gd name="T59" fmla="*/ 347 h 594"/>
                <a:gd name="T60" fmla="*/ 110 w 1331"/>
                <a:gd name="T61" fmla="*/ 320 h 594"/>
                <a:gd name="T62" fmla="*/ 86 w 1331"/>
                <a:gd name="T63" fmla="*/ 300 h 594"/>
                <a:gd name="T64" fmla="*/ 25 w 1331"/>
                <a:gd name="T65" fmla="*/ 294 h 594"/>
                <a:gd name="T66" fmla="*/ 10 w 1331"/>
                <a:gd name="T67" fmla="*/ 285 h 594"/>
                <a:gd name="T68" fmla="*/ 39 w 1331"/>
                <a:gd name="T69" fmla="*/ 285 h 594"/>
                <a:gd name="T70" fmla="*/ 2 w 1331"/>
                <a:gd name="T71" fmla="*/ 281 h 594"/>
                <a:gd name="T72" fmla="*/ 70 w 1331"/>
                <a:gd name="T73" fmla="*/ 280 h 594"/>
                <a:gd name="T74" fmla="*/ 14 w 1331"/>
                <a:gd name="T75" fmla="*/ 279 h 594"/>
                <a:gd name="T76" fmla="*/ 11 w 1331"/>
                <a:gd name="T77" fmla="*/ 272 h 594"/>
                <a:gd name="T78" fmla="*/ 44 w 1331"/>
                <a:gd name="T79" fmla="*/ 270 h 594"/>
                <a:gd name="T80" fmla="*/ 29 w 1331"/>
                <a:gd name="T81" fmla="*/ 264 h 594"/>
                <a:gd name="T82" fmla="*/ 65 w 1331"/>
                <a:gd name="T83" fmla="*/ 249 h 594"/>
                <a:gd name="T84" fmla="*/ 46 w 1331"/>
                <a:gd name="T85" fmla="*/ 237 h 594"/>
                <a:gd name="T86" fmla="*/ 458 w 1331"/>
                <a:gd name="T87" fmla="*/ 203 h 594"/>
                <a:gd name="T88" fmla="*/ 439 w 1331"/>
                <a:gd name="T89" fmla="*/ 200 h 594"/>
                <a:gd name="T90" fmla="*/ 427 w 1331"/>
                <a:gd name="T91" fmla="*/ 157 h 594"/>
                <a:gd name="T92" fmla="*/ 423 w 1331"/>
                <a:gd name="T93" fmla="*/ 156 h 594"/>
                <a:gd name="T94" fmla="*/ 407 w 1331"/>
                <a:gd name="T95" fmla="*/ 149 h 594"/>
                <a:gd name="T96" fmla="*/ 392 w 1331"/>
                <a:gd name="T97" fmla="*/ 143 h 594"/>
                <a:gd name="T98" fmla="*/ 362 w 1331"/>
                <a:gd name="T99" fmla="*/ 132 h 594"/>
                <a:gd name="T100" fmla="*/ 378 w 1331"/>
                <a:gd name="T101" fmla="*/ 138 h 594"/>
                <a:gd name="T102" fmla="*/ 210 w 1331"/>
                <a:gd name="T103" fmla="*/ 113 h 594"/>
                <a:gd name="T104" fmla="*/ 198 w 1331"/>
                <a:gd name="T105" fmla="*/ 108 h 594"/>
                <a:gd name="T106" fmla="*/ 181 w 1331"/>
                <a:gd name="T107" fmla="*/ 102 h 594"/>
                <a:gd name="T108" fmla="*/ 230 w 1331"/>
                <a:gd name="T109" fmla="*/ 86 h 594"/>
                <a:gd name="T110" fmla="*/ 206 w 1331"/>
                <a:gd name="T111" fmla="*/ 78 h 594"/>
                <a:gd name="T112" fmla="*/ 324 w 1331"/>
                <a:gd name="T113" fmla="*/ 54 h 594"/>
                <a:gd name="T114" fmla="*/ 313 w 1331"/>
                <a:gd name="T115" fmla="*/ 46 h 594"/>
                <a:gd name="T116" fmla="*/ 297 w 1331"/>
                <a:gd name="T117" fmla="*/ 41 h 594"/>
                <a:gd name="T118" fmla="*/ 257 w 1331"/>
                <a:gd name="T119" fmla="*/ 29 h 594"/>
                <a:gd name="T120" fmla="*/ 203 w 1331"/>
                <a:gd name="T121" fmla="*/ 7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31" h="594">
                  <a:moveTo>
                    <a:pt x="1144" y="584"/>
                  </a:moveTo>
                  <a:cubicBezTo>
                    <a:pt x="1138" y="594"/>
                    <a:pt x="1138" y="594"/>
                    <a:pt x="1138" y="594"/>
                  </a:cubicBezTo>
                  <a:cubicBezTo>
                    <a:pt x="1146" y="586"/>
                    <a:pt x="1146" y="586"/>
                    <a:pt x="1146" y="586"/>
                  </a:cubicBezTo>
                  <a:cubicBezTo>
                    <a:pt x="1144" y="584"/>
                    <a:pt x="1144" y="584"/>
                    <a:pt x="1144" y="584"/>
                  </a:cubicBezTo>
                  <a:moveTo>
                    <a:pt x="1155" y="572"/>
                  </a:moveTo>
                  <a:cubicBezTo>
                    <a:pt x="1151" y="576"/>
                    <a:pt x="1151" y="576"/>
                    <a:pt x="1151" y="576"/>
                  </a:cubicBezTo>
                  <a:cubicBezTo>
                    <a:pt x="1152" y="577"/>
                    <a:pt x="1152" y="577"/>
                    <a:pt x="1152" y="577"/>
                  </a:cubicBezTo>
                  <a:cubicBezTo>
                    <a:pt x="1155" y="572"/>
                    <a:pt x="1155" y="572"/>
                    <a:pt x="1155" y="572"/>
                  </a:cubicBezTo>
                  <a:moveTo>
                    <a:pt x="1318" y="543"/>
                  </a:moveTo>
                  <a:cubicBezTo>
                    <a:pt x="1312" y="554"/>
                    <a:pt x="1312" y="554"/>
                    <a:pt x="1312" y="554"/>
                  </a:cubicBezTo>
                  <a:cubicBezTo>
                    <a:pt x="1313" y="555"/>
                    <a:pt x="1314" y="555"/>
                    <a:pt x="1314" y="556"/>
                  </a:cubicBezTo>
                  <a:cubicBezTo>
                    <a:pt x="1314" y="556"/>
                    <a:pt x="1314" y="556"/>
                    <a:pt x="1314" y="556"/>
                  </a:cubicBezTo>
                  <a:cubicBezTo>
                    <a:pt x="1315" y="556"/>
                    <a:pt x="1315" y="556"/>
                    <a:pt x="1315" y="556"/>
                  </a:cubicBezTo>
                  <a:cubicBezTo>
                    <a:pt x="1319" y="548"/>
                    <a:pt x="1319" y="548"/>
                    <a:pt x="1319" y="548"/>
                  </a:cubicBezTo>
                  <a:cubicBezTo>
                    <a:pt x="1318" y="549"/>
                    <a:pt x="1318" y="549"/>
                    <a:pt x="1318" y="549"/>
                  </a:cubicBezTo>
                  <a:cubicBezTo>
                    <a:pt x="1318" y="543"/>
                    <a:pt x="1318" y="543"/>
                    <a:pt x="1318" y="543"/>
                  </a:cubicBezTo>
                  <a:moveTo>
                    <a:pt x="1195" y="532"/>
                  </a:moveTo>
                  <a:cubicBezTo>
                    <a:pt x="1190" y="537"/>
                    <a:pt x="1190" y="537"/>
                    <a:pt x="1190" y="537"/>
                  </a:cubicBezTo>
                  <a:cubicBezTo>
                    <a:pt x="1191" y="537"/>
                    <a:pt x="1192" y="538"/>
                    <a:pt x="1193" y="538"/>
                  </a:cubicBezTo>
                  <a:cubicBezTo>
                    <a:pt x="1198" y="533"/>
                    <a:pt x="1198" y="533"/>
                    <a:pt x="1198" y="533"/>
                  </a:cubicBezTo>
                  <a:cubicBezTo>
                    <a:pt x="1197" y="533"/>
                    <a:pt x="1196" y="532"/>
                    <a:pt x="1195" y="532"/>
                  </a:cubicBezTo>
                  <a:cubicBezTo>
                    <a:pt x="1195" y="532"/>
                    <a:pt x="1195" y="532"/>
                    <a:pt x="1195" y="532"/>
                  </a:cubicBezTo>
                  <a:moveTo>
                    <a:pt x="1202" y="525"/>
                  </a:moveTo>
                  <a:cubicBezTo>
                    <a:pt x="1199" y="528"/>
                    <a:pt x="1199" y="528"/>
                    <a:pt x="1199" y="528"/>
                  </a:cubicBezTo>
                  <a:cubicBezTo>
                    <a:pt x="1200" y="532"/>
                    <a:pt x="1200" y="532"/>
                    <a:pt x="1200" y="532"/>
                  </a:cubicBezTo>
                  <a:cubicBezTo>
                    <a:pt x="1203" y="529"/>
                    <a:pt x="1203" y="529"/>
                    <a:pt x="1203" y="529"/>
                  </a:cubicBezTo>
                  <a:cubicBezTo>
                    <a:pt x="1202" y="525"/>
                    <a:pt x="1202" y="525"/>
                    <a:pt x="1202" y="525"/>
                  </a:cubicBezTo>
                  <a:moveTo>
                    <a:pt x="1329" y="522"/>
                  </a:moveTo>
                  <a:cubicBezTo>
                    <a:pt x="1323" y="534"/>
                    <a:pt x="1323" y="534"/>
                    <a:pt x="1323" y="534"/>
                  </a:cubicBezTo>
                  <a:cubicBezTo>
                    <a:pt x="1323" y="541"/>
                    <a:pt x="1323" y="541"/>
                    <a:pt x="1323" y="541"/>
                  </a:cubicBezTo>
                  <a:cubicBezTo>
                    <a:pt x="1326" y="535"/>
                    <a:pt x="1326" y="535"/>
                    <a:pt x="1326" y="535"/>
                  </a:cubicBezTo>
                  <a:cubicBezTo>
                    <a:pt x="1326" y="529"/>
                    <a:pt x="1326" y="529"/>
                    <a:pt x="1326" y="529"/>
                  </a:cubicBezTo>
                  <a:cubicBezTo>
                    <a:pt x="1327" y="529"/>
                    <a:pt x="1327" y="530"/>
                    <a:pt x="1328" y="531"/>
                  </a:cubicBezTo>
                  <a:cubicBezTo>
                    <a:pt x="1331" y="525"/>
                    <a:pt x="1331" y="525"/>
                    <a:pt x="1331" y="525"/>
                  </a:cubicBezTo>
                  <a:cubicBezTo>
                    <a:pt x="1330" y="524"/>
                    <a:pt x="1330" y="523"/>
                    <a:pt x="1329" y="522"/>
                  </a:cubicBezTo>
                  <a:moveTo>
                    <a:pt x="1295" y="520"/>
                  </a:moveTo>
                  <a:cubicBezTo>
                    <a:pt x="1291" y="526"/>
                    <a:pt x="1291" y="526"/>
                    <a:pt x="1291" y="526"/>
                  </a:cubicBezTo>
                  <a:cubicBezTo>
                    <a:pt x="1291" y="527"/>
                    <a:pt x="1291" y="527"/>
                    <a:pt x="1291" y="527"/>
                  </a:cubicBezTo>
                  <a:cubicBezTo>
                    <a:pt x="1291" y="527"/>
                    <a:pt x="1291" y="527"/>
                    <a:pt x="1291" y="527"/>
                  </a:cubicBezTo>
                  <a:cubicBezTo>
                    <a:pt x="1288" y="533"/>
                    <a:pt x="1288" y="533"/>
                    <a:pt x="1288" y="533"/>
                  </a:cubicBezTo>
                  <a:cubicBezTo>
                    <a:pt x="1289" y="534"/>
                    <a:pt x="1289" y="534"/>
                    <a:pt x="1290" y="535"/>
                  </a:cubicBezTo>
                  <a:cubicBezTo>
                    <a:pt x="1295" y="527"/>
                    <a:pt x="1295" y="527"/>
                    <a:pt x="1295" y="527"/>
                  </a:cubicBezTo>
                  <a:cubicBezTo>
                    <a:pt x="1295" y="520"/>
                    <a:pt x="1295" y="520"/>
                    <a:pt x="1295" y="520"/>
                  </a:cubicBezTo>
                  <a:moveTo>
                    <a:pt x="1208" y="519"/>
                  </a:moveTo>
                  <a:cubicBezTo>
                    <a:pt x="1206" y="521"/>
                    <a:pt x="1206" y="521"/>
                    <a:pt x="1206" y="521"/>
                  </a:cubicBezTo>
                  <a:cubicBezTo>
                    <a:pt x="1207" y="525"/>
                    <a:pt x="1207" y="525"/>
                    <a:pt x="1207" y="525"/>
                  </a:cubicBezTo>
                  <a:cubicBezTo>
                    <a:pt x="1209" y="522"/>
                    <a:pt x="1209" y="522"/>
                    <a:pt x="1209" y="522"/>
                  </a:cubicBezTo>
                  <a:cubicBezTo>
                    <a:pt x="1208" y="519"/>
                    <a:pt x="1208" y="519"/>
                    <a:pt x="1208" y="519"/>
                  </a:cubicBezTo>
                  <a:moveTo>
                    <a:pt x="1216" y="511"/>
                  </a:moveTo>
                  <a:cubicBezTo>
                    <a:pt x="1211" y="516"/>
                    <a:pt x="1211" y="516"/>
                    <a:pt x="1211" y="516"/>
                  </a:cubicBezTo>
                  <a:cubicBezTo>
                    <a:pt x="1212" y="516"/>
                    <a:pt x="1212" y="516"/>
                    <a:pt x="1212" y="516"/>
                  </a:cubicBezTo>
                  <a:cubicBezTo>
                    <a:pt x="1213" y="519"/>
                    <a:pt x="1213" y="519"/>
                    <a:pt x="1213" y="519"/>
                  </a:cubicBezTo>
                  <a:cubicBezTo>
                    <a:pt x="1219" y="512"/>
                    <a:pt x="1219" y="512"/>
                    <a:pt x="1219" y="512"/>
                  </a:cubicBezTo>
                  <a:cubicBezTo>
                    <a:pt x="1218" y="512"/>
                    <a:pt x="1217" y="511"/>
                    <a:pt x="1216" y="511"/>
                  </a:cubicBezTo>
                  <a:moveTo>
                    <a:pt x="1268" y="496"/>
                  </a:moveTo>
                  <a:cubicBezTo>
                    <a:pt x="1268" y="506"/>
                    <a:pt x="1268" y="506"/>
                    <a:pt x="1268" y="506"/>
                  </a:cubicBezTo>
                  <a:cubicBezTo>
                    <a:pt x="1269" y="506"/>
                    <a:pt x="1270" y="507"/>
                    <a:pt x="1271" y="507"/>
                  </a:cubicBezTo>
                  <a:cubicBezTo>
                    <a:pt x="1271" y="500"/>
                    <a:pt x="1271" y="500"/>
                    <a:pt x="1271" y="500"/>
                  </a:cubicBezTo>
                  <a:cubicBezTo>
                    <a:pt x="1270" y="500"/>
                    <a:pt x="1269" y="499"/>
                    <a:pt x="1268" y="499"/>
                  </a:cubicBezTo>
                  <a:cubicBezTo>
                    <a:pt x="1268" y="496"/>
                    <a:pt x="1268" y="496"/>
                    <a:pt x="1268" y="496"/>
                  </a:cubicBezTo>
                  <a:moveTo>
                    <a:pt x="1275" y="496"/>
                  </a:moveTo>
                  <a:cubicBezTo>
                    <a:pt x="1275" y="510"/>
                    <a:pt x="1275" y="510"/>
                    <a:pt x="1275" y="510"/>
                  </a:cubicBezTo>
                  <a:cubicBezTo>
                    <a:pt x="1277" y="510"/>
                    <a:pt x="1278" y="511"/>
                    <a:pt x="1279" y="511"/>
                  </a:cubicBezTo>
                  <a:cubicBezTo>
                    <a:pt x="1279" y="504"/>
                    <a:pt x="1279" y="504"/>
                    <a:pt x="1279" y="504"/>
                  </a:cubicBezTo>
                  <a:cubicBezTo>
                    <a:pt x="1278" y="504"/>
                    <a:pt x="1278" y="504"/>
                    <a:pt x="1277" y="503"/>
                  </a:cubicBezTo>
                  <a:cubicBezTo>
                    <a:pt x="1275" y="496"/>
                    <a:pt x="1275" y="496"/>
                    <a:pt x="1275" y="496"/>
                  </a:cubicBezTo>
                  <a:moveTo>
                    <a:pt x="1283" y="495"/>
                  </a:moveTo>
                  <a:cubicBezTo>
                    <a:pt x="1283" y="514"/>
                    <a:pt x="1283" y="514"/>
                    <a:pt x="1283" y="514"/>
                  </a:cubicBezTo>
                  <a:cubicBezTo>
                    <a:pt x="1284" y="514"/>
                    <a:pt x="1286" y="515"/>
                    <a:pt x="1287" y="515"/>
                  </a:cubicBezTo>
                  <a:cubicBezTo>
                    <a:pt x="1287" y="508"/>
                    <a:pt x="1287" y="508"/>
                    <a:pt x="1287" y="508"/>
                  </a:cubicBezTo>
                  <a:cubicBezTo>
                    <a:pt x="1283" y="495"/>
                    <a:pt x="1283" y="495"/>
                    <a:pt x="1283" y="495"/>
                  </a:cubicBezTo>
                  <a:moveTo>
                    <a:pt x="1296" y="494"/>
                  </a:moveTo>
                  <a:cubicBezTo>
                    <a:pt x="1299" y="505"/>
                    <a:pt x="1299" y="505"/>
                    <a:pt x="1299" y="505"/>
                  </a:cubicBezTo>
                  <a:cubicBezTo>
                    <a:pt x="1299" y="505"/>
                    <a:pt x="1299" y="505"/>
                    <a:pt x="1299" y="505"/>
                  </a:cubicBezTo>
                  <a:cubicBezTo>
                    <a:pt x="1299" y="507"/>
                    <a:pt x="1299" y="507"/>
                    <a:pt x="1299" y="507"/>
                  </a:cubicBezTo>
                  <a:cubicBezTo>
                    <a:pt x="1300" y="510"/>
                    <a:pt x="1300" y="510"/>
                    <a:pt x="1300" y="510"/>
                  </a:cubicBezTo>
                  <a:cubicBezTo>
                    <a:pt x="1299" y="511"/>
                    <a:pt x="1299" y="511"/>
                    <a:pt x="1299" y="511"/>
                  </a:cubicBezTo>
                  <a:cubicBezTo>
                    <a:pt x="1299" y="518"/>
                    <a:pt x="1299" y="518"/>
                    <a:pt x="1299" y="518"/>
                  </a:cubicBezTo>
                  <a:cubicBezTo>
                    <a:pt x="1300" y="517"/>
                    <a:pt x="1300" y="517"/>
                    <a:pt x="1300" y="517"/>
                  </a:cubicBezTo>
                  <a:cubicBezTo>
                    <a:pt x="1302" y="512"/>
                    <a:pt x="1302" y="512"/>
                    <a:pt x="1302" y="512"/>
                  </a:cubicBezTo>
                  <a:cubicBezTo>
                    <a:pt x="1302" y="508"/>
                    <a:pt x="1302" y="508"/>
                    <a:pt x="1302" y="508"/>
                  </a:cubicBezTo>
                  <a:cubicBezTo>
                    <a:pt x="1303" y="509"/>
                    <a:pt x="1303" y="509"/>
                    <a:pt x="1304" y="509"/>
                  </a:cubicBezTo>
                  <a:cubicBezTo>
                    <a:pt x="1307" y="503"/>
                    <a:pt x="1307" y="503"/>
                    <a:pt x="1307" y="503"/>
                  </a:cubicBezTo>
                  <a:cubicBezTo>
                    <a:pt x="1306" y="503"/>
                    <a:pt x="1305" y="502"/>
                    <a:pt x="1304" y="501"/>
                  </a:cubicBezTo>
                  <a:cubicBezTo>
                    <a:pt x="1302" y="505"/>
                    <a:pt x="1302" y="505"/>
                    <a:pt x="1302" y="505"/>
                  </a:cubicBezTo>
                  <a:cubicBezTo>
                    <a:pt x="1300" y="498"/>
                    <a:pt x="1300" y="498"/>
                    <a:pt x="1300" y="498"/>
                  </a:cubicBezTo>
                  <a:cubicBezTo>
                    <a:pt x="1299" y="496"/>
                    <a:pt x="1297" y="495"/>
                    <a:pt x="1296" y="494"/>
                  </a:cubicBezTo>
                  <a:moveTo>
                    <a:pt x="1286" y="485"/>
                  </a:moveTo>
                  <a:cubicBezTo>
                    <a:pt x="1288" y="496"/>
                    <a:pt x="1288" y="496"/>
                    <a:pt x="1288" y="496"/>
                  </a:cubicBezTo>
                  <a:cubicBezTo>
                    <a:pt x="1289" y="497"/>
                    <a:pt x="1290" y="498"/>
                    <a:pt x="1291" y="498"/>
                  </a:cubicBezTo>
                  <a:cubicBezTo>
                    <a:pt x="1291" y="508"/>
                    <a:pt x="1291" y="508"/>
                    <a:pt x="1291" y="508"/>
                  </a:cubicBezTo>
                  <a:cubicBezTo>
                    <a:pt x="1292" y="511"/>
                    <a:pt x="1292" y="511"/>
                    <a:pt x="1292" y="511"/>
                  </a:cubicBezTo>
                  <a:cubicBezTo>
                    <a:pt x="1292" y="511"/>
                    <a:pt x="1291" y="511"/>
                    <a:pt x="1291" y="510"/>
                  </a:cubicBezTo>
                  <a:cubicBezTo>
                    <a:pt x="1291" y="518"/>
                    <a:pt x="1291" y="518"/>
                    <a:pt x="1291" y="518"/>
                  </a:cubicBezTo>
                  <a:cubicBezTo>
                    <a:pt x="1292" y="518"/>
                    <a:pt x="1293" y="519"/>
                    <a:pt x="1295" y="519"/>
                  </a:cubicBezTo>
                  <a:cubicBezTo>
                    <a:pt x="1295" y="507"/>
                    <a:pt x="1295" y="507"/>
                    <a:pt x="1295" y="507"/>
                  </a:cubicBezTo>
                  <a:cubicBezTo>
                    <a:pt x="1290" y="489"/>
                    <a:pt x="1290" y="489"/>
                    <a:pt x="1290" y="489"/>
                  </a:cubicBezTo>
                  <a:cubicBezTo>
                    <a:pt x="1289" y="487"/>
                    <a:pt x="1287" y="486"/>
                    <a:pt x="1286" y="485"/>
                  </a:cubicBezTo>
                  <a:moveTo>
                    <a:pt x="1059" y="468"/>
                  </a:moveTo>
                  <a:cubicBezTo>
                    <a:pt x="1057" y="471"/>
                    <a:pt x="1057" y="471"/>
                    <a:pt x="1057" y="471"/>
                  </a:cubicBezTo>
                  <a:cubicBezTo>
                    <a:pt x="1058" y="471"/>
                    <a:pt x="1059" y="472"/>
                    <a:pt x="1060" y="472"/>
                  </a:cubicBezTo>
                  <a:cubicBezTo>
                    <a:pt x="1063" y="470"/>
                    <a:pt x="1063" y="470"/>
                    <a:pt x="1063" y="470"/>
                  </a:cubicBezTo>
                  <a:cubicBezTo>
                    <a:pt x="1061" y="469"/>
                    <a:pt x="1060" y="469"/>
                    <a:pt x="1059" y="468"/>
                  </a:cubicBezTo>
                  <a:moveTo>
                    <a:pt x="1228" y="446"/>
                  </a:moveTo>
                  <a:cubicBezTo>
                    <a:pt x="1228" y="454"/>
                    <a:pt x="1228" y="454"/>
                    <a:pt x="1228" y="454"/>
                  </a:cubicBezTo>
                  <a:cubicBezTo>
                    <a:pt x="1229" y="454"/>
                    <a:pt x="1229" y="454"/>
                    <a:pt x="1229" y="454"/>
                  </a:cubicBezTo>
                  <a:cubicBezTo>
                    <a:pt x="1232" y="463"/>
                    <a:pt x="1232" y="463"/>
                    <a:pt x="1232" y="463"/>
                  </a:cubicBezTo>
                  <a:cubicBezTo>
                    <a:pt x="1232" y="448"/>
                    <a:pt x="1232" y="448"/>
                    <a:pt x="1232" y="448"/>
                  </a:cubicBezTo>
                  <a:cubicBezTo>
                    <a:pt x="1230" y="448"/>
                    <a:pt x="1229" y="447"/>
                    <a:pt x="1228" y="446"/>
                  </a:cubicBezTo>
                  <a:moveTo>
                    <a:pt x="1083" y="445"/>
                  </a:moveTo>
                  <a:cubicBezTo>
                    <a:pt x="1080" y="447"/>
                    <a:pt x="1080" y="447"/>
                    <a:pt x="1080" y="447"/>
                  </a:cubicBezTo>
                  <a:cubicBezTo>
                    <a:pt x="1081" y="447"/>
                    <a:pt x="1081" y="447"/>
                    <a:pt x="1081" y="447"/>
                  </a:cubicBezTo>
                  <a:cubicBezTo>
                    <a:pt x="1077" y="455"/>
                    <a:pt x="1077" y="455"/>
                    <a:pt x="1077" y="455"/>
                  </a:cubicBezTo>
                  <a:cubicBezTo>
                    <a:pt x="1086" y="446"/>
                    <a:pt x="1086" y="446"/>
                    <a:pt x="1086" y="446"/>
                  </a:cubicBezTo>
                  <a:cubicBezTo>
                    <a:pt x="1084" y="445"/>
                    <a:pt x="1084" y="445"/>
                    <a:pt x="1084" y="445"/>
                  </a:cubicBezTo>
                  <a:cubicBezTo>
                    <a:pt x="1084" y="445"/>
                    <a:pt x="1084" y="445"/>
                    <a:pt x="1084" y="445"/>
                  </a:cubicBezTo>
                  <a:cubicBezTo>
                    <a:pt x="1083" y="445"/>
                    <a:pt x="1083" y="445"/>
                    <a:pt x="1083" y="445"/>
                  </a:cubicBezTo>
                  <a:moveTo>
                    <a:pt x="1198" y="444"/>
                  </a:moveTo>
                  <a:cubicBezTo>
                    <a:pt x="1197" y="446"/>
                    <a:pt x="1197" y="446"/>
                    <a:pt x="1197" y="446"/>
                  </a:cubicBezTo>
                  <a:cubicBezTo>
                    <a:pt x="1197" y="446"/>
                    <a:pt x="1197" y="446"/>
                    <a:pt x="1197" y="446"/>
                  </a:cubicBezTo>
                  <a:cubicBezTo>
                    <a:pt x="1197" y="446"/>
                    <a:pt x="1197" y="446"/>
                    <a:pt x="1197" y="446"/>
                  </a:cubicBezTo>
                  <a:cubicBezTo>
                    <a:pt x="1195" y="447"/>
                    <a:pt x="1195" y="447"/>
                    <a:pt x="1195" y="447"/>
                  </a:cubicBezTo>
                  <a:cubicBezTo>
                    <a:pt x="1197" y="455"/>
                    <a:pt x="1197" y="455"/>
                    <a:pt x="1197" y="455"/>
                  </a:cubicBezTo>
                  <a:cubicBezTo>
                    <a:pt x="1199" y="456"/>
                    <a:pt x="1200" y="458"/>
                    <a:pt x="1202" y="459"/>
                  </a:cubicBezTo>
                  <a:cubicBezTo>
                    <a:pt x="1198" y="444"/>
                    <a:pt x="1198" y="444"/>
                    <a:pt x="1198" y="444"/>
                  </a:cubicBezTo>
                  <a:moveTo>
                    <a:pt x="1220" y="443"/>
                  </a:moveTo>
                  <a:cubicBezTo>
                    <a:pt x="1220" y="451"/>
                    <a:pt x="1220" y="451"/>
                    <a:pt x="1220" y="451"/>
                  </a:cubicBezTo>
                  <a:cubicBezTo>
                    <a:pt x="1224" y="464"/>
                    <a:pt x="1224" y="464"/>
                    <a:pt x="1224" y="464"/>
                  </a:cubicBezTo>
                  <a:cubicBezTo>
                    <a:pt x="1224" y="444"/>
                    <a:pt x="1224" y="444"/>
                    <a:pt x="1224" y="444"/>
                  </a:cubicBezTo>
                  <a:cubicBezTo>
                    <a:pt x="1223" y="444"/>
                    <a:pt x="1222" y="443"/>
                    <a:pt x="1220" y="443"/>
                  </a:cubicBezTo>
                  <a:moveTo>
                    <a:pt x="1213" y="439"/>
                  </a:moveTo>
                  <a:cubicBezTo>
                    <a:pt x="1213" y="451"/>
                    <a:pt x="1213" y="451"/>
                    <a:pt x="1213" y="451"/>
                  </a:cubicBezTo>
                  <a:cubicBezTo>
                    <a:pt x="1218" y="473"/>
                    <a:pt x="1218" y="473"/>
                    <a:pt x="1218" y="473"/>
                  </a:cubicBezTo>
                  <a:cubicBezTo>
                    <a:pt x="1224" y="478"/>
                    <a:pt x="1231" y="484"/>
                    <a:pt x="1237" y="489"/>
                  </a:cubicBezTo>
                  <a:cubicBezTo>
                    <a:pt x="1237" y="490"/>
                    <a:pt x="1237" y="490"/>
                    <a:pt x="1237" y="490"/>
                  </a:cubicBezTo>
                  <a:cubicBezTo>
                    <a:pt x="1246" y="494"/>
                    <a:pt x="1255" y="499"/>
                    <a:pt x="1264" y="504"/>
                  </a:cubicBezTo>
                  <a:cubicBezTo>
                    <a:pt x="1264" y="503"/>
                    <a:pt x="1263" y="503"/>
                    <a:pt x="1263" y="503"/>
                  </a:cubicBezTo>
                  <a:cubicBezTo>
                    <a:pt x="1263" y="496"/>
                    <a:pt x="1263" y="496"/>
                    <a:pt x="1263" y="496"/>
                  </a:cubicBezTo>
                  <a:cubicBezTo>
                    <a:pt x="1262" y="495"/>
                    <a:pt x="1261" y="495"/>
                    <a:pt x="1260" y="494"/>
                  </a:cubicBezTo>
                  <a:cubicBezTo>
                    <a:pt x="1260" y="500"/>
                    <a:pt x="1260" y="500"/>
                    <a:pt x="1260" y="500"/>
                  </a:cubicBezTo>
                  <a:cubicBezTo>
                    <a:pt x="1258" y="499"/>
                    <a:pt x="1257" y="497"/>
                    <a:pt x="1255" y="496"/>
                  </a:cubicBezTo>
                  <a:cubicBezTo>
                    <a:pt x="1255" y="479"/>
                    <a:pt x="1255" y="479"/>
                    <a:pt x="1255" y="479"/>
                  </a:cubicBezTo>
                  <a:cubicBezTo>
                    <a:pt x="1252" y="466"/>
                    <a:pt x="1252" y="466"/>
                    <a:pt x="1252" y="466"/>
                  </a:cubicBezTo>
                  <a:cubicBezTo>
                    <a:pt x="1253" y="466"/>
                    <a:pt x="1254" y="467"/>
                    <a:pt x="1255" y="468"/>
                  </a:cubicBezTo>
                  <a:cubicBezTo>
                    <a:pt x="1255" y="467"/>
                    <a:pt x="1255" y="467"/>
                    <a:pt x="1255" y="467"/>
                  </a:cubicBezTo>
                  <a:cubicBezTo>
                    <a:pt x="1255" y="467"/>
                    <a:pt x="1255" y="468"/>
                    <a:pt x="1256" y="468"/>
                  </a:cubicBezTo>
                  <a:cubicBezTo>
                    <a:pt x="1256" y="468"/>
                    <a:pt x="1257" y="468"/>
                    <a:pt x="1257" y="469"/>
                  </a:cubicBezTo>
                  <a:cubicBezTo>
                    <a:pt x="1257" y="469"/>
                    <a:pt x="1257" y="469"/>
                    <a:pt x="1257" y="469"/>
                  </a:cubicBezTo>
                  <a:cubicBezTo>
                    <a:pt x="1258" y="470"/>
                    <a:pt x="1259" y="471"/>
                    <a:pt x="1260" y="471"/>
                  </a:cubicBezTo>
                  <a:cubicBezTo>
                    <a:pt x="1260" y="479"/>
                    <a:pt x="1260" y="479"/>
                    <a:pt x="1260" y="479"/>
                  </a:cubicBezTo>
                  <a:cubicBezTo>
                    <a:pt x="1263" y="492"/>
                    <a:pt x="1263" y="492"/>
                    <a:pt x="1263" y="492"/>
                  </a:cubicBezTo>
                  <a:cubicBezTo>
                    <a:pt x="1263" y="478"/>
                    <a:pt x="1263" y="478"/>
                    <a:pt x="1263" y="478"/>
                  </a:cubicBezTo>
                  <a:cubicBezTo>
                    <a:pt x="1261" y="471"/>
                    <a:pt x="1261" y="471"/>
                    <a:pt x="1261" y="471"/>
                  </a:cubicBezTo>
                  <a:cubicBezTo>
                    <a:pt x="1263" y="472"/>
                    <a:pt x="1265" y="472"/>
                    <a:pt x="1267" y="473"/>
                  </a:cubicBezTo>
                  <a:cubicBezTo>
                    <a:pt x="1271" y="491"/>
                    <a:pt x="1271" y="491"/>
                    <a:pt x="1271" y="491"/>
                  </a:cubicBezTo>
                  <a:cubicBezTo>
                    <a:pt x="1271" y="481"/>
                    <a:pt x="1271" y="481"/>
                    <a:pt x="1271" y="481"/>
                  </a:cubicBezTo>
                  <a:cubicBezTo>
                    <a:pt x="1271" y="481"/>
                    <a:pt x="1272" y="482"/>
                    <a:pt x="1272" y="482"/>
                  </a:cubicBezTo>
                  <a:cubicBezTo>
                    <a:pt x="1271" y="475"/>
                    <a:pt x="1271" y="475"/>
                    <a:pt x="1271" y="475"/>
                  </a:cubicBezTo>
                  <a:cubicBezTo>
                    <a:pt x="1272" y="476"/>
                    <a:pt x="1274" y="477"/>
                    <a:pt x="1276" y="478"/>
                  </a:cubicBezTo>
                  <a:cubicBezTo>
                    <a:pt x="1279" y="490"/>
                    <a:pt x="1279" y="490"/>
                    <a:pt x="1279" y="490"/>
                  </a:cubicBezTo>
                  <a:cubicBezTo>
                    <a:pt x="1279" y="488"/>
                    <a:pt x="1279" y="488"/>
                    <a:pt x="1279" y="488"/>
                  </a:cubicBezTo>
                  <a:cubicBezTo>
                    <a:pt x="1280" y="489"/>
                    <a:pt x="1281" y="490"/>
                    <a:pt x="1282" y="491"/>
                  </a:cubicBezTo>
                  <a:cubicBezTo>
                    <a:pt x="1280" y="480"/>
                    <a:pt x="1280" y="480"/>
                    <a:pt x="1280" y="480"/>
                  </a:cubicBezTo>
                  <a:cubicBezTo>
                    <a:pt x="1280" y="480"/>
                    <a:pt x="1280" y="480"/>
                    <a:pt x="1281" y="481"/>
                  </a:cubicBezTo>
                  <a:cubicBezTo>
                    <a:pt x="1274" y="474"/>
                    <a:pt x="1267" y="468"/>
                    <a:pt x="1260" y="462"/>
                  </a:cubicBezTo>
                  <a:cubicBezTo>
                    <a:pt x="1251" y="458"/>
                    <a:pt x="1243" y="454"/>
                    <a:pt x="1234" y="450"/>
                  </a:cubicBezTo>
                  <a:cubicBezTo>
                    <a:pt x="1235" y="450"/>
                    <a:pt x="1235" y="451"/>
                    <a:pt x="1236" y="451"/>
                  </a:cubicBezTo>
                  <a:cubicBezTo>
                    <a:pt x="1236" y="458"/>
                    <a:pt x="1236" y="458"/>
                    <a:pt x="1236" y="458"/>
                  </a:cubicBezTo>
                  <a:cubicBezTo>
                    <a:pt x="1237" y="458"/>
                    <a:pt x="1238" y="459"/>
                    <a:pt x="1239" y="459"/>
                  </a:cubicBezTo>
                  <a:cubicBezTo>
                    <a:pt x="1240" y="462"/>
                    <a:pt x="1240" y="462"/>
                    <a:pt x="1240" y="462"/>
                  </a:cubicBezTo>
                  <a:cubicBezTo>
                    <a:pt x="1240" y="454"/>
                    <a:pt x="1240" y="454"/>
                    <a:pt x="1240" y="454"/>
                  </a:cubicBezTo>
                  <a:cubicBezTo>
                    <a:pt x="1241" y="455"/>
                    <a:pt x="1243" y="457"/>
                    <a:pt x="1244" y="458"/>
                  </a:cubicBezTo>
                  <a:cubicBezTo>
                    <a:pt x="1244" y="462"/>
                    <a:pt x="1244" y="462"/>
                    <a:pt x="1244" y="462"/>
                  </a:cubicBezTo>
                  <a:cubicBezTo>
                    <a:pt x="1245" y="462"/>
                    <a:pt x="1246" y="463"/>
                    <a:pt x="1247" y="463"/>
                  </a:cubicBezTo>
                  <a:cubicBezTo>
                    <a:pt x="1247" y="461"/>
                    <a:pt x="1247" y="461"/>
                    <a:pt x="1247" y="461"/>
                  </a:cubicBezTo>
                  <a:cubicBezTo>
                    <a:pt x="1249" y="462"/>
                    <a:pt x="1250" y="463"/>
                    <a:pt x="1252" y="465"/>
                  </a:cubicBezTo>
                  <a:cubicBezTo>
                    <a:pt x="1252" y="479"/>
                    <a:pt x="1252" y="479"/>
                    <a:pt x="1252" y="479"/>
                  </a:cubicBezTo>
                  <a:cubicBezTo>
                    <a:pt x="1255" y="492"/>
                    <a:pt x="1255" y="492"/>
                    <a:pt x="1255" y="492"/>
                  </a:cubicBezTo>
                  <a:cubicBezTo>
                    <a:pt x="1254" y="491"/>
                    <a:pt x="1253" y="491"/>
                    <a:pt x="1252" y="490"/>
                  </a:cubicBezTo>
                  <a:cubicBezTo>
                    <a:pt x="1252" y="493"/>
                    <a:pt x="1252" y="493"/>
                    <a:pt x="1252" y="493"/>
                  </a:cubicBezTo>
                  <a:cubicBezTo>
                    <a:pt x="1250" y="492"/>
                    <a:pt x="1249" y="491"/>
                    <a:pt x="1247" y="489"/>
                  </a:cubicBezTo>
                  <a:cubicBezTo>
                    <a:pt x="1247" y="480"/>
                    <a:pt x="1247" y="480"/>
                    <a:pt x="1247" y="480"/>
                  </a:cubicBezTo>
                  <a:cubicBezTo>
                    <a:pt x="1244" y="466"/>
                    <a:pt x="1244" y="466"/>
                    <a:pt x="1244" y="466"/>
                  </a:cubicBezTo>
                  <a:cubicBezTo>
                    <a:pt x="1244" y="481"/>
                    <a:pt x="1244" y="481"/>
                    <a:pt x="1244" y="481"/>
                  </a:cubicBezTo>
                  <a:cubicBezTo>
                    <a:pt x="1246" y="487"/>
                    <a:pt x="1246" y="487"/>
                    <a:pt x="1246" y="487"/>
                  </a:cubicBezTo>
                  <a:cubicBezTo>
                    <a:pt x="1245" y="487"/>
                    <a:pt x="1245" y="487"/>
                    <a:pt x="1244" y="486"/>
                  </a:cubicBezTo>
                  <a:cubicBezTo>
                    <a:pt x="1244" y="486"/>
                    <a:pt x="1244" y="486"/>
                    <a:pt x="1244" y="486"/>
                  </a:cubicBezTo>
                  <a:cubicBezTo>
                    <a:pt x="1244" y="486"/>
                    <a:pt x="1244" y="486"/>
                    <a:pt x="1243" y="486"/>
                  </a:cubicBezTo>
                  <a:cubicBezTo>
                    <a:pt x="1242" y="485"/>
                    <a:pt x="1241" y="485"/>
                    <a:pt x="1240" y="484"/>
                  </a:cubicBezTo>
                  <a:cubicBezTo>
                    <a:pt x="1240" y="483"/>
                    <a:pt x="1240" y="483"/>
                    <a:pt x="1240" y="483"/>
                  </a:cubicBezTo>
                  <a:cubicBezTo>
                    <a:pt x="1240" y="483"/>
                    <a:pt x="1240" y="483"/>
                    <a:pt x="1239" y="483"/>
                  </a:cubicBezTo>
                  <a:cubicBezTo>
                    <a:pt x="1239" y="480"/>
                    <a:pt x="1239" y="480"/>
                    <a:pt x="1239" y="480"/>
                  </a:cubicBezTo>
                  <a:cubicBezTo>
                    <a:pt x="1236" y="467"/>
                    <a:pt x="1236" y="467"/>
                    <a:pt x="1236" y="467"/>
                  </a:cubicBezTo>
                  <a:cubicBezTo>
                    <a:pt x="1236" y="480"/>
                    <a:pt x="1236" y="480"/>
                    <a:pt x="1236" y="480"/>
                  </a:cubicBezTo>
                  <a:cubicBezTo>
                    <a:pt x="1236" y="480"/>
                    <a:pt x="1236" y="479"/>
                    <a:pt x="1236" y="479"/>
                  </a:cubicBezTo>
                  <a:cubicBezTo>
                    <a:pt x="1236" y="482"/>
                    <a:pt x="1236" y="482"/>
                    <a:pt x="1236" y="482"/>
                  </a:cubicBezTo>
                  <a:cubicBezTo>
                    <a:pt x="1235" y="481"/>
                    <a:pt x="1233" y="481"/>
                    <a:pt x="1231" y="480"/>
                  </a:cubicBezTo>
                  <a:cubicBezTo>
                    <a:pt x="1228" y="468"/>
                    <a:pt x="1228" y="468"/>
                    <a:pt x="1228" y="468"/>
                  </a:cubicBezTo>
                  <a:cubicBezTo>
                    <a:pt x="1228" y="473"/>
                    <a:pt x="1228" y="473"/>
                    <a:pt x="1228" y="473"/>
                  </a:cubicBezTo>
                  <a:cubicBezTo>
                    <a:pt x="1227" y="472"/>
                    <a:pt x="1226" y="471"/>
                    <a:pt x="1225" y="471"/>
                  </a:cubicBezTo>
                  <a:cubicBezTo>
                    <a:pt x="1227" y="478"/>
                    <a:pt x="1227" y="478"/>
                    <a:pt x="1227" y="478"/>
                  </a:cubicBezTo>
                  <a:cubicBezTo>
                    <a:pt x="1225" y="477"/>
                    <a:pt x="1224" y="476"/>
                    <a:pt x="1222" y="475"/>
                  </a:cubicBezTo>
                  <a:cubicBezTo>
                    <a:pt x="1220" y="466"/>
                    <a:pt x="1220" y="466"/>
                    <a:pt x="1220" y="466"/>
                  </a:cubicBezTo>
                  <a:cubicBezTo>
                    <a:pt x="1218" y="465"/>
                    <a:pt x="1217" y="464"/>
                    <a:pt x="1216" y="463"/>
                  </a:cubicBezTo>
                  <a:cubicBezTo>
                    <a:pt x="1216" y="451"/>
                    <a:pt x="1216" y="451"/>
                    <a:pt x="1216" y="451"/>
                  </a:cubicBezTo>
                  <a:cubicBezTo>
                    <a:pt x="1215" y="447"/>
                    <a:pt x="1215" y="447"/>
                    <a:pt x="1215" y="447"/>
                  </a:cubicBezTo>
                  <a:cubicBezTo>
                    <a:pt x="1215" y="447"/>
                    <a:pt x="1216" y="447"/>
                    <a:pt x="1216" y="448"/>
                  </a:cubicBezTo>
                  <a:cubicBezTo>
                    <a:pt x="1216" y="440"/>
                    <a:pt x="1216" y="440"/>
                    <a:pt x="1216" y="440"/>
                  </a:cubicBezTo>
                  <a:cubicBezTo>
                    <a:pt x="1215" y="440"/>
                    <a:pt x="1214" y="439"/>
                    <a:pt x="1213" y="439"/>
                  </a:cubicBezTo>
                  <a:moveTo>
                    <a:pt x="1207" y="436"/>
                  </a:moveTo>
                  <a:cubicBezTo>
                    <a:pt x="1205" y="438"/>
                    <a:pt x="1205" y="438"/>
                    <a:pt x="1205" y="438"/>
                  </a:cubicBezTo>
                  <a:cubicBezTo>
                    <a:pt x="1205" y="452"/>
                    <a:pt x="1205" y="452"/>
                    <a:pt x="1205" y="452"/>
                  </a:cubicBezTo>
                  <a:cubicBezTo>
                    <a:pt x="1208" y="464"/>
                    <a:pt x="1208" y="464"/>
                    <a:pt x="1208" y="464"/>
                  </a:cubicBezTo>
                  <a:cubicBezTo>
                    <a:pt x="1209" y="465"/>
                    <a:pt x="1210" y="466"/>
                    <a:pt x="1212" y="468"/>
                  </a:cubicBezTo>
                  <a:cubicBezTo>
                    <a:pt x="1209" y="457"/>
                    <a:pt x="1209" y="457"/>
                    <a:pt x="1209" y="457"/>
                  </a:cubicBezTo>
                  <a:cubicBezTo>
                    <a:pt x="1209" y="457"/>
                    <a:pt x="1209" y="456"/>
                    <a:pt x="1208" y="456"/>
                  </a:cubicBezTo>
                  <a:cubicBezTo>
                    <a:pt x="1208" y="452"/>
                    <a:pt x="1208" y="452"/>
                    <a:pt x="1208" y="452"/>
                  </a:cubicBezTo>
                  <a:cubicBezTo>
                    <a:pt x="1206" y="442"/>
                    <a:pt x="1206" y="442"/>
                    <a:pt x="1206" y="442"/>
                  </a:cubicBezTo>
                  <a:cubicBezTo>
                    <a:pt x="1207" y="443"/>
                    <a:pt x="1207" y="443"/>
                    <a:pt x="1208" y="444"/>
                  </a:cubicBezTo>
                  <a:cubicBezTo>
                    <a:pt x="1208" y="436"/>
                    <a:pt x="1208" y="436"/>
                    <a:pt x="1208" y="436"/>
                  </a:cubicBezTo>
                  <a:cubicBezTo>
                    <a:pt x="1208" y="436"/>
                    <a:pt x="1207" y="436"/>
                    <a:pt x="1207" y="436"/>
                  </a:cubicBezTo>
                  <a:moveTo>
                    <a:pt x="1176" y="433"/>
                  </a:moveTo>
                  <a:cubicBezTo>
                    <a:pt x="1177" y="439"/>
                    <a:pt x="1177" y="439"/>
                    <a:pt x="1177" y="439"/>
                  </a:cubicBezTo>
                  <a:cubicBezTo>
                    <a:pt x="1179" y="441"/>
                    <a:pt x="1179" y="441"/>
                    <a:pt x="1179" y="441"/>
                  </a:cubicBezTo>
                  <a:cubicBezTo>
                    <a:pt x="1179" y="441"/>
                    <a:pt x="1180" y="441"/>
                    <a:pt x="1180" y="441"/>
                  </a:cubicBezTo>
                  <a:cubicBezTo>
                    <a:pt x="1180" y="441"/>
                    <a:pt x="1180" y="441"/>
                    <a:pt x="1181" y="441"/>
                  </a:cubicBezTo>
                  <a:cubicBezTo>
                    <a:pt x="1181" y="441"/>
                    <a:pt x="1181" y="441"/>
                    <a:pt x="1181" y="442"/>
                  </a:cubicBezTo>
                  <a:cubicBezTo>
                    <a:pt x="1180" y="437"/>
                    <a:pt x="1180" y="437"/>
                    <a:pt x="1180" y="437"/>
                  </a:cubicBezTo>
                  <a:cubicBezTo>
                    <a:pt x="1180" y="437"/>
                    <a:pt x="1180" y="437"/>
                    <a:pt x="1180" y="437"/>
                  </a:cubicBezTo>
                  <a:cubicBezTo>
                    <a:pt x="1176" y="433"/>
                    <a:pt x="1176" y="433"/>
                    <a:pt x="1176" y="433"/>
                  </a:cubicBezTo>
                  <a:moveTo>
                    <a:pt x="1197" y="431"/>
                  </a:moveTo>
                  <a:cubicBezTo>
                    <a:pt x="1197" y="431"/>
                    <a:pt x="1197" y="431"/>
                    <a:pt x="1197" y="431"/>
                  </a:cubicBezTo>
                  <a:cubicBezTo>
                    <a:pt x="1197" y="431"/>
                    <a:pt x="1197" y="431"/>
                    <a:pt x="1197" y="431"/>
                  </a:cubicBezTo>
                  <a:cubicBezTo>
                    <a:pt x="1197" y="431"/>
                    <a:pt x="1197" y="431"/>
                    <a:pt x="1197" y="431"/>
                  </a:cubicBezTo>
                  <a:moveTo>
                    <a:pt x="1189" y="427"/>
                  </a:moveTo>
                  <a:cubicBezTo>
                    <a:pt x="1184" y="433"/>
                    <a:pt x="1184" y="433"/>
                    <a:pt x="1184" y="433"/>
                  </a:cubicBezTo>
                  <a:cubicBezTo>
                    <a:pt x="1186" y="442"/>
                    <a:pt x="1186" y="442"/>
                    <a:pt x="1186" y="442"/>
                  </a:cubicBezTo>
                  <a:cubicBezTo>
                    <a:pt x="1189" y="439"/>
                    <a:pt x="1189" y="439"/>
                    <a:pt x="1189" y="439"/>
                  </a:cubicBezTo>
                  <a:cubicBezTo>
                    <a:pt x="1187" y="438"/>
                    <a:pt x="1186" y="437"/>
                    <a:pt x="1185" y="436"/>
                  </a:cubicBezTo>
                  <a:cubicBezTo>
                    <a:pt x="1187" y="434"/>
                    <a:pt x="1187" y="434"/>
                    <a:pt x="1187" y="434"/>
                  </a:cubicBezTo>
                  <a:cubicBezTo>
                    <a:pt x="1187" y="433"/>
                    <a:pt x="1187" y="433"/>
                    <a:pt x="1187" y="433"/>
                  </a:cubicBezTo>
                  <a:cubicBezTo>
                    <a:pt x="1187" y="433"/>
                    <a:pt x="1188" y="433"/>
                    <a:pt x="1188" y="433"/>
                  </a:cubicBezTo>
                  <a:cubicBezTo>
                    <a:pt x="1189" y="432"/>
                    <a:pt x="1189" y="432"/>
                    <a:pt x="1189" y="432"/>
                  </a:cubicBezTo>
                  <a:cubicBezTo>
                    <a:pt x="1189" y="434"/>
                    <a:pt x="1189" y="434"/>
                    <a:pt x="1189" y="434"/>
                  </a:cubicBezTo>
                  <a:cubicBezTo>
                    <a:pt x="1190" y="435"/>
                    <a:pt x="1191" y="435"/>
                    <a:pt x="1192" y="436"/>
                  </a:cubicBezTo>
                  <a:cubicBezTo>
                    <a:pt x="1192" y="435"/>
                    <a:pt x="1192" y="435"/>
                    <a:pt x="1192" y="435"/>
                  </a:cubicBezTo>
                  <a:cubicBezTo>
                    <a:pt x="1192" y="428"/>
                    <a:pt x="1192" y="428"/>
                    <a:pt x="1192" y="428"/>
                  </a:cubicBezTo>
                  <a:cubicBezTo>
                    <a:pt x="1192" y="428"/>
                    <a:pt x="1192" y="428"/>
                    <a:pt x="1192" y="428"/>
                  </a:cubicBezTo>
                  <a:cubicBezTo>
                    <a:pt x="1191" y="428"/>
                    <a:pt x="1190" y="427"/>
                    <a:pt x="1189" y="427"/>
                  </a:cubicBezTo>
                  <a:moveTo>
                    <a:pt x="1165" y="424"/>
                  </a:moveTo>
                  <a:cubicBezTo>
                    <a:pt x="1167" y="430"/>
                    <a:pt x="1167" y="430"/>
                    <a:pt x="1167" y="430"/>
                  </a:cubicBezTo>
                  <a:cubicBezTo>
                    <a:pt x="1171" y="434"/>
                    <a:pt x="1171" y="434"/>
                    <a:pt x="1171" y="434"/>
                  </a:cubicBezTo>
                  <a:cubicBezTo>
                    <a:pt x="1170" y="428"/>
                    <a:pt x="1170" y="428"/>
                    <a:pt x="1170" y="428"/>
                  </a:cubicBezTo>
                  <a:cubicBezTo>
                    <a:pt x="1165" y="424"/>
                    <a:pt x="1165" y="424"/>
                    <a:pt x="1165" y="424"/>
                  </a:cubicBezTo>
                  <a:moveTo>
                    <a:pt x="1123" y="405"/>
                  </a:moveTo>
                  <a:cubicBezTo>
                    <a:pt x="1115" y="413"/>
                    <a:pt x="1115" y="413"/>
                    <a:pt x="1115" y="413"/>
                  </a:cubicBezTo>
                  <a:cubicBezTo>
                    <a:pt x="1110" y="423"/>
                    <a:pt x="1110" y="423"/>
                    <a:pt x="1110" y="423"/>
                  </a:cubicBezTo>
                  <a:cubicBezTo>
                    <a:pt x="1118" y="415"/>
                    <a:pt x="1118" y="415"/>
                    <a:pt x="1118" y="415"/>
                  </a:cubicBezTo>
                  <a:cubicBezTo>
                    <a:pt x="1123" y="405"/>
                    <a:pt x="1123" y="405"/>
                    <a:pt x="1123" y="405"/>
                  </a:cubicBezTo>
                  <a:moveTo>
                    <a:pt x="1126" y="395"/>
                  </a:moveTo>
                  <a:cubicBezTo>
                    <a:pt x="1126" y="395"/>
                    <a:pt x="1126" y="395"/>
                    <a:pt x="1126" y="395"/>
                  </a:cubicBezTo>
                  <a:cubicBezTo>
                    <a:pt x="1127" y="396"/>
                    <a:pt x="1128" y="397"/>
                    <a:pt x="1129" y="398"/>
                  </a:cubicBezTo>
                  <a:cubicBezTo>
                    <a:pt x="1127" y="400"/>
                    <a:pt x="1127" y="400"/>
                    <a:pt x="1127" y="400"/>
                  </a:cubicBezTo>
                  <a:cubicBezTo>
                    <a:pt x="1131" y="402"/>
                    <a:pt x="1131" y="402"/>
                    <a:pt x="1131" y="402"/>
                  </a:cubicBezTo>
                  <a:cubicBezTo>
                    <a:pt x="1132" y="400"/>
                    <a:pt x="1132" y="400"/>
                    <a:pt x="1132" y="400"/>
                  </a:cubicBezTo>
                  <a:cubicBezTo>
                    <a:pt x="1134" y="402"/>
                    <a:pt x="1136" y="404"/>
                    <a:pt x="1138" y="406"/>
                  </a:cubicBezTo>
                  <a:cubicBezTo>
                    <a:pt x="1151" y="412"/>
                    <a:pt x="1151" y="412"/>
                    <a:pt x="1151" y="412"/>
                  </a:cubicBezTo>
                  <a:cubicBezTo>
                    <a:pt x="1150" y="413"/>
                    <a:pt x="1150" y="413"/>
                    <a:pt x="1150" y="413"/>
                  </a:cubicBezTo>
                  <a:cubicBezTo>
                    <a:pt x="1150" y="413"/>
                    <a:pt x="1150" y="413"/>
                    <a:pt x="1150" y="413"/>
                  </a:cubicBezTo>
                  <a:cubicBezTo>
                    <a:pt x="1150" y="413"/>
                    <a:pt x="1150" y="413"/>
                    <a:pt x="1150" y="413"/>
                  </a:cubicBezTo>
                  <a:cubicBezTo>
                    <a:pt x="1149" y="415"/>
                    <a:pt x="1149" y="415"/>
                    <a:pt x="1149" y="415"/>
                  </a:cubicBezTo>
                  <a:cubicBezTo>
                    <a:pt x="1150" y="415"/>
                    <a:pt x="1151" y="416"/>
                    <a:pt x="1152" y="417"/>
                  </a:cubicBezTo>
                  <a:cubicBezTo>
                    <a:pt x="1152" y="416"/>
                    <a:pt x="1152" y="416"/>
                    <a:pt x="1152" y="416"/>
                  </a:cubicBezTo>
                  <a:cubicBezTo>
                    <a:pt x="1153" y="416"/>
                    <a:pt x="1155" y="417"/>
                    <a:pt x="1156" y="417"/>
                  </a:cubicBezTo>
                  <a:cubicBezTo>
                    <a:pt x="1156" y="421"/>
                    <a:pt x="1156" y="421"/>
                    <a:pt x="1156" y="421"/>
                  </a:cubicBezTo>
                  <a:cubicBezTo>
                    <a:pt x="1157" y="421"/>
                    <a:pt x="1157" y="421"/>
                    <a:pt x="1157" y="422"/>
                  </a:cubicBezTo>
                  <a:cubicBezTo>
                    <a:pt x="1158" y="422"/>
                    <a:pt x="1158" y="422"/>
                    <a:pt x="1158" y="422"/>
                  </a:cubicBezTo>
                  <a:cubicBezTo>
                    <a:pt x="1161" y="425"/>
                    <a:pt x="1161" y="425"/>
                    <a:pt x="1161" y="425"/>
                  </a:cubicBezTo>
                  <a:cubicBezTo>
                    <a:pt x="1160" y="419"/>
                    <a:pt x="1160" y="419"/>
                    <a:pt x="1160" y="419"/>
                  </a:cubicBezTo>
                  <a:cubicBezTo>
                    <a:pt x="1160" y="419"/>
                    <a:pt x="1160" y="420"/>
                    <a:pt x="1160" y="420"/>
                  </a:cubicBezTo>
                  <a:cubicBezTo>
                    <a:pt x="1159" y="418"/>
                    <a:pt x="1159" y="418"/>
                    <a:pt x="1159" y="418"/>
                  </a:cubicBezTo>
                  <a:cubicBezTo>
                    <a:pt x="1163" y="414"/>
                    <a:pt x="1163" y="414"/>
                    <a:pt x="1163" y="414"/>
                  </a:cubicBezTo>
                  <a:cubicBezTo>
                    <a:pt x="1162" y="413"/>
                    <a:pt x="1161" y="413"/>
                    <a:pt x="1160" y="412"/>
                  </a:cubicBezTo>
                  <a:cubicBezTo>
                    <a:pt x="1156" y="416"/>
                    <a:pt x="1156" y="416"/>
                    <a:pt x="1156" y="416"/>
                  </a:cubicBezTo>
                  <a:cubicBezTo>
                    <a:pt x="1149" y="410"/>
                    <a:pt x="1149" y="410"/>
                    <a:pt x="1149" y="410"/>
                  </a:cubicBezTo>
                  <a:cubicBezTo>
                    <a:pt x="1151" y="408"/>
                    <a:pt x="1151" y="408"/>
                    <a:pt x="1151" y="408"/>
                  </a:cubicBezTo>
                  <a:cubicBezTo>
                    <a:pt x="1150" y="407"/>
                    <a:pt x="1149" y="407"/>
                    <a:pt x="1148" y="406"/>
                  </a:cubicBezTo>
                  <a:cubicBezTo>
                    <a:pt x="1146" y="408"/>
                    <a:pt x="1146" y="408"/>
                    <a:pt x="1146" y="408"/>
                  </a:cubicBezTo>
                  <a:cubicBezTo>
                    <a:pt x="1144" y="406"/>
                    <a:pt x="1141" y="404"/>
                    <a:pt x="1139" y="402"/>
                  </a:cubicBezTo>
                  <a:cubicBezTo>
                    <a:pt x="1134" y="399"/>
                    <a:pt x="1130" y="397"/>
                    <a:pt x="1126" y="395"/>
                  </a:cubicBezTo>
                  <a:moveTo>
                    <a:pt x="1106" y="374"/>
                  </a:moveTo>
                  <a:cubicBezTo>
                    <a:pt x="1104" y="377"/>
                    <a:pt x="1104" y="377"/>
                    <a:pt x="1104" y="377"/>
                  </a:cubicBezTo>
                  <a:cubicBezTo>
                    <a:pt x="1105" y="378"/>
                    <a:pt x="1106" y="379"/>
                    <a:pt x="1107" y="379"/>
                  </a:cubicBezTo>
                  <a:cubicBezTo>
                    <a:pt x="1108" y="377"/>
                    <a:pt x="1108" y="377"/>
                    <a:pt x="1108" y="377"/>
                  </a:cubicBezTo>
                  <a:cubicBezTo>
                    <a:pt x="1108" y="376"/>
                    <a:pt x="1107" y="375"/>
                    <a:pt x="1106" y="374"/>
                  </a:cubicBezTo>
                  <a:moveTo>
                    <a:pt x="1122" y="347"/>
                  </a:moveTo>
                  <a:cubicBezTo>
                    <a:pt x="1120" y="350"/>
                    <a:pt x="1120" y="350"/>
                    <a:pt x="1120" y="350"/>
                  </a:cubicBezTo>
                  <a:cubicBezTo>
                    <a:pt x="1121" y="351"/>
                    <a:pt x="1122" y="352"/>
                    <a:pt x="1123" y="352"/>
                  </a:cubicBezTo>
                  <a:cubicBezTo>
                    <a:pt x="1125" y="349"/>
                    <a:pt x="1125" y="349"/>
                    <a:pt x="1125" y="349"/>
                  </a:cubicBezTo>
                  <a:cubicBezTo>
                    <a:pt x="1124" y="349"/>
                    <a:pt x="1123" y="348"/>
                    <a:pt x="1122" y="347"/>
                  </a:cubicBezTo>
                  <a:moveTo>
                    <a:pt x="133" y="343"/>
                  </a:moveTo>
                  <a:cubicBezTo>
                    <a:pt x="131" y="346"/>
                    <a:pt x="131" y="346"/>
                    <a:pt x="131" y="346"/>
                  </a:cubicBezTo>
                  <a:cubicBezTo>
                    <a:pt x="134" y="349"/>
                    <a:pt x="134" y="349"/>
                    <a:pt x="134" y="349"/>
                  </a:cubicBezTo>
                  <a:cubicBezTo>
                    <a:pt x="136" y="346"/>
                    <a:pt x="136" y="346"/>
                    <a:pt x="136" y="346"/>
                  </a:cubicBezTo>
                  <a:cubicBezTo>
                    <a:pt x="133" y="343"/>
                    <a:pt x="133" y="343"/>
                    <a:pt x="133" y="343"/>
                  </a:cubicBezTo>
                  <a:moveTo>
                    <a:pt x="110" y="320"/>
                  </a:moveTo>
                  <a:cubicBezTo>
                    <a:pt x="108" y="323"/>
                    <a:pt x="108" y="323"/>
                    <a:pt x="108" y="323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13" y="323"/>
                    <a:pt x="113" y="323"/>
                    <a:pt x="113" y="323"/>
                  </a:cubicBezTo>
                  <a:cubicBezTo>
                    <a:pt x="110" y="320"/>
                    <a:pt x="110" y="320"/>
                    <a:pt x="110" y="320"/>
                  </a:cubicBezTo>
                  <a:moveTo>
                    <a:pt x="17" y="290"/>
                  </a:moveTo>
                  <a:cubicBezTo>
                    <a:pt x="17" y="294"/>
                    <a:pt x="17" y="294"/>
                    <a:pt x="17" y="294"/>
                  </a:cubicBezTo>
                  <a:cubicBezTo>
                    <a:pt x="21" y="296"/>
                    <a:pt x="21" y="296"/>
                    <a:pt x="21" y="296"/>
                  </a:cubicBezTo>
                  <a:cubicBezTo>
                    <a:pt x="21" y="292"/>
                    <a:pt x="21" y="292"/>
                    <a:pt x="21" y="292"/>
                  </a:cubicBezTo>
                  <a:cubicBezTo>
                    <a:pt x="17" y="290"/>
                    <a:pt x="17" y="290"/>
                    <a:pt x="17" y="290"/>
                  </a:cubicBezTo>
                  <a:moveTo>
                    <a:pt x="72" y="286"/>
                  </a:moveTo>
                  <a:cubicBezTo>
                    <a:pt x="72" y="286"/>
                    <a:pt x="72" y="286"/>
                    <a:pt x="72" y="286"/>
                  </a:cubicBezTo>
                  <a:cubicBezTo>
                    <a:pt x="81" y="295"/>
                    <a:pt x="81" y="295"/>
                    <a:pt x="81" y="295"/>
                  </a:cubicBezTo>
                  <a:cubicBezTo>
                    <a:pt x="86" y="299"/>
                    <a:pt x="86" y="299"/>
                    <a:pt x="86" y="299"/>
                  </a:cubicBezTo>
                  <a:cubicBezTo>
                    <a:pt x="86" y="300"/>
                    <a:pt x="86" y="300"/>
                    <a:pt x="86" y="300"/>
                  </a:cubicBezTo>
                  <a:cubicBezTo>
                    <a:pt x="88" y="303"/>
                    <a:pt x="88" y="303"/>
                    <a:pt x="88" y="303"/>
                  </a:cubicBezTo>
                  <a:cubicBezTo>
                    <a:pt x="89" y="301"/>
                    <a:pt x="89" y="301"/>
                    <a:pt x="89" y="301"/>
                  </a:cubicBezTo>
                  <a:cubicBezTo>
                    <a:pt x="93" y="303"/>
                    <a:pt x="93" y="303"/>
                    <a:pt x="93" y="303"/>
                  </a:cubicBezTo>
                  <a:cubicBezTo>
                    <a:pt x="83" y="293"/>
                    <a:pt x="83" y="293"/>
                    <a:pt x="83" y="293"/>
                  </a:cubicBezTo>
                  <a:cubicBezTo>
                    <a:pt x="73" y="287"/>
                    <a:pt x="73" y="287"/>
                    <a:pt x="73" y="287"/>
                  </a:cubicBezTo>
                  <a:cubicBezTo>
                    <a:pt x="72" y="287"/>
                    <a:pt x="72" y="286"/>
                    <a:pt x="72" y="286"/>
                  </a:cubicBezTo>
                  <a:moveTo>
                    <a:pt x="25" y="286"/>
                  </a:moveTo>
                  <a:cubicBezTo>
                    <a:pt x="25" y="290"/>
                    <a:pt x="25" y="290"/>
                    <a:pt x="25" y="290"/>
                  </a:cubicBezTo>
                  <a:cubicBezTo>
                    <a:pt x="27" y="291"/>
                    <a:pt x="27" y="291"/>
                    <a:pt x="27" y="291"/>
                  </a:cubicBezTo>
                  <a:cubicBezTo>
                    <a:pt x="25" y="294"/>
                    <a:pt x="25" y="294"/>
                    <a:pt x="25" y="294"/>
                  </a:cubicBezTo>
                  <a:cubicBezTo>
                    <a:pt x="25" y="298"/>
                    <a:pt x="25" y="298"/>
                    <a:pt x="25" y="298"/>
                  </a:cubicBezTo>
                  <a:cubicBezTo>
                    <a:pt x="25" y="298"/>
                    <a:pt x="25" y="298"/>
                    <a:pt x="25" y="298"/>
                  </a:cubicBezTo>
                  <a:cubicBezTo>
                    <a:pt x="30" y="302"/>
                    <a:pt x="30" y="302"/>
                    <a:pt x="30" y="302"/>
                  </a:cubicBezTo>
                  <a:cubicBezTo>
                    <a:pt x="33" y="299"/>
                    <a:pt x="33" y="299"/>
                    <a:pt x="33" y="299"/>
                  </a:cubicBezTo>
                  <a:cubicBezTo>
                    <a:pt x="28" y="296"/>
                    <a:pt x="28" y="296"/>
                    <a:pt x="28" y="296"/>
                  </a:cubicBezTo>
                  <a:cubicBezTo>
                    <a:pt x="29" y="294"/>
                    <a:pt x="29" y="294"/>
                    <a:pt x="29" y="294"/>
                  </a:cubicBezTo>
                  <a:cubicBezTo>
                    <a:pt x="29" y="294"/>
                    <a:pt x="29" y="294"/>
                    <a:pt x="29" y="294"/>
                  </a:cubicBezTo>
                  <a:cubicBezTo>
                    <a:pt x="29" y="288"/>
                    <a:pt x="29" y="288"/>
                    <a:pt x="29" y="288"/>
                  </a:cubicBezTo>
                  <a:cubicBezTo>
                    <a:pt x="25" y="286"/>
                    <a:pt x="25" y="286"/>
                    <a:pt x="25" y="286"/>
                  </a:cubicBezTo>
                  <a:moveTo>
                    <a:pt x="10" y="285"/>
                  </a:moveTo>
                  <a:cubicBezTo>
                    <a:pt x="10" y="289"/>
                    <a:pt x="10" y="289"/>
                    <a:pt x="10" y="289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3" y="287"/>
                    <a:pt x="13" y="287"/>
                    <a:pt x="13" y="287"/>
                  </a:cubicBezTo>
                  <a:cubicBezTo>
                    <a:pt x="10" y="285"/>
                    <a:pt x="10" y="285"/>
                    <a:pt x="10" y="285"/>
                  </a:cubicBezTo>
                  <a:moveTo>
                    <a:pt x="33" y="281"/>
                  </a:moveTo>
                  <a:cubicBezTo>
                    <a:pt x="33" y="287"/>
                    <a:pt x="33" y="287"/>
                    <a:pt x="33" y="287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42" y="290"/>
                    <a:pt x="42" y="290"/>
                    <a:pt x="42" y="290"/>
                  </a:cubicBezTo>
                  <a:cubicBezTo>
                    <a:pt x="44" y="288"/>
                    <a:pt x="44" y="288"/>
                    <a:pt x="44" y="288"/>
                  </a:cubicBezTo>
                  <a:cubicBezTo>
                    <a:pt x="39" y="285"/>
                    <a:pt x="39" y="285"/>
                    <a:pt x="39" y="285"/>
                  </a:cubicBezTo>
                  <a:cubicBezTo>
                    <a:pt x="37" y="287"/>
                    <a:pt x="37" y="287"/>
                    <a:pt x="37" y="287"/>
                  </a:cubicBezTo>
                  <a:cubicBezTo>
                    <a:pt x="37" y="283"/>
                    <a:pt x="37" y="283"/>
                    <a:pt x="37" y="283"/>
                  </a:cubicBezTo>
                  <a:cubicBezTo>
                    <a:pt x="34" y="282"/>
                    <a:pt x="34" y="282"/>
                    <a:pt x="34" y="282"/>
                  </a:cubicBezTo>
                  <a:cubicBezTo>
                    <a:pt x="33" y="281"/>
                    <a:pt x="33" y="281"/>
                    <a:pt x="33" y="281"/>
                  </a:cubicBezTo>
                  <a:moveTo>
                    <a:pt x="17" y="281"/>
                  </a:moveTo>
                  <a:cubicBezTo>
                    <a:pt x="17" y="285"/>
                    <a:pt x="17" y="285"/>
                    <a:pt x="17" y="285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1" y="283"/>
                    <a:pt x="21" y="283"/>
                    <a:pt x="21" y="283"/>
                  </a:cubicBezTo>
                  <a:cubicBezTo>
                    <a:pt x="17" y="281"/>
                    <a:pt x="17" y="281"/>
                    <a:pt x="17" y="281"/>
                  </a:cubicBezTo>
                  <a:moveTo>
                    <a:pt x="2" y="281"/>
                  </a:moveTo>
                  <a:cubicBezTo>
                    <a:pt x="0" y="283"/>
                    <a:pt x="0" y="283"/>
                    <a:pt x="0" y="28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6" y="287"/>
                    <a:pt x="6" y="287"/>
                    <a:pt x="6" y="287"/>
                  </a:cubicBezTo>
                  <a:cubicBezTo>
                    <a:pt x="8" y="284"/>
                    <a:pt x="8" y="284"/>
                    <a:pt x="8" y="284"/>
                  </a:cubicBezTo>
                  <a:cubicBezTo>
                    <a:pt x="2" y="281"/>
                    <a:pt x="2" y="281"/>
                    <a:pt x="2" y="281"/>
                  </a:cubicBezTo>
                  <a:moveTo>
                    <a:pt x="70" y="280"/>
                  </a:moveTo>
                  <a:cubicBezTo>
                    <a:pt x="68" y="283"/>
                    <a:pt x="68" y="283"/>
                    <a:pt x="68" y="283"/>
                  </a:cubicBezTo>
                  <a:cubicBezTo>
                    <a:pt x="71" y="286"/>
                    <a:pt x="71" y="286"/>
                    <a:pt x="71" y="286"/>
                  </a:cubicBezTo>
                  <a:cubicBezTo>
                    <a:pt x="73" y="283"/>
                    <a:pt x="73" y="283"/>
                    <a:pt x="73" y="283"/>
                  </a:cubicBezTo>
                  <a:cubicBezTo>
                    <a:pt x="70" y="280"/>
                    <a:pt x="70" y="280"/>
                    <a:pt x="70" y="280"/>
                  </a:cubicBezTo>
                  <a:moveTo>
                    <a:pt x="25" y="277"/>
                  </a:moveTo>
                  <a:cubicBezTo>
                    <a:pt x="25" y="280"/>
                    <a:pt x="25" y="280"/>
                    <a:pt x="25" y="280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29" y="279"/>
                    <a:pt x="29" y="279"/>
                    <a:pt x="29" y="279"/>
                  </a:cubicBezTo>
                  <a:cubicBezTo>
                    <a:pt x="25" y="277"/>
                    <a:pt x="25" y="277"/>
                    <a:pt x="25" y="277"/>
                  </a:cubicBezTo>
                  <a:moveTo>
                    <a:pt x="8" y="275"/>
                  </a:moveTo>
                  <a:cubicBezTo>
                    <a:pt x="5" y="278"/>
                    <a:pt x="5" y="278"/>
                    <a:pt x="5" y="278"/>
                  </a:cubicBezTo>
                  <a:cubicBezTo>
                    <a:pt x="13" y="282"/>
                    <a:pt x="13" y="282"/>
                    <a:pt x="13" y="282"/>
                  </a:cubicBezTo>
                  <a:cubicBezTo>
                    <a:pt x="13" y="279"/>
                    <a:pt x="13" y="279"/>
                    <a:pt x="13" y="279"/>
                  </a:cubicBezTo>
                  <a:cubicBezTo>
                    <a:pt x="14" y="279"/>
                    <a:pt x="14" y="279"/>
                    <a:pt x="14" y="279"/>
                  </a:cubicBezTo>
                  <a:cubicBezTo>
                    <a:pt x="8" y="275"/>
                    <a:pt x="8" y="275"/>
                    <a:pt x="8" y="275"/>
                  </a:cubicBezTo>
                  <a:moveTo>
                    <a:pt x="49" y="272"/>
                  </a:moveTo>
                  <a:cubicBezTo>
                    <a:pt x="49" y="274"/>
                    <a:pt x="49" y="274"/>
                    <a:pt x="49" y="274"/>
                  </a:cubicBezTo>
                  <a:cubicBezTo>
                    <a:pt x="48" y="275"/>
                    <a:pt x="48" y="275"/>
                    <a:pt x="48" y="275"/>
                  </a:cubicBezTo>
                  <a:cubicBezTo>
                    <a:pt x="53" y="279"/>
                    <a:pt x="53" y="279"/>
                    <a:pt x="53" y="279"/>
                  </a:cubicBezTo>
                  <a:cubicBezTo>
                    <a:pt x="51" y="281"/>
                    <a:pt x="51" y="281"/>
                    <a:pt x="51" y="281"/>
                  </a:cubicBezTo>
                  <a:cubicBezTo>
                    <a:pt x="56" y="277"/>
                    <a:pt x="56" y="277"/>
                    <a:pt x="56" y="277"/>
                  </a:cubicBezTo>
                  <a:cubicBezTo>
                    <a:pt x="49" y="272"/>
                    <a:pt x="49" y="272"/>
                    <a:pt x="49" y="272"/>
                  </a:cubicBezTo>
                  <a:moveTo>
                    <a:pt x="14" y="269"/>
                  </a:moveTo>
                  <a:cubicBezTo>
                    <a:pt x="11" y="272"/>
                    <a:pt x="11" y="272"/>
                    <a:pt x="11" y="272"/>
                  </a:cubicBezTo>
                  <a:cubicBezTo>
                    <a:pt x="17" y="275"/>
                    <a:pt x="17" y="275"/>
                    <a:pt x="17" y="275"/>
                  </a:cubicBezTo>
                  <a:cubicBezTo>
                    <a:pt x="17" y="275"/>
                    <a:pt x="17" y="275"/>
                    <a:pt x="17" y="275"/>
                  </a:cubicBezTo>
                  <a:cubicBezTo>
                    <a:pt x="17" y="276"/>
                    <a:pt x="17" y="276"/>
                    <a:pt x="17" y="276"/>
                  </a:cubicBezTo>
                  <a:cubicBezTo>
                    <a:pt x="21" y="278"/>
                    <a:pt x="21" y="278"/>
                    <a:pt x="21" y="278"/>
                  </a:cubicBezTo>
                  <a:cubicBezTo>
                    <a:pt x="21" y="274"/>
                    <a:pt x="21" y="274"/>
                    <a:pt x="21" y="274"/>
                  </a:cubicBezTo>
                  <a:cubicBezTo>
                    <a:pt x="14" y="269"/>
                    <a:pt x="14" y="269"/>
                    <a:pt x="14" y="269"/>
                  </a:cubicBezTo>
                  <a:moveTo>
                    <a:pt x="41" y="268"/>
                  </a:moveTo>
                  <a:cubicBezTo>
                    <a:pt x="41" y="272"/>
                    <a:pt x="41" y="272"/>
                    <a:pt x="41" y="272"/>
                  </a:cubicBezTo>
                  <a:cubicBezTo>
                    <a:pt x="44" y="274"/>
                    <a:pt x="44" y="274"/>
                    <a:pt x="44" y="274"/>
                  </a:cubicBezTo>
                  <a:cubicBezTo>
                    <a:pt x="44" y="270"/>
                    <a:pt x="44" y="270"/>
                    <a:pt x="44" y="270"/>
                  </a:cubicBezTo>
                  <a:cubicBezTo>
                    <a:pt x="41" y="268"/>
                    <a:pt x="41" y="268"/>
                    <a:pt x="41" y="268"/>
                  </a:cubicBezTo>
                  <a:moveTo>
                    <a:pt x="33" y="263"/>
                  </a:moveTo>
                  <a:cubicBezTo>
                    <a:pt x="33" y="267"/>
                    <a:pt x="33" y="267"/>
                    <a:pt x="33" y="267"/>
                  </a:cubicBezTo>
                  <a:cubicBezTo>
                    <a:pt x="37" y="269"/>
                    <a:pt x="37" y="269"/>
                    <a:pt x="37" y="269"/>
                  </a:cubicBezTo>
                  <a:cubicBezTo>
                    <a:pt x="37" y="265"/>
                    <a:pt x="37" y="265"/>
                    <a:pt x="37" y="265"/>
                  </a:cubicBezTo>
                  <a:cubicBezTo>
                    <a:pt x="33" y="263"/>
                    <a:pt x="33" y="263"/>
                    <a:pt x="33" y="263"/>
                  </a:cubicBezTo>
                  <a:moveTo>
                    <a:pt x="25" y="258"/>
                  </a:moveTo>
                  <a:cubicBezTo>
                    <a:pt x="23" y="260"/>
                    <a:pt x="23" y="260"/>
                    <a:pt x="23" y="260"/>
                  </a:cubicBezTo>
                  <a:cubicBezTo>
                    <a:pt x="29" y="264"/>
                    <a:pt x="29" y="264"/>
                    <a:pt x="29" y="264"/>
                  </a:cubicBezTo>
                  <a:cubicBezTo>
                    <a:pt x="29" y="264"/>
                    <a:pt x="29" y="264"/>
                    <a:pt x="29" y="264"/>
                  </a:cubicBezTo>
                  <a:cubicBezTo>
                    <a:pt x="31" y="261"/>
                    <a:pt x="31" y="261"/>
                    <a:pt x="31" y="261"/>
                  </a:cubicBezTo>
                  <a:cubicBezTo>
                    <a:pt x="25" y="258"/>
                    <a:pt x="25" y="258"/>
                    <a:pt x="25" y="258"/>
                  </a:cubicBezTo>
                  <a:moveTo>
                    <a:pt x="73" y="250"/>
                  </a:moveTo>
                  <a:cubicBezTo>
                    <a:pt x="73" y="251"/>
                    <a:pt x="73" y="251"/>
                    <a:pt x="73" y="251"/>
                  </a:cubicBezTo>
                  <a:cubicBezTo>
                    <a:pt x="71" y="253"/>
                    <a:pt x="71" y="253"/>
                    <a:pt x="71" y="253"/>
                  </a:cubicBezTo>
                  <a:cubicBezTo>
                    <a:pt x="76" y="256"/>
                    <a:pt x="76" y="256"/>
                    <a:pt x="76" y="256"/>
                  </a:cubicBezTo>
                  <a:cubicBezTo>
                    <a:pt x="79" y="254"/>
                    <a:pt x="79" y="254"/>
                    <a:pt x="79" y="254"/>
                  </a:cubicBezTo>
                  <a:cubicBezTo>
                    <a:pt x="73" y="250"/>
                    <a:pt x="73" y="250"/>
                    <a:pt x="73" y="250"/>
                  </a:cubicBezTo>
                  <a:moveTo>
                    <a:pt x="65" y="245"/>
                  </a:moveTo>
                  <a:cubicBezTo>
                    <a:pt x="65" y="249"/>
                    <a:pt x="65" y="249"/>
                    <a:pt x="65" y="249"/>
                  </a:cubicBezTo>
                  <a:cubicBezTo>
                    <a:pt x="68" y="251"/>
                    <a:pt x="68" y="251"/>
                    <a:pt x="68" y="251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65" y="245"/>
                    <a:pt x="65" y="245"/>
                    <a:pt x="65" y="245"/>
                  </a:cubicBezTo>
                  <a:moveTo>
                    <a:pt x="57" y="240"/>
                  </a:moveTo>
                  <a:cubicBezTo>
                    <a:pt x="57" y="244"/>
                    <a:pt x="57" y="244"/>
                    <a:pt x="57" y="244"/>
                  </a:cubicBezTo>
                  <a:cubicBezTo>
                    <a:pt x="60" y="246"/>
                    <a:pt x="60" y="246"/>
                    <a:pt x="60" y="246"/>
                  </a:cubicBezTo>
                  <a:cubicBezTo>
                    <a:pt x="60" y="242"/>
                    <a:pt x="60" y="242"/>
                    <a:pt x="60" y="242"/>
                  </a:cubicBezTo>
                  <a:cubicBezTo>
                    <a:pt x="57" y="240"/>
                    <a:pt x="57" y="240"/>
                    <a:pt x="57" y="240"/>
                  </a:cubicBezTo>
                  <a:moveTo>
                    <a:pt x="48" y="235"/>
                  </a:moveTo>
                  <a:cubicBezTo>
                    <a:pt x="46" y="237"/>
                    <a:pt x="46" y="237"/>
                    <a:pt x="46" y="237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52" y="240"/>
                    <a:pt x="52" y="240"/>
                    <a:pt x="52" y="240"/>
                  </a:cubicBezTo>
                  <a:cubicBezTo>
                    <a:pt x="54" y="239"/>
                    <a:pt x="54" y="239"/>
                    <a:pt x="54" y="239"/>
                  </a:cubicBezTo>
                  <a:cubicBezTo>
                    <a:pt x="48" y="235"/>
                    <a:pt x="48" y="235"/>
                    <a:pt x="48" y="235"/>
                  </a:cubicBezTo>
                  <a:moveTo>
                    <a:pt x="491" y="216"/>
                  </a:moveTo>
                  <a:cubicBezTo>
                    <a:pt x="497" y="222"/>
                    <a:pt x="497" y="222"/>
                    <a:pt x="497" y="222"/>
                  </a:cubicBezTo>
                  <a:cubicBezTo>
                    <a:pt x="499" y="223"/>
                    <a:pt x="502" y="225"/>
                    <a:pt x="505" y="226"/>
                  </a:cubicBezTo>
                  <a:cubicBezTo>
                    <a:pt x="499" y="219"/>
                    <a:pt x="499" y="219"/>
                    <a:pt x="499" y="219"/>
                  </a:cubicBezTo>
                  <a:cubicBezTo>
                    <a:pt x="496" y="218"/>
                    <a:pt x="493" y="217"/>
                    <a:pt x="491" y="216"/>
                  </a:cubicBezTo>
                  <a:moveTo>
                    <a:pt x="458" y="203"/>
                  </a:moveTo>
                  <a:cubicBezTo>
                    <a:pt x="458" y="203"/>
                    <a:pt x="458" y="203"/>
                    <a:pt x="458" y="203"/>
                  </a:cubicBezTo>
                  <a:cubicBezTo>
                    <a:pt x="455" y="206"/>
                    <a:pt x="455" y="206"/>
                    <a:pt x="455" y="206"/>
                  </a:cubicBezTo>
                  <a:cubicBezTo>
                    <a:pt x="456" y="206"/>
                    <a:pt x="458" y="207"/>
                    <a:pt x="459" y="207"/>
                  </a:cubicBezTo>
                  <a:cubicBezTo>
                    <a:pt x="459" y="207"/>
                    <a:pt x="459" y="207"/>
                    <a:pt x="459" y="207"/>
                  </a:cubicBezTo>
                  <a:cubicBezTo>
                    <a:pt x="460" y="208"/>
                    <a:pt x="460" y="208"/>
                    <a:pt x="460" y="208"/>
                  </a:cubicBezTo>
                  <a:cubicBezTo>
                    <a:pt x="462" y="209"/>
                    <a:pt x="465" y="210"/>
                    <a:pt x="468" y="211"/>
                  </a:cubicBezTo>
                  <a:cubicBezTo>
                    <a:pt x="462" y="205"/>
                    <a:pt x="462" y="205"/>
                    <a:pt x="462" y="205"/>
                  </a:cubicBezTo>
                  <a:cubicBezTo>
                    <a:pt x="460" y="204"/>
                    <a:pt x="459" y="204"/>
                    <a:pt x="458" y="203"/>
                  </a:cubicBezTo>
                  <a:moveTo>
                    <a:pt x="442" y="197"/>
                  </a:moveTo>
                  <a:cubicBezTo>
                    <a:pt x="439" y="200"/>
                    <a:pt x="439" y="200"/>
                    <a:pt x="439" y="200"/>
                  </a:cubicBezTo>
                  <a:cubicBezTo>
                    <a:pt x="440" y="200"/>
                    <a:pt x="442" y="200"/>
                    <a:pt x="443" y="201"/>
                  </a:cubicBezTo>
                  <a:cubicBezTo>
                    <a:pt x="445" y="198"/>
                    <a:pt x="445" y="198"/>
                    <a:pt x="445" y="198"/>
                  </a:cubicBezTo>
                  <a:cubicBezTo>
                    <a:pt x="444" y="198"/>
                    <a:pt x="443" y="197"/>
                    <a:pt x="442" y="197"/>
                  </a:cubicBezTo>
                  <a:moveTo>
                    <a:pt x="417" y="187"/>
                  </a:moveTo>
                  <a:cubicBezTo>
                    <a:pt x="419" y="189"/>
                    <a:pt x="419" y="189"/>
                    <a:pt x="419" y="189"/>
                  </a:cubicBezTo>
                  <a:cubicBezTo>
                    <a:pt x="423" y="193"/>
                    <a:pt x="423" y="193"/>
                    <a:pt x="423" y="193"/>
                  </a:cubicBezTo>
                  <a:cubicBezTo>
                    <a:pt x="426" y="194"/>
                    <a:pt x="428" y="195"/>
                    <a:pt x="431" y="196"/>
                  </a:cubicBezTo>
                  <a:cubicBezTo>
                    <a:pt x="425" y="190"/>
                    <a:pt x="425" y="190"/>
                    <a:pt x="425" y="190"/>
                  </a:cubicBezTo>
                  <a:cubicBezTo>
                    <a:pt x="422" y="189"/>
                    <a:pt x="419" y="188"/>
                    <a:pt x="417" y="187"/>
                  </a:cubicBezTo>
                  <a:moveTo>
                    <a:pt x="427" y="157"/>
                  </a:moveTo>
                  <a:cubicBezTo>
                    <a:pt x="431" y="161"/>
                    <a:pt x="431" y="161"/>
                    <a:pt x="431" y="161"/>
                  </a:cubicBezTo>
                  <a:cubicBezTo>
                    <a:pt x="431" y="162"/>
                    <a:pt x="431" y="162"/>
                    <a:pt x="431" y="162"/>
                  </a:cubicBezTo>
                  <a:cubicBezTo>
                    <a:pt x="432" y="163"/>
                    <a:pt x="434" y="163"/>
                    <a:pt x="435" y="164"/>
                  </a:cubicBezTo>
                  <a:cubicBezTo>
                    <a:pt x="436" y="163"/>
                    <a:pt x="436" y="163"/>
                    <a:pt x="436" y="163"/>
                  </a:cubicBezTo>
                  <a:cubicBezTo>
                    <a:pt x="437" y="162"/>
                    <a:pt x="437" y="162"/>
                    <a:pt x="437" y="162"/>
                  </a:cubicBezTo>
                  <a:cubicBezTo>
                    <a:pt x="440" y="166"/>
                    <a:pt x="440" y="166"/>
                    <a:pt x="440" y="166"/>
                  </a:cubicBezTo>
                  <a:cubicBezTo>
                    <a:pt x="443" y="167"/>
                    <a:pt x="446" y="168"/>
                    <a:pt x="448" y="169"/>
                  </a:cubicBezTo>
                  <a:cubicBezTo>
                    <a:pt x="442" y="163"/>
                    <a:pt x="442" y="163"/>
                    <a:pt x="442" y="163"/>
                  </a:cubicBezTo>
                  <a:cubicBezTo>
                    <a:pt x="437" y="161"/>
                    <a:pt x="432" y="159"/>
                    <a:pt x="427" y="157"/>
                  </a:cubicBezTo>
                  <a:moveTo>
                    <a:pt x="423" y="156"/>
                  </a:moveTo>
                  <a:cubicBezTo>
                    <a:pt x="423" y="159"/>
                    <a:pt x="423" y="159"/>
                    <a:pt x="423" y="159"/>
                  </a:cubicBezTo>
                  <a:cubicBezTo>
                    <a:pt x="424" y="160"/>
                    <a:pt x="425" y="160"/>
                    <a:pt x="426" y="161"/>
                  </a:cubicBezTo>
                  <a:cubicBezTo>
                    <a:pt x="426" y="157"/>
                    <a:pt x="426" y="157"/>
                    <a:pt x="426" y="157"/>
                  </a:cubicBezTo>
                  <a:cubicBezTo>
                    <a:pt x="425" y="156"/>
                    <a:pt x="424" y="156"/>
                    <a:pt x="423" y="156"/>
                  </a:cubicBezTo>
                  <a:moveTo>
                    <a:pt x="415" y="152"/>
                  </a:moveTo>
                  <a:cubicBezTo>
                    <a:pt x="415" y="156"/>
                    <a:pt x="415" y="156"/>
                    <a:pt x="415" y="156"/>
                  </a:cubicBezTo>
                  <a:cubicBezTo>
                    <a:pt x="416" y="157"/>
                    <a:pt x="417" y="157"/>
                    <a:pt x="419" y="157"/>
                  </a:cubicBezTo>
                  <a:cubicBezTo>
                    <a:pt x="419" y="154"/>
                    <a:pt x="419" y="154"/>
                    <a:pt x="419" y="154"/>
                  </a:cubicBezTo>
                  <a:cubicBezTo>
                    <a:pt x="417" y="153"/>
                    <a:pt x="416" y="153"/>
                    <a:pt x="415" y="152"/>
                  </a:cubicBezTo>
                  <a:moveTo>
                    <a:pt x="407" y="149"/>
                  </a:moveTo>
                  <a:cubicBezTo>
                    <a:pt x="407" y="153"/>
                    <a:pt x="407" y="153"/>
                    <a:pt x="407" y="153"/>
                  </a:cubicBezTo>
                  <a:cubicBezTo>
                    <a:pt x="408" y="154"/>
                    <a:pt x="409" y="154"/>
                    <a:pt x="411" y="154"/>
                  </a:cubicBezTo>
                  <a:cubicBezTo>
                    <a:pt x="411" y="151"/>
                    <a:pt x="411" y="151"/>
                    <a:pt x="411" y="151"/>
                  </a:cubicBezTo>
                  <a:cubicBezTo>
                    <a:pt x="410" y="150"/>
                    <a:pt x="408" y="150"/>
                    <a:pt x="407" y="149"/>
                  </a:cubicBezTo>
                  <a:moveTo>
                    <a:pt x="399" y="146"/>
                  </a:moveTo>
                  <a:cubicBezTo>
                    <a:pt x="399" y="150"/>
                    <a:pt x="399" y="150"/>
                    <a:pt x="399" y="150"/>
                  </a:cubicBezTo>
                  <a:cubicBezTo>
                    <a:pt x="401" y="150"/>
                    <a:pt x="402" y="151"/>
                    <a:pt x="403" y="151"/>
                  </a:cubicBezTo>
                  <a:cubicBezTo>
                    <a:pt x="403" y="148"/>
                    <a:pt x="403" y="148"/>
                    <a:pt x="403" y="148"/>
                  </a:cubicBezTo>
                  <a:cubicBezTo>
                    <a:pt x="402" y="147"/>
                    <a:pt x="401" y="147"/>
                    <a:pt x="399" y="146"/>
                  </a:cubicBezTo>
                  <a:moveTo>
                    <a:pt x="392" y="143"/>
                  </a:moveTo>
                  <a:cubicBezTo>
                    <a:pt x="392" y="147"/>
                    <a:pt x="392" y="147"/>
                    <a:pt x="392" y="147"/>
                  </a:cubicBezTo>
                  <a:cubicBezTo>
                    <a:pt x="393" y="147"/>
                    <a:pt x="394" y="148"/>
                    <a:pt x="395" y="148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94" y="144"/>
                    <a:pt x="393" y="144"/>
                    <a:pt x="392" y="143"/>
                  </a:cubicBezTo>
                  <a:moveTo>
                    <a:pt x="384" y="140"/>
                  </a:moveTo>
                  <a:cubicBezTo>
                    <a:pt x="384" y="144"/>
                    <a:pt x="384" y="144"/>
                    <a:pt x="384" y="144"/>
                  </a:cubicBezTo>
                  <a:cubicBezTo>
                    <a:pt x="385" y="144"/>
                    <a:pt x="386" y="145"/>
                    <a:pt x="387" y="145"/>
                  </a:cubicBezTo>
                  <a:cubicBezTo>
                    <a:pt x="387" y="142"/>
                    <a:pt x="387" y="142"/>
                    <a:pt x="387" y="142"/>
                  </a:cubicBezTo>
                  <a:cubicBezTo>
                    <a:pt x="386" y="141"/>
                    <a:pt x="385" y="141"/>
                    <a:pt x="384" y="140"/>
                  </a:cubicBezTo>
                  <a:moveTo>
                    <a:pt x="362" y="132"/>
                  </a:moveTo>
                  <a:cubicBezTo>
                    <a:pt x="368" y="138"/>
                    <a:pt x="368" y="138"/>
                    <a:pt x="368" y="138"/>
                  </a:cubicBezTo>
                  <a:cubicBezTo>
                    <a:pt x="370" y="139"/>
                    <a:pt x="373" y="140"/>
                    <a:pt x="376" y="141"/>
                  </a:cubicBezTo>
                  <a:cubicBezTo>
                    <a:pt x="374" y="144"/>
                    <a:pt x="374" y="144"/>
                    <a:pt x="374" y="144"/>
                  </a:cubicBezTo>
                  <a:cubicBezTo>
                    <a:pt x="377" y="147"/>
                    <a:pt x="377" y="147"/>
                    <a:pt x="377" y="147"/>
                  </a:cubicBezTo>
                  <a:cubicBezTo>
                    <a:pt x="379" y="142"/>
                    <a:pt x="379" y="142"/>
                    <a:pt x="379" y="142"/>
                  </a:cubicBezTo>
                  <a:cubicBezTo>
                    <a:pt x="380" y="143"/>
                    <a:pt x="381" y="143"/>
                    <a:pt x="383" y="144"/>
                  </a:cubicBezTo>
                  <a:cubicBezTo>
                    <a:pt x="379" y="140"/>
                    <a:pt x="379" y="140"/>
                    <a:pt x="379" y="140"/>
                  </a:cubicBezTo>
                  <a:cubicBezTo>
                    <a:pt x="379" y="139"/>
                    <a:pt x="379" y="139"/>
                    <a:pt x="379" y="139"/>
                  </a:cubicBezTo>
                  <a:cubicBezTo>
                    <a:pt x="379" y="139"/>
                    <a:pt x="379" y="138"/>
                    <a:pt x="379" y="138"/>
                  </a:cubicBezTo>
                  <a:cubicBezTo>
                    <a:pt x="378" y="138"/>
                    <a:pt x="378" y="138"/>
                    <a:pt x="378" y="138"/>
                  </a:cubicBezTo>
                  <a:cubicBezTo>
                    <a:pt x="364" y="133"/>
                    <a:pt x="364" y="133"/>
                    <a:pt x="364" y="133"/>
                  </a:cubicBezTo>
                  <a:cubicBezTo>
                    <a:pt x="363" y="133"/>
                    <a:pt x="363" y="133"/>
                    <a:pt x="363" y="133"/>
                  </a:cubicBezTo>
                  <a:cubicBezTo>
                    <a:pt x="363" y="132"/>
                    <a:pt x="362" y="132"/>
                    <a:pt x="362" y="132"/>
                  </a:cubicBezTo>
                  <a:moveTo>
                    <a:pt x="515" y="124"/>
                  </a:moveTo>
                  <a:cubicBezTo>
                    <a:pt x="512" y="127"/>
                    <a:pt x="512" y="127"/>
                    <a:pt x="512" y="127"/>
                  </a:cubicBezTo>
                  <a:cubicBezTo>
                    <a:pt x="513" y="127"/>
                    <a:pt x="514" y="128"/>
                    <a:pt x="515" y="128"/>
                  </a:cubicBezTo>
                  <a:cubicBezTo>
                    <a:pt x="518" y="126"/>
                    <a:pt x="518" y="126"/>
                    <a:pt x="518" y="126"/>
                  </a:cubicBezTo>
                  <a:cubicBezTo>
                    <a:pt x="517" y="125"/>
                    <a:pt x="516" y="125"/>
                    <a:pt x="515" y="124"/>
                  </a:cubicBezTo>
                  <a:moveTo>
                    <a:pt x="213" y="110"/>
                  </a:moveTo>
                  <a:cubicBezTo>
                    <a:pt x="210" y="113"/>
                    <a:pt x="210" y="113"/>
                    <a:pt x="210" y="113"/>
                  </a:cubicBezTo>
                  <a:cubicBezTo>
                    <a:pt x="213" y="114"/>
                    <a:pt x="215" y="114"/>
                    <a:pt x="217" y="115"/>
                  </a:cubicBezTo>
                  <a:cubicBezTo>
                    <a:pt x="220" y="113"/>
                    <a:pt x="220" y="113"/>
                    <a:pt x="220" y="113"/>
                  </a:cubicBezTo>
                  <a:cubicBezTo>
                    <a:pt x="217" y="112"/>
                    <a:pt x="215" y="111"/>
                    <a:pt x="213" y="110"/>
                  </a:cubicBezTo>
                  <a:moveTo>
                    <a:pt x="206" y="108"/>
                  </a:moveTo>
                  <a:cubicBezTo>
                    <a:pt x="206" y="111"/>
                    <a:pt x="206" y="111"/>
                    <a:pt x="206" y="111"/>
                  </a:cubicBezTo>
                  <a:cubicBezTo>
                    <a:pt x="207" y="112"/>
                    <a:pt x="208" y="112"/>
                    <a:pt x="210" y="113"/>
                  </a:cubicBezTo>
                  <a:cubicBezTo>
                    <a:pt x="210" y="109"/>
                    <a:pt x="210" y="109"/>
                    <a:pt x="210" y="109"/>
                  </a:cubicBezTo>
                  <a:cubicBezTo>
                    <a:pt x="208" y="109"/>
                    <a:pt x="207" y="108"/>
                    <a:pt x="206" y="108"/>
                  </a:cubicBezTo>
                  <a:moveTo>
                    <a:pt x="198" y="105"/>
                  </a:moveTo>
                  <a:cubicBezTo>
                    <a:pt x="198" y="108"/>
                    <a:pt x="198" y="108"/>
                    <a:pt x="198" y="108"/>
                  </a:cubicBezTo>
                  <a:cubicBezTo>
                    <a:pt x="199" y="109"/>
                    <a:pt x="201" y="109"/>
                    <a:pt x="202" y="110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1" y="106"/>
                    <a:pt x="199" y="105"/>
                    <a:pt x="198" y="105"/>
                  </a:cubicBezTo>
                  <a:moveTo>
                    <a:pt x="190" y="102"/>
                  </a:moveTo>
                  <a:cubicBezTo>
                    <a:pt x="190" y="106"/>
                    <a:pt x="190" y="106"/>
                    <a:pt x="190" y="106"/>
                  </a:cubicBezTo>
                  <a:cubicBezTo>
                    <a:pt x="192" y="106"/>
                    <a:pt x="193" y="106"/>
                    <a:pt x="194" y="107"/>
                  </a:cubicBezTo>
                  <a:cubicBezTo>
                    <a:pt x="194" y="103"/>
                    <a:pt x="194" y="103"/>
                    <a:pt x="194" y="103"/>
                  </a:cubicBezTo>
                  <a:cubicBezTo>
                    <a:pt x="193" y="103"/>
                    <a:pt x="192" y="102"/>
                    <a:pt x="190" y="102"/>
                  </a:cubicBezTo>
                  <a:moveTo>
                    <a:pt x="184" y="100"/>
                  </a:moveTo>
                  <a:cubicBezTo>
                    <a:pt x="181" y="102"/>
                    <a:pt x="181" y="102"/>
                    <a:pt x="181" y="102"/>
                  </a:cubicBezTo>
                  <a:cubicBezTo>
                    <a:pt x="183" y="103"/>
                    <a:pt x="185" y="104"/>
                    <a:pt x="188" y="105"/>
                  </a:cubicBezTo>
                  <a:cubicBezTo>
                    <a:pt x="190" y="102"/>
                    <a:pt x="190" y="102"/>
                    <a:pt x="190" y="102"/>
                  </a:cubicBezTo>
                  <a:cubicBezTo>
                    <a:pt x="188" y="101"/>
                    <a:pt x="186" y="100"/>
                    <a:pt x="184" y="100"/>
                  </a:cubicBezTo>
                  <a:moveTo>
                    <a:pt x="237" y="86"/>
                  </a:moveTo>
                  <a:cubicBezTo>
                    <a:pt x="235" y="88"/>
                    <a:pt x="235" y="88"/>
                    <a:pt x="235" y="88"/>
                  </a:cubicBezTo>
                  <a:cubicBezTo>
                    <a:pt x="237" y="89"/>
                    <a:pt x="239" y="90"/>
                    <a:pt x="242" y="91"/>
                  </a:cubicBezTo>
                  <a:cubicBezTo>
                    <a:pt x="244" y="88"/>
                    <a:pt x="244" y="88"/>
                    <a:pt x="244" y="88"/>
                  </a:cubicBezTo>
                  <a:cubicBezTo>
                    <a:pt x="242" y="87"/>
                    <a:pt x="240" y="86"/>
                    <a:pt x="237" y="86"/>
                  </a:cubicBezTo>
                  <a:moveTo>
                    <a:pt x="230" y="83"/>
                  </a:moveTo>
                  <a:cubicBezTo>
                    <a:pt x="230" y="86"/>
                    <a:pt x="230" y="86"/>
                    <a:pt x="230" y="86"/>
                  </a:cubicBezTo>
                  <a:cubicBezTo>
                    <a:pt x="231" y="87"/>
                    <a:pt x="232" y="87"/>
                    <a:pt x="233" y="88"/>
                  </a:cubicBezTo>
                  <a:cubicBezTo>
                    <a:pt x="233" y="84"/>
                    <a:pt x="233" y="84"/>
                    <a:pt x="233" y="84"/>
                  </a:cubicBezTo>
                  <a:cubicBezTo>
                    <a:pt x="232" y="84"/>
                    <a:pt x="231" y="83"/>
                    <a:pt x="230" y="83"/>
                  </a:cubicBezTo>
                  <a:moveTo>
                    <a:pt x="222" y="80"/>
                  </a:moveTo>
                  <a:cubicBezTo>
                    <a:pt x="222" y="83"/>
                    <a:pt x="222" y="83"/>
                    <a:pt x="222" y="83"/>
                  </a:cubicBezTo>
                  <a:cubicBezTo>
                    <a:pt x="223" y="84"/>
                    <a:pt x="224" y="84"/>
                    <a:pt x="225" y="85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24" y="81"/>
                    <a:pt x="223" y="80"/>
                    <a:pt x="222" y="80"/>
                  </a:cubicBezTo>
                  <a:moveTo>
                    <a:pt x="208" y="75"/>
                  </a:moveTo>
                  <a:cubicBezTo>
                    <a:pt x="206" y="78"/>
                    <a:pt x="206" y="78"/>
                    <a:pt x="206" y="78"/>
                  </a:cubicBezTo>
                  <a:cubicBezTo>
                    <a:pt x="208" y="78"/>
                    <a:pt x="210" y="79"/>
                    <a:pt x="212" y="80"/>
                  </a:cubicBezTo>
                  <a:cubicBezTo>
                    <a:pt x="214" y="78"/>
                    <a:pt x="214" y="78"/>
                    <a:pt x="214" y="78"/>
                  </a:cubicBezTo>
                  <a:cubicBezTo>
                    <a:pt x="214" y="81"/>
                    <a:pt x="214" y="81"/>
                    <a:pt x="214" y="81"/>
                  </a:cubicBezTo>
                  <a:cubicBezTo>
                    <a:pt x="215" y="81"/>
                    <a:pt x="216" y="81"/>
                    <a:pt x="217" y="82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4" y="77"/>
                    <a:pt x="211" y="76"/>
                    <a:pt x="208" y="75"/>
                  </a:cubicBezTo>
                  <a:moveTo>
                    <a:pt x="319" y="49"/>
                  </a:moveTo>
                  <a:cubicBezTo>
                    <a:pt x="321" y="51"/>
                    <a:pt x="321" y="51"/>
                    <a:pt x="321" y="51"/>
                  </a:cubicBezTo>
                  <a:cubicBezTo>
                    <a:pt x="321" y="53"/>
                    <a:pt x="321" y="53"/>
                    <a:pt x="321" y="53"/>
                  </a:cubicBezTo>
                  <a:cubicBezTo>
                    <a:pt x="322" y="53"/>
                    <a:pt x="323" y="54"/>
                    <a:pt x="324" y="54"/>
                  </a:cubicBezTo>
                  <a:cubicBezTo>
                    <a:pt x="324" y="54"/>
                    <a:pt x="324" y="54"/>
                    <a:pt x="324" y="54"/>
                  </a:cubicBezTo>
                  <a:cubicBezTo>
                    <a:pt x="324" y="54"/>
                    <a:pt x="324" y="54"/>
                    <a:pt x="324" y="54"/>
                  </a:cubicBezTo>
                  <a:cubicBezTo>
                    <a:pt x="329" y="56"/>
                    <a:pt x="334" y="58"/>
                    <a:pt x="339" y="60"/>
                  </a:cubicBezTo>
                  <a:cubicBezTo>
                    <a:pt x="333" y="54"/>
                    <a:pt x="333" y="54"/>
                    <a:pt x="333" y="54"/>
                  </a:cubicBezTo>
                  <a:cubicBezTo>
                    <a:pt x="328" y="52"/>
                    <a:pt x="323" y="50"/>
                    <a:pt x="319" y="49"/>
                  </a:cubicBezTo>
                  <a:moveTo>
                    <a:pt x="313" y="46"/>
                  </a:moveTo>
                  <a:cubicBezTo>
                    <a:pt x="313" y="50"/>
                    <a:pt x="313" y="50"/>
                    <a:pt x="313" y="50"/>
                  </a:cubicBezTo>
                  <a:cubicBezTo>
                    <a:pt x="314" y="50"/>
                    <a:pt x="315" y="51"/>
                    <a:pt x="316" y="51"/>
                  </a:cubicBezTo>
                  <a:cubicBezTo>
                    <a:pt x="316" y="48"/>
                    <a:pt x="316" y="48"/>
                    <a:pt x="316" y="48"/>
                  </a:cubicBezTo>
                  <a:cubicBezTo>
                    <a:pt x="315" y="47"/>
                    <a:pt x="314" y="47"/>
                    <a:pt x="313" y="46"/>
                  </a:cubicBezTo>
                  <a:moveTo>
                    <a:pt x="305" y="44"/>
                  </a:moveTo>
                  <a:cubicBezTo>
                    <a:pt x="305" y="47"/>
                    <a:pt x="305" y="47"/>
                    <a:pt x="305" y="47"/>
                  </a:cubicBezTo>
                  <a:cubicBezTo>
                    <a:pt x="306" y="48"/>
                    <a:pt x="307" y="48"/>
                    <a:pt x="308" y="48"/>
                  </a:cubicBezTo>
                  <a:cubicBezTo>
                    <a:pt x="308" y="45"/>
                    <a:pt x="308" y="45"/>
                    <a:pt x="308" y="45"/>
                  </a:cubicBezTo>
                  <a:cubicBezTo>
                    <a:pt x="307" y="44"/>
                    <a:pt x="306" y="44"/>
                    <a:pt x="305" y="44"/>
                  </a:cubicBezTo>
                  <a:moveTo>
                    <a:pt x="297" y="41"/>
                  </a:moveTo>
                  <a:cubicBezTo>
                    <a:pt x="297" y="44"/>
                    <a:pt x="297" y="44"/>
                    <a:pt x="297" y="44"/>
                  </a:cubicBezTo>
                  <a:cubicBezTo>
                    <a:pt x="298" y="45"/>
                    <a:pt x="299" y="45"/>
                    <a:pt x="301" y="45"/>
                  </a:cubicBezTo>
                  <a:cubicBezTo>
                    <a:pt x="301" y="42"/>
                    <a:pt x="301" y="42"/>
                    <a:pt x="301" y="42"/>
                  </a:cubicBezTo>
                  <a:cubicBezTo>
                    <a:pt x="299" y="41"/>
                    <a:pt x="298" y="41"/>
                    <a:pt x="297" y="41"/>
                  </a:cubicBezTo>
                  <a:moveTo>
                    <a:pt x="290" y="38"/>
                  </a:moveTo>
                  <a:cubicBezTo>
                    <a:pt x="287" y="40"/>
                    <a:pt x="287" y="40"/>
                    <a:pt x="287" y="40"/>
                  </a:cubicBezTo>
                  <a:cubicBezTo>
                    <a:pt x="289" y="41"/>
                    <a:pt x="291" y="42"/>
                    <a:pt x="293" y="43"/>
                  </a:cubicBezTo>
                  <a:cubicBezTo>
                    <a:pt x="293" y="40"/>
                    <a:pt x="293" y="40"/>
                    <a:pt x="293" y="40"/>
                  </a:cubicBezTo>
                  <a:cubicBezTo>
                    <a:pt x="293" y="39"/>
                    <a:pt x="293" y="39"/>
                    <a:pt x="293" y="39"/>
                  </a:cubicBezTo>
                  <a:cubicBezTo>
                    <a:pt x="292" y="39"/>
                    <a:pt x="291" y="38"/>
                    <a:pt x="290" y="38"/>
                  </a:cubicBezTo>
                  <a:moveTo>
                    <a:pt x="255" y="28"/>
                  </a:moveTo>
                  <a:cubicBezTo>
                    <a:pt x="255" y="28"/>
                    <a:pt x="255" y="28"/>
                    <a:pt x="255" y="29"/>
                  </a:cubicBezTo>
                  <a:cubicBezTo>
                    <a:pt x="255" y="29"/>
                    <a:pt x="256" y="29"/>
                    <a:pt x="257" y="29"/>
                  </a:cubicBezTo>
                  <a:cubicBezTo>
                    <a:pt x="257" y="29"/>
                    <a:pt x="257" y="29"/>
                    <a:pt x="257" y="29"/>
                  </a:cubicBezTo>
                  <a:cubicBezTo>
                    <a:pt x="256" y="28"/>
                    <a:pt x="256" y="28"/>
                    <a:pt x="255" y="28"/>
                  </a:cubicBezTo>
                  <a:moveTo>
                    <a:pt x="224" y="14"/>
                  </a:moveTo>
                  <a:cubicBezTo>
                    <a:pt x="222" y="17"/>
                    <a:pt x="222" y="17"/>
                    <a:pt x="222" y="17"/>
                  </a:cubicBezTo>
                  <a:cubicBezTo>
                    <a:pt x="223" y="17"/>
                    <a:pt x="224" y="18"/>
                    <a:pt x="225" y="18"/>
                  </a:cubicBezTo>
                  <a:cubicBezTo>
                    <a:pt x="228" y="15"/>
                    <a:pt x="228" y="15"/>
                    <a:pt x="228" y="15"/>
                  </a:cubicBezTo>
                  <a:cubicBezTo>
                    <a:pt x="227" y="15"/>
                    <a:pt x="226" y="15"/>
                    <a:pt x="224" y="14"/>
                  </a:cubicBezTo>
                  <a:moveTo>
                    <a:pt x="186" y="0"/>
                  </a:moveTo>
                  <a:cubicBezTo>
                    <a:pt x="191" y="6"/>
                    <a:pt x="191" y="6"/>
                    <a:pt x="191" y="6"/>
                  </a:cubicBezTo>
                  <a:cubicBezTo>
                    <a:pt x="194" y="7"/>
                    <a:pt x="198" y="8"/>
                    <a:pt x="201" y="9"/>
                  </a:cubicBezTo>
                  <a:cubicBezTo>
                    <a:pt x="203" y="7"/>
                    <a:pt x="203" y="7"/>
                    <a:pt x="203" y="7"/>
                  </a:cubicBezTo>
                  <a:cubicBezTo>
                    <a:pt x="202" y="6"/>
                    <a:pt x="201" y="6"/>
                    <a:pt x="200" y="5"/>
                  </a:cubicBezTo>
                  <a:cubicBezTo>
                    <a:pt x="198" y="7"/>
                    <a:pt x="198" y="7"/>
                    <a:pt x="198" y="7"/>
                  </a:cubicBezTo>
                  <a:cubicBezTo>
                    <a:pt x="193" y="3"/>
                    <a:pt x="193" y="3"/>
                    <a:pt x="193" y="3"/>
                  </a:cubicBezTo>
                  <a:cubicBezTo>
                    <a:pt x="191" y="2"/>
                    <a:pt x="188" y="1"/>
                    <a:pt x="18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18" name="Freeform 191">
              <a:extLst>
                <a:ext uri="{FF2B5EF4-FFF2-40B4-BE49-F238E27FC236}">
                  <a16:creationId xmlns:a16="http://schemas.microsoft.com/office/drawing/2014/main" xmlns="" id="{20B4209C-08B8-4C20-9F7C-FE2FF7C972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2933" y="10804509"/>
              <a:ext cx="292241" cy="152833"/>
            </a:xfrm>
            <a:custGeom>
              <a:avLst/>
              <a:gdLst>
                <a:gd name="T0" fmla="*/ 3 w 283"/>
                <a:gd name="T1" fmla="*/ 35 h 148"/>
                <a:gd name="T2" fmla="*/ 0 w 283"/>
                <a:gd name="T3" fmla="*/ 38 h 148"/>
                <a:gd name="T4" fmla="*/ 6 w 283"/>
                <a:gd name="T5" fmla="*/ 43 h 148"/>
                <a:gd name="T6" fmla="*/ 57 w 283"/>
                <a:gd name="T7" fmla="*/ 73 h 148"/>
                <a:gd name="T8" fmla="*/ 109 w 283"/>
                <a:gd name="T9" fmla="*/ 104 h 148"/>
                <a:gd name="T10" fmla="*/ 160 w 283"/>
                <a:gd name="T11" fmla="*/ 134 h 148"/>
                <a:gd name="T12" fmla="*/ 181 w 283"/>
                <a:gd name="T13" fmla="*/ 148 h 148"/>
                <a:gd name="T14" fmla="*/ 191 w 283"/>
                <a:gd name="T15" fmla="*/ 148 h 148"/>
                <a:gd name="T16" fmla="*/ 163 w 283"/>
                <a:gd name="T17" fmla="*/ 131 h 148"/>
                <a:gd name="T18" fmla="*/ 112 w 283"/>
                <a:gd name="T19" fmla="*/ 100 h 148"/>
                <a:gd name="T20" fmla="*/ 60 w 283"/>
                <a:gd name="T21" fmla="*/ 68 h 148"/>
                <a:gd name="T22" fmla="*/ 8 w 283"/>
                <a:gd name="T23" fmla="*/ 38 h 148"/>
                <a:gd name="T24" fmla="*/ 3 w 283"/>
                <a:gd name="T25" fmla="*/ 35 h 148"/>
                <a:gd name="T26" fmla="*/ 21 w 283"/>
                <a:gd name="T27" fmla="*/ 17 h 148"/>
                <a:gd name="T28" fmla="*/ 17 w 283"/>
                <a:gd name="T29" fmla="*/ 21 h 148"/>
                <a:gd name="T30" fmla="*/ 227 w 283"/>
                <a:gd name="T31" fmla="*/ 148 h 148"/>
                <a:gd name="T32" fmla="*/ 236 w 283"/>
                <a:gd name="T33" fmla="*/ 148 h 148"/>
                <a:gd name="T34" fmla="*/ 21 w 283"/>
                <a:gd name="T35" fmla="*/ 17 h 148"/>
                <a:gd name="T36" fmla="*/ 30 w 283"/>
                <a:gd name="T37" fmla="*/ 9 h 148"/>
                <a:gd name="T38" fmla="*/ 26 w 283"/>
                <a:gd name="T39" fmla="*/ 12 h 148"/>
                <a:gd name="T40" fmla="*/ 250 w 283"/>
                <a:gd name="T41" fmla="*/ 148 h 148"/>
                <a:gd name="T42" fmla="*/ 259 w 283"/>
                <a:gd name="T43" fmla="*/ 148 h 148"/>
                <a:gd name="T44" fmla="*/ 30 w 283"/>
                <a:gd name="T45" fmla="*/ 9 h 148"/>
                <a:gd name="T46" fmla="*/ 38 w 283"/>
                <a:gd name="T47" fmla="*/ 0 h 148"/>
                <a:gd name="T48" fmla="*/ 35 w 283"/>
                <a:gd name="T49" fmla="*/ 3 h 148"/>
                <a:gd name="T50" fmla="*/ 273 w 283"/>
                <a:gd name="T51" fmla="*/ 148 h 148"/>
                <a:gd name="T52" fmla="*/ 283 w 283"/>
                <a:gd name="T53" fmla="*/ 148 h 148"/>
                <a:gd name="T54" fmla="*/ 282 w 283"/>
                <a:gd name="T55" fmla="*/ 148 h 148"/>
                <a:gd name="T56" fmla="*/ 38 w 283"/>
                <a:gd name="T5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3" h="148">
                  <a:moveTo>
                    <a:pt x="3" y="35"/>
                  </a:moveTo>
                  <a:lnTo>
                    <a:pt x="0" y="38"/>
                  </a:lnTo>
                  <a:lnTo>
                    <a:pt x="6" y="43"/>
                  </a:lnTo>
                  <a:lnTo>
                    <a:pt x="57" y="73"/>
                  </a:lnTo>
                  <a:lnTo>
                    <a:pt x="109" y="104"/>
                  </a:lnTo>
                  <a:lnTo>
                    <a:pt x="160" y="134"/>
                  </a:lnTo>
                  <a:lnTo>
                    <a:pt x="181" y="148"/>
                  </a:lnTo>
                  <a:lnTo>
                    <a:pt x="191" y="148"/>
                  </a:lnTo>
                  <a:lnTo>
                    <a:pt x="163" y="131"/>
                  </a:lnTo>
                  <a:lnTo>
                    <a:pt x="112" y="100"/>
                  </a:lnTo>
                  <a:lnTo>
                    <a:pt x="60" y="68"/>
                  </a:lnTo>
                  <a:lnTo>
                    <a:pt x="8" y="38"/>
                  </a:lnTo>
                  <a:lnTo>
                    <a:pt x="3" y="35"/>
                  </a:lnTo>
                  <a:close/>
                  <a:moveTo>
                    <a:pt x="21" y="17"/>
                  </a:moveTo>
                  <a:lnTo>
                    <a:pt x="17" y="21"/>
                  </a:lnTo>
                  <a:lnTo>
                    <a:pt x="227" y="148"/>
                  </a:lnTo>
                  <a:lnTo>
                    <a:pt x="236" y="148"/>
                  </a:lnTo>
                  <a:lnTo>
                    <a:pt x="21" y="17"/>
                  </a:lnTo>
                  <a:close/>
                  <a:moveTo>
                    <a:pt x="30" y="9"/>
                  </a:moveTo>
                  <a:lnTo>
                    <a:pt x="26" y="12"/>
                  </a:lnTo>
                  <a:lnTo>
                    <a:pt x="250" y="148"/>
                  </a:lnTo>
                  <a:lnTo>
                    <a:pt x="259" y="148"/>
                  </a:lnTo>
                  <a:lnTo>
                    <a:pt x="30" y="9"/>
                  </a:lnTo>
                  <a:close/>
                  <a:moveTo>
                    <a:pt x="38" y="0"/>
                  </a:moveTo>
                  <a:lnTo>
                    <a:pt x="35" y="3"/>
                  </a:lnTo>
                  <a:lnTo>
                    <a:pt x="273" y="148"/>
                  </a:lnTo>
                  <a:lnTo>
                    <a:pt x="283" y="148"/>
                  </a:lnTo>
                  <a:lnTo>
                    <a:pt x="282" y="148"/>
                  </a:ln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19" name="Freeform 192">
              <a:extLst>
                <a:ext uri="{FF2B5EF4-FFF2-40B4-BE49-F238E27FC236}">
                  <a16:creationId xmlns:a16="http://schemas.microsoft.com/office/drawing/2014/main" xmlns="" id="{A12D6428-D82C-4727-BAE7-0267A20F96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2933" y="10804509"/>
              <a:ext cx="292241" cy="152833"/>
            </a:xfrm>
            <a:custGeom>
              <a:avLst/>
              <a:gdLst>
                <a:gd name="T0" fmla="*/ 3 w 283"/>
                <a:gd name="T1" fmla="*/ 35 h 148"/>
                <a:gd name="T2" fmla="*/ 0 w 283"/>
                <a:gd name="T3" fmla="*/ 38 h 148"/>
                <a:gd name="T4" fmla="*/ 6 w 283"/>
                <a:gd name="T5" fmla="*/ 43 h 148"/>
                <a:gd name="T6" fmla="*/ 57 w 283"/>
                <a:gd name="T7" fmla="*/ 73 h 148"/>
                <a:gd name="T8" fmla="*/ 109 w 283"/>
                <a:gd name="T9" fmla="*/ 104 h 148"/>
                <a:gd name="T10" fmla="*/ 160 w 283"/>
                <a:gd name="T11" fmla="*/ 134 h 148"/>
                <a:gd name="T12" fmla="*/ 181 w 283"/>
                <a:gd name="T13" fmla="*/ 148 h 148"/>
                <a:gd name="T14" fmla="*/ 191 w 283"/>
                <a:gd name="T15" fmla="*/ 148 h 148"/>
                <a:gd name="T16" fmla="*/ 163 w 283"/>
                <a:gd name="T17" fmla="*/ 131 h 148"/>
                <a:gd name="T18" fmla="*/ 112 w 283"/>
                <a:gd name="T19" fmla="*/ 100 h 148"/>
                <a:gd name="T20" fmla="*/ 60 w 283"/>
                <a:gd name="T21" fmla="*/ 68 h 148"/>
                <a:gd name="T22" fmla="*/ 8 w 283"/>
                <a:gd name="T23" fmla="*/ 38 h 148"/>
                <a:gd name="T24" fmla="*/ 3 w 283"/>
                <a:gd name="T25" fmla="*/ 35 h 148"/>
                <a:gd name="T26" fmla="*/ 21 w 283"/>
                <a:gd name="T27" fmla="*/ 17 h 148"/>
                <a:gd name="T28" fmla="*/ 17 w 283"/>
                <a:gd name="T29" fmla="*/ 21 h 148"/>
                <a:gd name="T30" fmla="*/ 227 w 283"/>
                <a:gd name="T31" fmla="*/ 148 h 148"/>
                <a:gd name="T32" fmla="*/ 236 w 283"/>
                <a:gd name="T33" fmla="*/ 148 h 148"/>
                <a:gd name="T34" fmla="*/ 21 w 283"/>
                <a:gd name="T35" fmla="*/ 17 h 148"/>
                <a:gd name="T36" fmla="*/ 30 w 283"/>
                <a:gd name="T37" fmla="*/ 9 h 148"/>
                <a:gd name="T38" fmla="*/ 26 w 283"/>
                <a:gd name="T39" fmla="*/ 12 h 148"/>
                <a:gd name="T40" fmla="*/ 250 w 283"/>
                <a:gd name="T41" fmla="*/ 148 h 148"/>
                <a:gd name="T42" fmla="*/ 259 w 283"/>
                <a:gd name="T43" fmla="*/ 148 h 148"/>
                <a:gd name="T44" fmla="*/ 30 w 283"/>
                <a:gd name="T45" fmla="*/ 9 h 148"/>
                <a:gd name="T46" fmla="*/ 38 w 283"/>
                <a:gd name="T47" fmla="*/ 0 h 148"/>
                <a:gd name="T48" fmla="*/ 35 w 283"/>
                <a:gd name="T49" fmla="*/ 3 h 148"/>
                <a:gd name="T50" fmla="*/ 273 w 283"/>
                <a:gd name="T51" fmla="*/ 148 h 148"/>
                <a:gd name="T52" fmla="*/ 283 w 283"/>
                <a:gd name="T53" fmla="*/ 148 h 148"/>
                <a:gd name="T54" fmla="*/ 282 w 283"/>
                <a:gd name="T55" fmla="*/ 148 h 148"/>
                <a:gd name="T56" fmla="*/ 38 w 283"/>
                <a:gd name="T5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3" h="148">
                  <a:moveTo>
                    <a:pt x="3" y="35"/>
                  </a:moveTo>
                  <a:lnTo>
                    <a:pt x="0" y="38"/>
                  </a:lnTo>
                  <a:lnTo>
                    <a:pt x="6" y="43"/>
                  </a:lnTo>
                  <a:lnTo>
                    <a:pt x="57" y="73"/>
                  </a:lnTo>
                  <a:lnTo>
                    <a:pt x="109" y="104"/>
                  </a:lnTo>
                  <a:lnTo>
                    <a:pt x="160" y="134"/>
                  </a:lnTo>
                  <a:lnTo>
                    <a:pt x="181" y="148"/>
                  </a:lnTo>
                  <a:lnTo>
                    <a:pt x="191" y="148"/>
                  </a:lnTo>
                  <a:lnTo>
                    <a:pt x="163" y="131"/>
                  </a:lnTo>
                  <a:lnTo>
                    <a:pt x="112" y="100"/>
                  </a:lnTo>
                  <a:lnTo>
                    <a:pt x="60" y="68"/>
                  </a:lnTo>
                  <a:lnTo>
                    <a:pt x="8" y="38"/>
                  </a:lnTo>
                  <a:lnTo>
                    <a:pt x="3" y="35"/>
                  </a:lnTo>
                  <a:moveTo>
                    <a:pt x="21" y="17"/>
                  </a:moveTo>
                  <a:lnTo>
                    <a:pt x="17" y="21"/>
                  </a:lnTo>
                  <a:lnTo>
                    <a:pt x="227" y="148"/>
                  </a:lnTo>
                  <a:lnTo>
                    <a:pt x="236" y="148"/>
                  </a:lnTo>
                  <a:lnTo>
                    <a:pt x="21" y="17"/>
                  </a:lnTo>
                  <a:moveTo>
                    <a:pt x="30" y="9"/>
                  </a:moveTo>
                  <a:lnTo>
                    <a:pt x="26" y="12"/>
                  </a:lnTo>
                  <a:lnTo>
                    <a:pt x="250" y="148"/>
                  </a:lnTo>
                  <a:lnTo>
                    <a:pt x="259" y="148"/>
                  </a:lnTo>
                  <a:lnTo>
                    <a:pt x="30" y="9"/>
                  </a:lnTo>
                  <a:moveTo>
                    <a:pt x="38" y="0"/>
                  </a:moveTo>
                  <a:lnTo>
                    <a:pt x="35" y="3"/>
                  </a:lnTo>
                  <a:lnTo>
                    <a:pt x="273" y="148"/>
                  </a:lnTo>
                  <a:lnTo>
                    <a:pt x="283" y="148"/>
                  </a:lnTo>
                  <a:lnTo>
                    <a:pt x="282" y="148"/>
                  </a:lnTo>
                  <a:lnTo>
                    <a:pt x="38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20" name="Freeform 193">
              <a:extLst>
                <a:ext uri="{FF2B5EF4-FFF2-40B4-BE49-F238E27FC236}">
                  <a16:creationId xmlns:a16="http://schemas.microsoft.com/office/drawing/2014/main" xmlns="" id="{AEDE1CCE-0F2C-47E3-A5FB-E5828367CA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8803" y="10801411"/>
              <a:ext cx="43371" cy="42339"/>
            </a:xfrm>
            <a:custGeom>
              <a:avLst/>
              <a:gdLst>
                <a:gd name="T0" fmla="*/ 3 w 42"/>
                <a:gd name="T1" fmla="*/ 35 h 41"/>
                <a:gd name="T2" fmla="*/ 0 w 42"/>
                <a:gd name="T3" fmla="*/ 40 h 41"/>
                <a:gd name="T4" fmla="*/ 4 w 42"/>
                <a:gd name="T5" fmla="*/ 41 h 41"/>
                <a:gd name="T6" fmla="*/ 7 w 42"/>
                <a:gd name="T7" fmla="*/ 38 h 41"/>
                <a:gd name="T8" fmla="*/ 3 w 42"/>
                <a:gd name="T9" fmla="*/ 35 h 41"/>
                <a:gd name="T10" fmla="*/ 21 w 42"/>
                <a:gd name="T11" fmla="*/ 18 h 41"/>
                <a:gd name="T12" fmla="*/ 16 w 42"/>
                <a:gd name="T13" fmla="*/ 21 h 41"/>
                <a:gd name="T14" fmla="*/ 21 w 42"/>
                <a:gd name="T15" fmla="*/ 24 h 41"/>
                <a:gd name="T16" fmla="*/ 25 w 42"/>
                <a:gd name="T17" fmla="*/ 20 h 41"/>
                <a:gd name="T18" fmla="*/ 21 w 42"/>
                <a:gd name="T19" fmla="*/ 18 h 41"/>
                <a:gd name="T20" fmla="*/ 30 w 42"/>
                <a:gd name="T21" fmla="*/ 9 h 41"/>
                <a:gd name="T22" fmla="*/ 25 w 42"/>
                <a:gd name="T23" fmla="*/ 12 h 41"/>
                <a:gd name="T24" fmla="*/ 30 w 42"/>
                <a:gd name="T25" fmla="*/ 15 h 41"/>
                <a:gd name="T26" fmla="*/ 34 w 42"/>
                <a:gd name="T27" fmla="*/ 12 h 41"/>
                <a:gd name="T28" fmla="*/ 30 w 42"/>
                <a:gd name="T29" fmla="*/ 9 h 41"/>
                <a:gd name="T30" fmla="*/ 37 w 42"/>
                <a:gd name="T31" fmla="*/ 0 h 41"/>
                <a:gd name="T32" fmla="*/ 34 w 42"/>
                <a:gd name="T33" fmla="*/ 5 h 41"/>
                <a:gd name="T34" fmla="*/ 39 w 42"/>
                <a:gd name="T35" fmla="*/ 6 h 41"/>
                <a:gd name="T36" fmla="*/ 42 w 42"/>
                <a:gd name="T37" fmla="*/ 3 h 41"/>
                <a:gd name="T38" fmla="*/ 37 w 42"/>
                <a:gd name="T3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1">
                  <a:moveTo>
                    <a:pt x="3" y="35"/>
                  </a:moveTo>
                  <a:lnTo>
                    <a:pt x="0" y="40"/>
                  </a:lnTo>
                  <a:lnTo>
                    <a:pt x="4" y="41"/>
                  </a:lnTo>
                  <a:lnTo>
                    <a:pt x="7" y="38"/>
                  </a:lnTo>
                  <a:lnTo>
                    <a:pt x="3" y="35"/>
                  </a:lnTo>
                  <a:close/>
                  <a:moveTo>
                    <a:pt x="21" y="18"/>
                  </a:moveTo>
                  <a:lnTo>
                    <a:pt x="16" y="21"/>
                  </a:lnTo>
                  <a:lnTo>
                    <a:pt x="21" y="24"/>
                  </a:lnTo>
                  <a:lnTo>
                    <a:pt x="25" y="20"/>
                  </a:lnTo>
                  <a:lnTo>
                    <a:pt x="21" y="18"/>
                  </a:lnTo>
                  <a:close/>
                  <a:moveTo>
                    <a:pt x="30" y="9"/>
                  </a:moveTo>
                  <a:lnTo>
                    <a:pt x="25" y="12"/>
                  </a:lnTo>
                  <a:lnTo>
                    <a:pt x="30" y="15"/>
                  </a:lnTo>
                  <a:lnTo>
                    <a:pt x="34" y="12"/>
                  </a:lnTo>
                  <a:lnTo>
                    <a:pt x="30" y="9"/>
                  </a:lnTo>
                  <a:close/>
                  <a:moveTo>
                    <a:pt x="37" y="0"/>
                  </a:moveTo>
                  <a:lnTo>
                    <a:pt x="34" y="5"/>
                  </a:lnTo>
                  <a:lnTo>
                    <a:pt x="39" y="6"/>
                  </a:lnTo>
                  <a:lnTo>
                    <a:pt x="42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21" name="Freeform 194">
              <a:extLst>
                <a:ext uri="{FF2B5EF4-FFF2-40B4-BE49-F238E27FC236}">
                  <a16:creationId xmlns:a16="http://schemas.microsoft.com/office/drawing/2014/main" xmlns="" id="{742DA88B-5528-44CA-B0C2-DB6BAF6A71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8803" y="10801411"/>
              <a:ext cx="43371" cy="42339"/>
            </a:xfrm>
            <a:custGeom>
              <a:avLst/>
              <a:gdLst>
                <a:gd name="T0" fmla="*/ 3 w 42"/>
                <a:gd name="T1" fmla="*/ 35 h 41"/>
                <a:gd name="T2" fmla="*/ 0 w 42"/>
                <a:gd name="T3" fmla="*/ 40 h 41"/>
                <a:gd name="T4" fmla="*/ 4 w 42"/>
                <a:gd name="T5" fmla="*/ 41 h 41"/>
                <a:gd name="T6" fmla="*/ 7 w 42"/>
                <a:gd name="T7" fmla="*/ 38 h 41"/>
                <a:gd name="T8" fmla="*/ 3 w 42"/>
                <a:gd name="T9" fmla="*/ 35 h 41"/>
                <a:gd name="T10" fmla="*/ 21 w 42"/>
                <a:gd name="T11" fmla="*/ 18 h 41"/>
                <a:gd name="T12" fmla="*/ 16 w 42"/>
                <a:gd name="T13" fmla="*/ 21 h 41"/>
                <a:gd name="T14" fmla="*/ 21 w 42"/>
                <a:gd name="T15" fmla="*/ 24 h 41"/>
                <a:gd name="T16" fmla="*/ 25 w 42"/>
                <a:gd name="T17" fmla="*/ 20 h 41"/>
                <a:gd name="T18" fmla="*/ 21 w 42"/>
                <a:gd name="T19" fmla="*/ 18 h 41"/>
                <a:gd name="T20" fmla="*/ 30 w 42"/>
                <a:gd name="T21" fmla="*/ 9 h 41"/>
                <a:gd name="T22" fmla="*/ 25 w 42"/>
                <a:gd name="T23" fmla="*/ 12 h 41"/>
                <a:gd name="T24" fmla="*/ 30 w 42"/>
                <a:gd name="T25" fmla="*/ 15 h 41"/>
                <a:gd name="T26" fmla="*/ 34 w 42"/>
                <a:gd name="T27" fmla="*/ 12 h 41"/>
                <a:gd name="T28" fmla="*/ 30 w 42"/>
                <a:gd name="T29" fmla="*/ 9 h 41"/>
                <a:gd name="T30" fmla="*/ 37 w 42"/>
                <a:gd name="T31" fmla="*/ 0 h 41"/>
                <a:gd name="T32" fmla="*/ 34 w 42"/>
                <a:gd name="T33" fmla="*/ 5 h 41"/>
                <a:gd name="T34" fmla="*/ 39 w 42"/>
                <a:gd name="T35" fmla="*/ 6 h 41"/>
                <a:gd name="T36" fmla="*/ 42 w 42"/>
                <a:gd name="T37" fmla="*/ 3 h 41"/>
                <a:gd name="T38" fmla="*/ 37 w 42"/>
                <a:gd name="T3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1">
                  <a:moveTo>
                    <a:pt x="3" y="35"/>
                  </a:moveTo>
                  <a:lnTo>
                    <a:pt x="0" y="40"/>
                  </a:lnTo>
                  <a:lnTo>
                    <a:pt x="4" y="41"/>
                  </a:lnTo>
                  <a:lnTo>
                    <a:pt x="7" y="38"/>
                  </a:lnTo>
                  <a:lnTo>
                    <a:pt x="3" y="35"/>
                  </a:lnTo>
                  <a:moveTo>
                    <a:pt x="21" y="18"/>
                  </a:moveTo>
                  <a:lnTo>
                    <a:pt x="16" y="21"/>
                  </a:lnTo>
                  <a:lnTo>
                    <a:pt x="21" y="24"/>
                  </a:lnTo>
                  <a:lnTo>
                    <a:pt x="25" y="20"/>
                  </a:lnTo>
                  <a:lnTo>
                    <a:pt x="21" y="18"/>
                  </a:lnTo>
                  <a:moveTo>
                    <a:pt x="30" y="9"/>
                  </a:moveTo>
                  <a:lnTo>
                    <a:pt x="25" y="12"/>
                  </a:lnTo>
                  <a:lnTo>
                    <a:pt x="30" y="15"/>
                  </a:lnTo>
                  <a:lnTo>
                    <a:pt x="34" y="12"/>
                  </a:lnTo>
                  <a:lnTo>
                    <a:pt x="30" y="9"/>
                  </a:lnTo>
                  <a:moveTo>
                    <a:pt x="37" y="0"/>
                  </a:moveTo>
                  <a:lnTo>
                    <a:pt x="34" y="5"/>
                  </a:lnTo>
                  <a:lnTo>
                    <a:pt x="39" y="6"/>
                  </a:lnTo>
                  <a:lnTo>
                    <a:pt x="42" y="3"/>
                  </a:lnTo>
                  <a:lnTo>
                    <a:pt x="37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22" name="Freeform 195">
              <a:extLst>
                <a:ext uri="{FF2B5EF4-FFF2-40B4-BE49-F238E27FC236}">
                  <a16:creationId xmlns:a16="http://schemas.microsoft.com/office/drawing/2014/main" xmlns="" id="{FE1C5F04-0C36-4787-926F-9974519AA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" y="9547769"/>
              <a:ext cx="33045" cy="55763"/>
            </a:xfrm>
            <a:custGeom>
              <a:avLst/>
              <a:gdLst>
                <a:gd name="T0" fmla="*/ 19 w 21"/>
                <a:gd name="T1" fmla="*/ 0 h 36"/>
                <a:gd name="T2" fmla="*/ 18 w 21"/>
                <a:gd name="T3" fmla="*/ 0 h 36"/>
                <a:gd name="T4" fmla="*/ 0 w 21"/>
                <a:gd name="T5" fmla="*/ 30 h 36"/>
                <a:gd name="T6" fmla="*/ 0 w 21"/>
                <a:gd name="T7" fmla="*/ 36 h 36"/>
                <a:gd name="T8" fmla="*/ 0 w 21"/>
                <a:gd name="T9" fmla="*/ 36 h 36"/>
                <a:gd name="T10" fmla="*/ 21 w 21"/>
                <a:gd name="T11" fmla="*/ 2 h 36"/>
                <a:gd name="T12" fmla="*/ 20 w 21"/>
                <a:gd name="T13" fmla="*/ 0 h 36"/>
                <a:gd name="T14" fmla="*/ 19 w 2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36">
                  <a:moveTo>
                    <a:pt x="19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1" y="0"/>
                    <a:pt x="20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23" name="Freeform 196">
              <a:extLst>
                <a:ext uri="{FF2B5EF4-FFF2-40B4-BE49-F238E27FC236}">
                  <a16:creationId xmlns:a16="http://schemas.microsoft.com/office/drawing/2014/main" xmlns="" id="{8C16BEB8-72EF-45CB-98F8-5E682B628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" y="8829042"/>
              <a:ext cx="36143" cy="26849"/>
            </a:xfrm>
            <a:custGeom>
              <a:avLst/>
              <a:gdLst>
                <a:gd name="T0" fmla="*/ 0 w 23"/>
                <a:gd name="T1" fmla="*/ 0 h 17"/>
                <a:gd name="T2" fmla="*/ 0 w 23"/>
                <a:gd name="T3" fmla="*/ 4 h 17"/>
                <a:gd name="T4" fmla="*/ 20 w 23"/>
                <a:gd name="T5" fmla="*/ 17 h 17"/>
                <a:gd name="T6" fmla="*/ 21 w 23"/>
                <a:gd name="T7" fmla="*/ 17 h 17"/>
                <a:gd name="T8" fmla="*/ 23 w 23"/>
                <a:gd name="T9" fmla="*/ 16 h 17"/>
                <a:gd name="T10" fmla="*/ 22 w 23"/>
                <a:gd name="T11" fmla="*/ 14 h 17"/>
                <a:gd name="T12" fmla="*/ 0 w 23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7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7"/>
                    <a:pt x="22" y="16"/>
                    <a:pt x="23" y="16"/>
                  </a:cubicBezTo>
                  <a:cubicBezTo>
                    <a:pt x="23" y="15"/>
                    <a:pt x="23" y="14"/>
                    <a:pt x="22" y="1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24" name="Freeform 197">
              <a:extLst>
                <a:ext uri="{FF2B5EF4-FFF2-40B4-BE49-F238E27FC236}">
                  <a16:creationId xmlns:a16="http://schemas.microsoft.com/office/drawing/2014/main" xmlns="" id="{22115462-3411-4E52-A7E6-CD459B777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845" y="10328456"/>
              <a:ext cx="1173095" cy="628886"/>
            </a:xfrm>
            <a:custGeom>
              <a:avLst/>
              <a:gdLst>
                <a:gd name="T0" fmla="*/ 681 w 755"/>
                <a:gd name="T1" fmla="*/ 396 h 404"/>
                <a:gd name="T2" fmla="*/ 689 w 755"/>
                <a:gd name="T3" fmla="*/ 392 h 404"/>
                <a:gd name="T4" fmla="*/ 678 w 755"/>
                <a:gd name="T5" fmla="*/ 398 h 404"/>
                <a:gd name="T6" fmla="*/ 678 w 755"/>
                <a:gd name="T7" fmla="*/ 389 h 404"/>
                <a:gd name="T8" fmla="*/ 686 w 755"/>
                <a:gd name="T9" fmla="*/ 384 h 404"/>
                <a:gd name="T10" fmla="*/ 697 w 755"/>
                <a:gd name="T11" fmla="*/ 366 h 404"/>
                <a:gd name="T12" fmla="*/ 578 w 755"/>
                <a:gd name="T13" fmla="*/ 404 h 404"/>
                <a:gd name="T14" fmla="*/ 663 w 755"/>
                <a:gd name="T15" fmla="*/ 384 h 404"/>
                <a:gd name="T16" fmla="*/ 707 w 755"/>
                <a:gd name="T17" fmla="*/ 349 h 404"/>
                <a:gd name="T18" fmla="*/ 54 w 755"/>
                <a:gd name="T19" fmla="*/ 322 h 404"/>
                <a:gd name="T20" fmla="*/ 127 w 755"/>
                <a:gd name="T21" fmla="*/ 355 h 404"/>
                <a:gd name="T22" fmla="*/ 67 w 755"/>
                <a:gd name="T23" fmla="*/ 328 h 404"/>
                <a:gd name="T24" fmla="*/ 75 w 755"/>
                <a:gd name="T25" fmla="*/ 331 h 404"/>
                <a:gd name="T26" fmla="*/ 188 w 755"/>
                <a:gd name="T27" fmla="*/ 404 h 404"/>
                <a:gd name="T28" fmla="*/ 207 w 755"/>
                <a:gd name="T29" fmla="*/ 281 h 404"/>
                <a:gd name="T30" fmla="*/ 213 w 755"/>
                <a:gd name="T31" fmla="*/ 275 h 404"/>
                <a:gd name="T32" fmla="*/ 237 w 755"/>
                <a:gd name="T33" fmla="*/ 291 h 404"/>
                <a:gd name="T34" fmla="*/ 263 w 755"/>
                <a:gd name="T35" fmla="*/ 287 h 404"/>
                <a:gd name="T36" fmla="*/ 584 w 755"/>
                <a:gd name="T37" fmla="*/ 227 h 404"/>
                <a:gd name="T38" fmla="*/ 123 w 755"/>
                <a:gd name="T39" fmla="*/ 221 h 404"/>
                <a:gd name="T40" fmla="*/ 130 w 755"/>
                <a:gd name="T41" fmla="*/ 210 h 404"/>
                <a:gd name="T42" fmla="*/ 185 w 755"/>
                <a:gd name="T43" fmla="*/ 265 h 404"/>
                <a:gd name="T44" fmla="*/ 188 w 755"/>
                <a:gd name="T45" fmla="*/ 254 h 404"/>
                <a:gd name="T46" fmla="*/ 136 w 755"/>
                <a:gd name="T47" fmla="*/ 219 h 404"/>
                <a:gd name="T48" fmla="*/ 126 w 755"/>
                <a:gd name="T49" fmla="*/ 219 h 404"/>
                <a:gd name="T50" fmla="*/ 599 w 755"/>
                <a:gd name="T51" fmla="*/ 194 h 404"/>
                <a:gd name="T52" fmla="*/ 563 w 755"/>
                <a:gd name="T53" fmla="*/ 241 h 404"/>
                <a:gd name="T54" fmla="*/ 318 w 755"/>
                <a:gd name="T55" fmla="*/ 183 h 404"/>
                <a:gd name="T56" fmla="*/ 599 w 755"/>
                <a:gd name="T57" fmla="*/ 183 h 404"/>
                <a:gd name="T58" fmla="*/ 452 w 755"/>
                <a:gd name="T59" fmla="*/ 175 h 404"/>
                <a:gd name="T60" fmla="*/ 314 w 755"/>
                <a:gd name="T61" fmla="*/ 170 h 404"/>
                <a:gd name="T62" fmla="*/ 575 w 755"/>
                <a:gd name="T63" fmla="*/ 163 h 404"/>
                <a:gd name="T64" fmla="*/ 570 w 755"/>
                <a:gd name="T65" fmla="*/ 157 h 404"/>
                <a:gd name="T66" fmla="*/ 135 w 755"/>
                <a:gd name="T67" fmla="*/ 196 h 404"/>
                <a:gd name="T68" fmla="*/ 154 w 755"/>
                <a:gd name="T69" fmla="*/ 144 h 404"/>
                <a:gd name="T70" fmla="*/ 449 w 755"/>
                <a:gd name="T71" fmla="*/ 160 h 404"/>
                <a:gd name="T72" fmla="*/ 266 w 755"/>
                <a:gd name="T73" fmla="*/ 131 h 404"/>
                <a:gd name="T74" fmla="*/ 560 w 755"/>
                <a:gd name="T75" fmla="*/ 151 h 404"/>
                <a:gd name="T76" fmla="*/ 496 w 755"/>
                <a:gd name="T77" fmla="*/ 113 h 404"/>
                <a:gd name="T78" fmla="*/ 197 w 755"/>
                <a:gd name="T79" fmla="*/ 112 h 404"/>
                <a:gd name="T80" fmla="*/ 255 w 755"/>
                <a:gd name="T81" fmla="*/ 142 h 404"/>
                <a:gd name="T82" fmla="*/ 201 w 755"/>
                <a:gd name="T83" fmla="*/ 110 h 404"/>
                <a:gd name="T84" fmla="*/ 603 w 755"/>
                <a:gd name="T85" fmla="*/ 177 h 404"/>
                <a:gd name="T86" fmla="*/ 624 w 755"/>
                <a:gd name="T87" fmla="*/ 123 h 404"/>
                <a:gd name="T88" fmla="*/ 600 w 755"/>
                <a:gd name="T89" fmla="*/ 175 h 404"/>
                <a:gd name="T90" fmla="*/ 755 w 755"/>
                <a:gd name="T91" fmla="*/ 271 h 404"/>
                <a:gd name="T92" fmla="*/ 197 w 755"/>
                <a:gd name="T93" fmla="*/ 101 h 404"/>
                <a:gd name="T94" fmla="*/ 247 w 755"/>
                <a:gd name="T95" fmla="*/ 126 h 404"/>
                <a:gd name="T96" fmla="*/ 533 w 755"/>
                <a:gd name="T97" fmla="*/ 76 h 404"/>
                <a:gd name="T98" fmla="*/ 627 w 755"/>
                <a:gd name="T99" fmla="*/ 100 h 404"/>
                <a:gd name="T100" fmla="*/ 628 w 755"/>
                <a:gd name="T101" fmla="*/ 105 h 404"/>
                <a:gd name="T102" fmla="*/ 517 w 755"/>
                <a:gd name="T103" fmla="*/ 52 h 404"/>
                <a:gd name="T104" fmla="*/ 459 w 755"/>
                <a:gd name="T105" fmla="*/ 1 h 404"/>
                <a:gd name="T106" fmla="*/ 334 w 755"/>
                <a:gd name="T107" fmla="*/ 18 h 404"/>
                <a:gd name="T108" fmla="*/ 487 w 755"/>
                <a:gd name="T109" fmla="*/ 111 h 404"/>
                <a:gd name="T110" fmla="*/ 525 w 755"/>
                <a:gd name="T111" fmla="*/ 64 h 404"/>
                <a:gd name="T112" fmla="*/ 549 w 755"/>
                <a:gd name="T113" fmla="*/ 52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55" h="404">
                  <a:moveTo>
                    <a:pt x="692" y="404"/>
                  </a:moveTo>
                  <a:cubicBezTo>
                    <a:pt x="692" y="404"/>
                    <a:pt x="692" y="404"/>
                    <a:pt x="692" y="404"/>
                  </a:cubicBezTo>
                  <a:cubicBezTo>
                    <a:pt x="693" y="404"/>
                    <a:pt x="693" y="404"/>
                    <a:pt x="693" y="404"/>
                  </a:cubicBezTo>
                  <a:cubicBezTo>
                    <a:pt x="692" y="404"/>
                    <a:pt x="692" y="404"/>
                    <a:pt x="692" y="404"/>
                  </a:cubicBezTo>
                  <a:moveTo>
                    <a:pt x="698" y="398"/>
                  </a:moveTo>
                  <a:cubicBezTo>
                    <a:pt x="696" y="401"/>
                    <a:pt x="696" y="401"/>
                    <a:pt x="696" y="401"/>
                  </a:cubicBezTo>
                  <a:cubicBezTo>
                    <a:pt x="701" y="404"/>
                    <a:pt x="701" y="404"/>
                    <a:pt x="701" y="404"/>
                  </a:cubicBezTo>
                  <a:cubicBezTo>
                    <a:pt x="707" y="404"/>
                    <a:pt x="707" y="404"/>
                    <a:pt x="707" y="404"/>
                  </a:cubicBezTo>
                  <a:cubicBezTo>
                    <a:pt x="698" y="398"/>
                    <a:pt x="698" y="398"/>
                    <a:pt x="698" y="398"/>
                  </a:cubicBezTo>
                  <a:moveTo>
                    <a:pt x="681" y="396"/>
                  </a:moveTo>
                  <a:cubicBezTo>
                    <a:pt x="681" y="400"/>
                    <a:pt x="681" y="400"/>
                    <a:pt x="681" y="400"/>
                  </a:cubicBezTo>
                  <a:cubicBezTo>
                    <a:pt x="685" y="403"/>
                    <a:pt x="685" y="403"/>
                    <a:pt x="685" y="403"/>
                  </a:cubicBezTo>
                  <a:cubicBezTo>
                    <a:pt x="686" y="401"/>
                    <a:pt x="686" y="401"/>
                    <a:pt x="686" y="401"/>
                  </a:cubicBezTo>
                  <a:cubicBezTo>
                    <a:pt x="686" y="399"/>
                    <a:pt x="686" y="399"/>
                    <a:pt x="686" y="399"/>
                  </a:cubicBezTo>
                  <a:cubicBezTo>
                    <a:pt x="681" y="396"/>
                    <a:pt x="681" y="396"/>
                    <a:pt x="681" y="396"/>
                  </a:cubicBezTo>
                  <a:moveTo>
                    <a:pt x="689" y="392"/>
                  </a:moveTo>
                  <a:cubicBezTo>
                    <a:pt x="689" y="396"/>
                    <a:pt x="689" y="396"/>
                    <a:pt x="689" y="396"/>
                  </a:cubicBezTo>
                  <a:cubicBezTo>
                    <a:pt x="690" y="397"/>
                    <a:pt x="690" y="397"/>
                    <a:pt x="690" y="397"/>
                  </a:cubicBezTo>
                  <a:cubicBezTo>
                    <a:pt x="693" y="395"/>
                    <a:pt x="693" y="395"/>
                    <a:pt x="693" y="395"/>
                  </a:cubicBezTo>
                  <a:cubicBezTo>
                    <a:pt x="689" y="392"/>
                    <a:pt x="689" y="392"/>
                    <a:pt x="689" y="392"/>
                  </a:cubicBezTo>
                  <a:moveTo>
                    <a:pt x="678" y="391"/>
                  </a:moveTo>
                  <a:cubicBezTo>
                    <a:pt x="677" y="393"/>
                    <a:pt x="677" y="393"/>
                    <a:pt x="677" y="393"/>
                  </a:cubicBezTo>
                  <a:cubicBezTo>
                    <a:pt x="673" y="391"/>
                    <a:pt x="673" y="391"/>
                    <a:pt x="673" y="391"/>
                  </a:cubicBezTo>
                  <a:cubicBezTo>
                    <a:pt x="673" y="395"/>
                    <a:pt x="673" y="395"/>
                    <a:pt x="673" y="395"/>
                  </a:cubicBezTo>
                  <a:cubicBezTo>
                    <a:pt x="675" y="396"/>
                    <a:pt x="675" y="396"/>
                    <a:pt x="675" y="396"/>
                  </a:cubicBezTo>
                  <a:cubicBezTo>
                    <a:pt x="673" y="398"/>
                    <a:pt x="673" y="398"/>
                    <a:pt x="673" y="398"/>
                  </a:cubicBezTo>
                  <a:cubicBezTo>
                    <a:pt x="673" y="404"/>
                    <a:pt x="673" y="404"/>
                    <a:pt x="673" y="404"/>
                  </a:cubicBezTo>
                  <a:cubicBezTo>
                    <a:pt x="674" y="404"/>
                    <a:pt x="674" y="404"/>
                    <a:pt x="674" y="404"/>
                  </a:cubicBezTo>
                  <a:cubicBezTo>
                    <a:pt x="678" y="398"/>
                    <a:pt x="678" y="398"/>
                    <a:pt x="678" y="398"/>
                  </a:cubicBezTo>
                  <a:cubicBezTo>
                    <a:pt x="678" y="398"/>
                    <a:pt x="678" y="398"/>
                    <a:pt x="678" y="398"/>
                  </a:cubicBezTo>
                  <a:cubicBezTo>
                    <a:pt x="678" y="391"/>
                    <a:pt x="678" y="391"/>
                    <a:pt x="678" y="391"/>
                  </a:cubicBezTo>
                  <a:moveTo>
                    <a:pt x="668" y="388"/>
                  </a:moveTo>
                  <a:cubicBezTo>
                    <a:pt x="666" y="390"/>
                    <a:pt x="666" y="390"/>
                    <a:pt x="666" y="390"/>
                  </a:cubicBezTo>
                  <a:cubicBezTo>
                    <a:pt x="670" y="393"/>
                    <a:pt x="670" y="393"/>
                    <a:pt x="670" y="393"/>
                  </a:cubicBezTo>
                  <a:cubicBezTo>
                    <a:pt x="670" y="389"/>
                    <a:pt x="670" y="389"/>
                    <a:pt x="670" y="389"/>
                  </a:cubicBezTo>
                  <a:cubicBezTo>
                    <a:pt x="668" y="388"/>
                    <a:pt x="668" y="388"/>
                    <a:pt x="668" y="388"/>
                  </a:cubicBezTo>
                  <a:moveTo>
                    <a:pt x="674" y="382"/>
                  </a:moveTo>
                  <a:cubicBezTo>
                    <a:pt x="673" y="383"/>
                    <a:pt x="673" y="383"/>
                    <a:pt x="673" y="383"/>
                  </a:cubicBezTo>
                  <a:cubicBezTo>
                    <a:pt x="673" y="386"/>
                    <a:pt x="673" y="386"/>
                    <a:pt x="673" y="386"/>
                  </a:cubicBezTo>
                  <a:cubicBezTo>
                    <a:pt x="678" y="389"/>
                    <a:pt x="678" y="389"/>
                    <a:pt x="678" y="389"/>
                  </a:cubicBezTo>
                  <a:cubicBezTo>
                    <a:pt x="678" y="385"/>
                    <a:pt x="678" y="385"/>
                    <a:pt x="678" y="385"/>
                  </a:cubicBezTo>
                  <a:cubicBezTo>
                    <a:pt x="674" y="382"/>
                    <a:pt x="674" y="382"/>
                    <a:pt x="674" y="382"/>
                  </a:cubicBezTo>
                  <a:moveTo>
                    <a:pt x="686" y="378"/>
                  </a:moveTo>
                  <a:cubicBezTo>
                    <a:pt x="681" y="385"/>
                    <a:pt x="681" y="385"/>
                    <a:pt x="681" y="385"/>
                  </a:cubicBezTo>
                  <a:cubicBezTo>
                    <a:pt x="681" y="392"/>
                    <a:pt x="681" y="392"/>
                    <a:pt x="681" y="392"/>
                  </a:cubicBezTo>
                  <a:cubicBezTo>
                    <a:pt x="682" y="391"/>
                    <a:pt x="682" y="391"/>
                    <a:pt x="682" y="391"/>
                  </a:cubicBezTo>
                  <a:cubicBezTo>
                    <a:pt x="686" y="394"/>
                    <a:pt x="686" y="394"/>
                    <a:pt x="686" y="394"/>
                  </a:cubicBezTo>
                  <a:cubicBezTo>
                    <a:pt x="686" y="390"/>
                    <a:pt x="686" y="390"/>
                    <a:pt x="686" y="390"/>
                  </a:cubicBezTo>
                  <a:cubicBezTo>
                    <a:pt x="683" y="388"/>
                    <a:pt x="683" y="388"/>
                    <a:pt x="683" y="388"/>
                  </a:cubicBezTo>
                  <a:cubicBezTo>
                    <a:pt x="686" y="384"/>
                    <a:pt x="686" y="384"/>
                    <a:pt x="686" y="384"/>
                  </a:cubicBezTo>
                  <a:cubicBezTo>
                    <a:pt x="686" y="378"/>
                    <a:pt x="686" y="378"/>
                    <a:pt x="686" y="378"/>
                  </a:cubicBezTo>
                  <a:moveTo>
                    <a:pt x="694" y="365"/>
                  </a:moveTo>
                  <a:cubicBezTo>
                    <a:pt x="689" y="372"/>
                    <a:pt x="689" y="372"/>
                    <a:pt x="689" y="372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94" y="371"/>
                    <a:pt x="694" y="371"/>
                    <a:pt x="694" y="371"/>
                  </a:cubicBezTo>
                  <a:cubicBezTo>
                    <a:pt x="694" y="365"/>
                    <a:pt x="694" y="365"/>
                    <a:pt x="694" y="365"/>
                  </a:cubicBezTo>
                  <a:moveTo>
                    <a:pt x="702" y="355"/>
                  </a:moveTo>
                  <a:cubicBezTo>
                    <a:pt x="697" y="359"/>
                    <a:pt x="697" y="359"/>
                    <a:pt x="697" y="359"/>
                  </a:cubicBezTo>
                  <a:cubicBezTo>
                    <a:pt x="697" y="359"/>
                    <a:pt x="697" y="359"/>
                    <a:pt x="697" y="359"/>
                  </a:cubicBezTo>
                  <a:cubicBezTo>
                    <a:pt x="697" y="366"/>
                    <a:pt x="697" y="366"/>
                    <a:pt x="697" y="366"/>
                  </a:cubicBezTo>
                  <a:cubicBezTo>
                    <a:pt x="702" y="358"/>
                    <a:pt x="702" y="358"/>
                    <a:pt x="702" y="358"/>
                  </a:cubicBezTo>
                  <a:cubicBezTo>
                    <a:pt x="702" y="355"/>
                    <a:pt x="702" y="355"/>
                    <a:pt x="702" y="355"/>
                  </a:cubicBezTo>
                  <a:moveTo>
                    <a:pt x="630" y="353"/>
                  </a:moveTo>
                  <a:cubicBezTo>
                    <a:pt x="629" y="353"/>
                    <a:pt x="629" y="353"/>
                    <a:pt x="629" y="353"/>
                  </a:cubicBezTo>
                  <a:cubicBezTo>
                    <a:pt x="625" y="359"/>
                    <a:pt x="625" y="359"/>
                    <a:pt x="625" y="359"/>
                  </a:cubicBezTo>
                  <a:cubicBezTo>
                    <a:pt x="622" y="357"/>
                    <a:pt x="619" y="356"/>
                    <a:pt x="616" y="356"/>
                  </a:cubicBezTo>
                  <a:cubicBezTo>
                    <a:pt x="615" y="356"/>
                    <a:pt x="614" y="357"/>
                    <a:pt x="613" y="357"/>
                  </a:cubicBezTo>
                  <a:cubicBezTo>
                    <a:pt x="609" y="358"/>
                    <a:pt x="605" y="360"/>
                    <a:pt x="602" y="364"/>
                  </a:cubicBezTo>
                  <a:cubicBezTo>
                    <a:pt x="602" y="365"/>
                    <a:pt x="602" y="365"/>
                    <a:pt x="602" y="365"/>
                  </a:cubicBezTo>
                  <a:cubicBezTo>
                    <a:pt x="578" y="404"/>
                    <a:pt x="578" y="404"/>
                    <a:pt x="578" y="404"/>
                  </a:cubicBezTo>
                  <a:cubicBezTo>
                    <a:pt x="582" y="404"/>
                    <a:pt x="582" y="404"/>
                    <a:pt x="582" y="404"/>
                  </a:cubicBezTo>
                  <a:cubicBezTo>
                    <a:pt x="605" y="367"/>
                    <a:pt x="605" y="367"/>
                    <a:pt x="605" y="367"/>
                  </a:cubicBezTo>
                  <a:cubicBezTo>
                    <a:pt x="605" y="366"/>
                    <a:pt x="605" y="366"/>
                    <a:pt x="605" y="366"/>
                  </a:cubicBezTo>
                  <a:cubicBezTo>
                    <a:pt x="607" y="363"/>
                    <a:pt x="610" y="361"/>
                    <a:pt x="614" y="360"/>
                  </a:cubicBezTo>
                  <a:cubicBezTo>
                    <a:pt x="615" y="360"/>
                    <a:pt x="616" y="360"/>
                    <a:pt x="617" y="360"/>
                  </a:cubicBezTo>
                  <a:cubicBezTo>
                    <a:pt x="620" y="360"/>
                    <a:pt x="622" y="361"/>
                    <a:pt x="625" y="362"/>
                  </a:cubicBezTo>
                  <a:cubicBezTo>
                    <a:pt x="625" y="362"/>
                    <a:pt x="625" y="362"/>
                    <a:pt x="625" y="362"/>
                  </a:cubicBezTo>
                  <a:cubicBezTo>
                    <a:pt x="625" y="362"/>
                    <a:pt x="625" y="362"/>
                    <a:pt x="625" y="362"/>
                  </a:cubicBezTo>
                  <a:cubicBezTo>
                    <a:pt x="661" y="386"/>
                    <a:pt x="661" y="386"/>
                    <a:pt x="661" y="386"/>
                  </a:cubicBezTo>
                  <a:cubicBezTo>
                    <a:pt x="663" y="384"/>
                    <a:pt x="663" y="384"/>
                    <a:pt x="663" y="384"/>
                  </a:cubicBezTo>
                  <a:cubicBezTo>
                    <a:pt x="628" y="360"/>
                    <a:pt x="628" y="360"/>
                    <a:pt x="628" y="360"/>
                  </a:cubicBezTo>
                  <a:cubicBezTo>
                    <a:pt x="630" y="357"/>
                    <a:pt x="630" y="357"/>
                    <a:pt x="630" y="357"/>
                  </a:cubicBezTo>
                  <a:cubicBezTo>
                    <a:pt x="666" y="381"/>
                    <a:pt x="666" y="381"/>
                    <a:pt x="666" y="381"/>
                  </a:cubicBezTo>
                  <a:cubicBezTo>
                    <a:pt x="669" y="378"/>
                    <a:pt x="669" y="378"/>
                    <a:pt x="669" y="378"/>
                  </a:cubicBezTo>
                  <a:cubicBezTo>
                    <a:pt x="631" y="353"/>
                    <a:pt x="631" y="353"/>
                    <a:pt x="631" y="353"/>
                  </a:cubicBezTo>
                  <a:cubicBezTo>
                    <a:pt x="631" y="353"/>
                    <a:pt x="630" y="353"/>
                    <a:pt x="630" y="353"/>
                  </a:cubicBezTo>
                  <a:moveTo>
                    <a:pt x="707" y="349"/>
                  </a:moveTo>
                  <a:cubicBezTo>
                    <a:pt x="705" y="351"/>
                    <a:pt x="705" y="351"/>
                    <a:pt x="705" y="351"/>
                  </a:cubicBezTo>
                  <a:cubicBezTo>
                    <a:pt x="705" y="353"/>
                    <a:pt x="705" y="353"/>
                    <a:pt x="705" y="353"/>
                  </a:cubicBezTo>
                  <a:cubicBezTo>
                    <a:pt x="707" y="349"/>
                    <a:pt x="707" y="349"/>
                    <a:pt x="707" y="349"/>
                  </a:cubicBezTo>
                  <a:moveTo>
                    <a:pt x="181" y="384"/>
                  </a:moveTo>
                  <a:cubicBezTo>
                    <a:pt x="129" y="357"/>
                    <a:pt x="129" y="357"/>
                    <a:pt x="129" y="357"/>
                  </a:cubicBezTo>
                  <a:cubicBezTo>
                    <a:pt x="132" y="353"/>
                    <a:pt x="132" y="353"/>
                    <a:pt x="132" y="353"/>
                  </a:cubicBezTo>
                  <a:cubicBezTo>
                    <a:pt x="183" y="380"/>
                    <a:pt x="183" y="380"/>
                    <a:pt x="183" y="380"/>
                  </a:cubicBezTo>
                  <a:cubicBezTo>
                    <a:pt x="181" y="384"/>
                    <a:pt x="181" y="384"/>
                    <a:pt x="181" y="384"/>
                  </a:cubicBezTo>
                  <a:moveTo>
                    <a:pt x="173" y="279"/>
                  </a:moveTo>
                  <a:cubicBezTo>
                    <a:pt x="131" y="348"/>
                    <a:pt x="131" y="348"/>
                    <a:pt x="131" y="348"/>
                  </a:cubicBezTo>
                  <a:cubicBezTo>
                    <a:pt x="75" y="318"/>
                    <a:pt x="75" y="318"/>
                    <a:pt x="75" y="318"/>
                  </a:cubicBezTo>
                  <a:cubicBezTo>
                    <a:pt x="72" y="317"/>
                    <a:pt x="70" y="316"/>
                    <a:pt x="67" y="316"/>
                  </a:cubicBezTo>
                  <a:cubicBezTo>
                    <a:pt x="62" y="316"/>
                    <a:pt x="57" y="318"/>
                    <a:pt x="54" y="322"/>
                  </a:cubicBezTo>
                  <a:cubicBezTo>
                    <a:pt x="54" y="322"/>
                    <a:pt x="54" y="322"/>
                    <a:pt x="54" y="322"/>
                  </a:cubicBezTo>
                  <a:cubicBezTo>
                    <a:pt x="30" y="346"/>
                    <a:pt x="12" y="374"/>
                    <a:pt x="0" y="404"/>
                  </a:cubicBezTo>
                  <a:cubicBezTo>
                    <a:pt x="4" y="404"/>
                    <a:pt x="4" y="404"/>
                    <a:pt x="4" y="404"/>
                  </a:cubicBezTo>
                  <a:cubicBezTo>
                    <a:pt x="16" y="374"/>
                    <a:pt x="33" y="347"/>
                    <a:pt x="56" y="325"/>
                  </a:cubicBezTo>
                  <a:cubicBezTo>
                    <a:pt x="56" y="325"/>
                    <a:pt x="56" y="325"/>
                    <a:pt x="56" y="325"/>
                  </a:cubicBezTo>
                  <a:cubicBezTo>
                    <a:pt x="56" y="325"/>
                    <a:pt x="56" y="325"/>
                    <a:pt x="56" y="325"/>
                  </a:cubicBezTo>
                  <a:cubicBezTo>
                    <a:pt x="59" y="321"/>
                    <a:pt x="63" y="320"/>
                    <a:pt x="67" y="320"/>
                  </a:cubicBezTo>
                  <a:cubicBezTo>
                    <a:pt x="69" y="320"/>
                    <a:pt x="71" y="320"/>
                    <a:pt x="73" y="321"/>
                  </a:cubicBezTo>
                  <a:cubicBezTo>
                    <a:pt x="129" y="351"/>
                    <a:pt x="129" y="351"/>
                    <a:pt x="129" y="351"/>
                  </a:cubicBezTo>
                  <a:cubicBezTo>
                    <a:pt x="127" y="355"/>
                    <a:pt x="127" y="355"/>
                    <a:pt x="127" y="355"/>
                  </a:cubicBezTo>
                  <a:cubicBezTo>
                    <a:pt x="71" y="325"/>
                    <a:pt x="71" y="325"/>
                    <a:pt x="71" y="325"/>
                  </a:cubicBezTo>
                  <a:cubicBezTo>
                    <a:pt x="70" y="324"/>
                    <a:pt x="68" y="324"/>
                    <a:pt x="67" y="324"/>
                  </a:cubicBezTo>
                  <a:cubicBezTo>
                    <a:pt x="64" y="324"/>
                    <a:pt x="61" y="325"/>
                    <a:pt x="59" y="328"/>
                  </a:cubicBezTo>
                  <a:cubicBezTo>
                    <a:pt x="59" y="328"/>
                    <a:pt x="59" y="328"/>
                    <a:pt x="59" y="328"/>
                  </a:cubicBezTo>
                  <a:cubicBezTo>
                    <a:pt x="38" y="349"/>
                    <a:pt x="20" y="376"/>
                    <a:pt x="8" y="404"/>
                  </a:cubicBezTo>
                  <a:cubicBezTo>
                    <a:pt x="12" y="404"/>
                    <a:pt x="12" y="404"/>
                    <a:pt x="12" y="404"/>
                  </a:cubicBezTo>
                  <a:cubicBezTo>
                    <a:pt x="24" y="376"/>
                    <a:pt x="41" y="351"/>
                    <a:pt x="62" y="330"/>
                  </a:cubicBezTo>
                  <a:cubicBezTo>
                    <a:pt x="62" y="330"/>
                    <a:pt x="62" y="330"/>
                    <a:pt x="62" y="330"/>
                  </a:cubicBezTo>
                  <a:cubicBezTo>
                    <a:pt x="62" y="330"/>
                    <a:pt x="62" y="330"/>
                    <a:pt x="62" y="330"/>
                  </a:cubicBezTo>
                  <a:cubicBezTo>
                    <a:pt x="63" y="328"/>
                    <a:pt x="65" y="328"/>
                    <a:pt x="67" y="328"/>
                  </a:cubicBezTo>
                  <a:cubicBezTo>
                    <a:pt x="68" y="328"/>
                    <a:pt x="69" y="328"/>
                    <a:pt x="70" y="328"/>
                  </a:cubicBezTo>
                  <a:cubicBezTo>
                    <a:pt x="72" y="330"/>
                    <a:pt x="73" y="333"/>
                    <a:pt x="72" y="336"/>
                  </a:cubicBezTo>
                  <a:cubicBezTo>
                    <a:pt x="72" y="336"/>
                    <a:pt x="72" y="336"/>
                    <a:pt x="72" y="336"/>
                  </a:cubicBezTo>
                  <a:cubicBezTo>
                    <a:pt x="72" y="336"/>
                    <a:pt x="72" y="336"/>
                    <a:pt x="72" y="336"/>
                  </a:cubicBezTo>
                  <a:cubicBezTo>
                    <a:pt x="64" y="360"/>
                    <a:pt x="52" y="383"/>
                    <a:pt x="37" y="404"/>
                  </a:cubicBezTo>
                  <a:cubicBezTo>
                    <a:pt x="41" y="404"/>
                    <a:pt x="41" y="404"/>
                    <a:pt x="41" y="404"/>
                  </a:cubicBezTo>
                  <a:cubicBezTo>
                    <a:pt x="45" y="399"/>
                    <a:pt x="48" y="394"/>
                    <a:pt x="51" y="389"/>
                  </a:cubicBezTo>
                  <a:cubicBezTo>
                    <a:pt x="61" y="373"/>
                    <a:pt x="69" y="355"/>
                    <a:pt x="75" y="337"/>
                  </a:cubicBezTo>
                  <a:cubicBezTo>
                    <a:pt x="75" y="337"/>
                    <a:pt x="75" y="337"/>
                    <a:pt x="75" y="337"/>
                  </a:cubicBezTo>
                  <a:cubicBezTo>
                    <a:pt x="76" y="335"/>
                    <a:pt x="76" y="333"/>
                    <a:pt x="75" y="331"/>
                  </a:cubicBezTo>
                  <a:cubicBezTo>
                    <a:pt x="125" y="358"/>
                    <a:pt x="125" y="358"/>
                    <a:pt x="125" y="358"/>
                  </a:cubicBezTo>
                  <a:cubicBezTo>
                    <a:pt x="97" y="404"/>
                    <a:pt x="97" y="404"/>
                    <a:pt x="97" y="404"/>
                  </a:cubicBezTo>
                  <a:cubicBezTo>
                    <a:pt x="101" y="404"/>
                    <a:pt x="101" y="404"/>
                    <a:pt x="101" y="404"/>
                  </a:cubicBezTo>
                  <a:cubicBezTo>
                    <a:pt x="128" y="359"/>
                    <a:pt x="128" y="359"/>
                    <a:pt x="128" y="359"/>
                  </a:cubicBezTo>
                  <a:cubicBezTo>
                    <a:pt x="181" y="388"/>
                    <a:pt x="181" y="388"/>
                    <a:pt x="181" y="388"/>
                  </a:cubicBezTo>
                  <a:cubicBezTo>
                    <a:pt x="181" y="388"/>
                    <a:pt x="181" y="388"/>
                    <a:pt x="181" y="388"/>
                  </a:cubicBezTo>
                  <a:cubicBezTo>
                    <a:pt x="181" y="388"/>
                    <a:pt x="181" y="388"/>
                    <a:pt x="181" y="388"/>
                  </a:cubicBezTo>
                  <a:cubicBezTo>
                    <a:pt x="181" y="388"/>
                    <a:pt x="181" y="388"/>
                    <a:pt x="181" y="388"/>
                  </a:cubicBezTo>
                  <a:cubicBezTo>
                    <a:pt x="182" y="388"/>
                    <a:pt x="182" y="388"/>
                    <a:pt x="182" y="388"/>
                  </a:cubicBezTo>
                  <a:cubicBezTo>
                    <a:pt x="187" y="392"/>
                    <a:pt x="189" y="398"/>
                    <a:pt x="188" y="404"/>
                  </a:cubicBezTo>
                  <a:cubicBezTo>
                    <a:pt x="191" y="404"/>
                    <a:pt x="191" y="404"/>
                    <a:pt x="191" y="404"/>
                  </a:cubicBezTo>
                  <a:cubicBezTo>
                    <a:pt x="193" y="397"/>
                    <a:pt x="190" y="390"/>
                    <a:pt x="184" y="386"/>
                  </a:cubicBezTo>
                  <a:cubicBezTo>
                    <a:pt x="187" y="381"/>
                    <a:pt x="187" y="381"/>
                    <a:pt x="187" y="381"/>
                  </a:cubicBezTo>
                  <a:cubicBezTo>
                    <a:pt x="188" y="380"/>
                    <a:pt x="187" y="379"/>
                    <a:pt x="186" y="378"/>
                  </a:cubicBezTo>
                  <a:cubicBezTo>
                    <a:pt x="134" y="350"/>
                    <a:pt x="134" y="350"/>
                    <a:pt x="134" y="350"/>
                  </a:cubicBezTo>
                  <a:cubicBezTo>
                    <a:pt x="175" y="281"/>
                    <a:pt x="175" y="281"/>
                    <a:pt x="175" y="281"/>
                  </a:cubicBezTo>
                  <a:cubicBezTo>
                    <a:pt x="174" y="280"/>
                    <a:pt x="173" y="279"/>
                    <a:pt x="173" y="279"/>
                  </a:cubicBezTo>
                  <a:moveTo>
                    <a:pt x="206" y="276"/>
                  </a:moveTo>
                  <a:cubicBezTo>
                    <a:pt x="204" y="278"/>
                    <a:pt x="204" y="278"/>
                    <a:pt x="204" y="278"/>
                  </a:cubicBezTo>
                  <a:cubicBezTo>
                    <a:pt x="207" y="281"/>
                    <a:pt x="207" y="281"/>
                    <a:pt x="207" y="281"/>
                  </a:cubicBezTo>
                  <a:cubicBezTo>
                    <a:pt x="210" y="278"/>
                    <a:pt x="210" y="278"/>
                    <a:pt x="210" y="278"/>
                  </a:cubicBezTo>
                  <a:cubicBezTo>
                    <a:pt x="206" y="276"/>
                    <a:pt x="206" y="276"/>
                    <a:pt x="206" y="276"/>
                  </a:cubicBezTo>
                  <a:moveTo>
                    <a:pt x="177" y="272"/>
                  </a:moveTo>
                  <a:cubicBezTo>
                    <a:pt x="174" y="276"/>
                    <a:pt x="174" y="276"/>
                    <a:pt x="174" y="276"/>
                  </a:cubicBezTo>
                  <a:cubicBezTo>
                    <a:pt x="175" y="276"/>
                    <a:pt x="176" y="277"/>
                    <a:pt x="177" y="278"/>
                  </a:cubicBezTo>
                  <a:cubicBezTo>
                    <a:pt x="179" y="274"/>
                    <a:pt x="179" y="274"/>
                    <a:pt x="179" y="274"/>
                  </a:cubicBezTo>
                  <a:cubicBezTo>
                    <a:pt x="179" y="273"/>
                    <a:pt x="178" y="272"/>
                    <a:pt x="177" y="272"/>
                  </a:cubicBezTo>
                  <a:moveTo>
                    <a:pt x="212" y="270"/>
                  </a:moveTo>
                  <a:cubicBezTo>
                    <a:pt x="210" y="273"/>
                    <a:pt x="210" y="273"/>
                    <a:pt x="210" y="273"/>
                  </a:cubicBezTo>
                  <a:cubicBezTo>
                    <a:pt x="213" y="275"/>
                    <a:pt x="213" y="275"/>
                    <a:pt x="213" y="275"/>
                  </a:cubicBezTo>
                  <a:cubicBezTo>
                    <a:pt x="216" y="273"/>
                    <a:pt x="216" y="273"/>
                    <a:pt x="216" y="273"/>
                  </a:cubicBezTo>
                  <a:cubicBezTo>
                    <a:pt x="212" y="270"/>
                    <a:pt x="212" y="270"/>
                    <a:pt x="212" y="270"/>
                  </a:cubicBezTo>
                  <a:moveTo>
                    <a:pt x="274" y="263"/>
                  </a:moveTo>
                  <a:cubicBezTo>
                    <a:pt x="260" y="285"/>
                    <a:pt x="260" y="285"/>
                    <a:pt x="260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7" y="290"/>
                    <a:pt x="253" y="292"/>
                    <a:pt x="248" y="292"/>
                  </a:cubicBezTo>
                  <a:cubicBezTo>
                    <a:pt x="246" y="292"/>
                    <a:pt x="243" y="291"/>
                    <a:pt x="241" y="290"/>
                  </a:cubicBezTo>
                  <a:cubicBezTo>
                    <a:pt x="219" y="275"/>
                    <a:pt x="219" y="275"/>
                    <a:pt x="219" y="275"/>
                  </a:cubicBezTo>
                  <a:cubicBezTo>
                    <a:pt x="216" y="277"/>
                    <a:pt x="216" y="277"/>
                    <a:pt x="216" y="277"/>
                  </a:cubicBezTo>
                  <a:cubicBezTo>
                    <a:pt x="237" y="291"/>
                    <a:pt x="237" y="291"/>
                    <a:pt x="237" y="291"/>
                  </a:cubicBezTo>
                  <a:cubicBezTo>
                    <a:pt x="235" y="295"/>
                    <a:pt x="235" y="295"/>
                    <a:pt x="235" y="295"/>
                  </a:cubicBezTo>
                  <a:cubicBezTo>
                    <a:pt x="213" y="280"/>
                    <a:pt x="213" y="280"/>
                    <a:pt x="213" y="280"/>
                  </a:cubicBezTo>
                  <a:cubicBezTo>
                    <a:pt x="210" y="283"/>
                    <a:pt x="210" y="283"/>
                    <a:pt x="210" y="283"/>
                  </a:cubicBezTo>
                  <a:cubicBezTo>
                    <a:pt x="234" y="299"/>
                    <a:pt x="234" y="299"/>
                    <a:pt x="234" y="299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6" y="299"/>
                    <a:pt x="236" y="299"/>
                    <a:pt x="237" y="298"/>
                  </a:cubicBezTo>
                  <a:cubicBezTo>
                    <a:pt x="240" y="293"/>
                    <a:pt x="240" y="293"/>
                    <a:pt x="240" y="293"/>
                  </a:cubicBezTo>
                  <a:cubicBezTo>
                    <a:pt x="243" y="295"/>
                    <a:pt x="246" y="295"/>
                    <a:pt x="248" y="295"/>
                  </a:cubicBezTo>
                  <a:cubicBezTo>
                    <a:pt x="254" y="295"/>
                    <a:pt x="260" y="293"/>
                    <a:pt x="263" y="288"/>
                  </a:cubicBezTo>
                  <a:cubicBezTo>
                    <a:pt x="263" y="287"/>
                    <a:pt x="263" y="287"/>
                    <a:pt x="263" y="287"/>
                  </a:cubicBezTo>
                  <a:cubicBezTo>
                    <a:pt x="276" y="266"/>
                    <a:pt x="276" y="266"/>
                    <a:pt x="276" y="266"/>
                  </a:cubicBezTo>
                  <a:cubicBezTo>
                    <a:pt x="274" y="263"/>
                    <a:pt x="274" y="263"/>
                    <a:pt x="274" y="263"/>
                  </a:cubicBezTo>
                  <a:moveTo>
                    <a:pt x="199" y="261"/>
                  </a:moveTo>
                  <a:cubicBezTo>
                    <a:pt x="200" y="263"/>
                    <a:pt x="201" y="265"/>
                    <a:pt x="202" y="268"/>
                  </a:cubicBezTo>
                  <a:cubicBezTo>
                    <a:pt x="202" y="268"/>
                    <a:pt x="202" y="268"/>
                    <a:pt x="202" y="268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7" y="271"/>
                    <a:pt x="207" y="271"/>
                    <a:pt x="207" y="271"/>
                  </a:cubicBezTo>
                  <a:cubicBezTo>
                    <a:pt x="209" y="268"/>
                    <a:pt x="209" y="268"/>
                    <a:pt x="209" y="268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584" y="227"/>
                  </a:moveTo>
                  <a:cubicBezTo>
                    <a:pt x="582" y="229"/>
                    <a:pt x="580" y="231"/>
                    <a:pt x="578" y="233"/>
                  </a:cubicBezTo>
                  <a:cubicBezTo>
                    <a:pt x="577" y="234"/>
                    <a:pt x="577" y="234"/>
                    <a:pt x="577" y="234"/>
                  </a:cubicBezTo>
                  <a:cubicBezTo>
                    <a:pt x="577" y="233"/>
                    <a:pt x="577" y="233"/>
                    <a:pt x="577" y="233"/>
                  </a:cubicBezTo>
                  <a:cubicBezTo>
                    <a:pt x="576" y="234"/>
                    <a:pt x="575" y="235"/>
                    <a:pt x="574" y="236"/>
                  </a:cubicBezTo>
                  <a:cubicBezTo>
                    <a:pt x="577" y="237"/>
                    <a:pt x="577" y="237"/>
                    <a:pt x="577" y="237"/>
                  </a:cubicBezTo>
                  <a:cubicBezTo>
                    <a:pt x="577" y="238"/>
                    <a:pt x="578" y="238"/>
                    <a:pt x="578" y="238"/>
                  </a:cubicBezTo>
                  <a:cubicBezTo>
                    <a:pt x="578" y="238"/>
                    <a:pt x="579" y="237"/>
                    <a:pt x="579" y="237"/>
                  </a:cubicBezTo>
                  <a:cubicBezTo>
                    <a:pt x="579" y="237"/>
                    <a:pt x="579" y="237"/>
                    <a:pt x="579" y="237"/>
                  </a:cubicBezTo>
                  <a:cubicBezTo>
                    <a:pt x="584" y="227"/>
                    <a:pt x="584" y="227"/>
                    <a:pt x="584" y="227"/>
                  </a:cubicBezTo>
                  <a:moveTo>
                    <a:pt x="123" y="221"/>
                  </a:moveTo>
                  <a:cubicBezTo>
                    <a:pt x="125" y="223"/>
                    <a:pt x="126" y="226"/>
                    <a:pt x="129" y="228"/>
                  </a:cubicBezTo>
                  <a:cubicBezTo>
                    <a:pt x="127" y="225"/>
                    <a:pt x="125" y="223"/>
                    <a:pt x="123" y="221"/>
                  </a:cubicBezTo>
                  <a:moveTo>
                    <a:pt x="216" y="206"/>
                  </a:moveTo>
                  <a:cubicBezTo>
                    <a:pt x="190" y="249"/>
                    <a:pt x="190" y="249"/>
                    <a:pt x="190" y="249"/>
                  </a:cubicBezTo>
                  <a:cubicBezTo>
                    <a:pt x="191" y="250"/>
                    <a:pt x="192" y="251"/>
                    <a:pt x="192" y="252"/>
                  </a:cubicBezTo>
                  <a:cubicBezTo>
                    <a:pt x="219" y="208"/>
                    <a:pt x="219" y="208"/>
                    <a:pt x="219" y="208"/>
                  </a:cubicBezTo>
                  <a:cubicBezTo>
                    <a:pt x="216" y="206"/>
                    <a:pt x="216" y="206"/>
                    <a:pt x="216" y="206"/>
                  </a:cubicBezTo>
                  <a:moveTo>
                    <a:pt x="134" y="199"/>
                  </a:moveTo>
                  <a:cubicBezTo>
                    <a:pt x="133" y="203"/>
                    <a:pt x="132" y="206"/>
                    <a:pt x="130" y="210"/>
                  </a:cubicBezTo>
                  <a:cubicBezTo>
                    <a:pt x="130" y="210"/>
                    <a:pt x="130" y="210"/>
                    <a:pt x="130" y="210"/>
                  </a:cubicBezTo>
                  <a:cubicBezTo>
                    <a:pt x="129" y="214"/>
                    <a:pt x="130" y="219"/>
                    <a:pt x="134" y="222"/>
                  </a:cubicBezTo>
                  <a:cubicBezTo>
                    <a:pt x="186" y="257"/>
                    <a:pt x="186" y="257"/>
                    <a:pt x="186" y="257"/>
                  </a:cubicBezTo>
                  <a:cubicBezTo>
                    <a:pt x="184" y="261"/>
                    <a:pt x="184" y="261"/>
                    <a:pt x="184" y="261"/>
                  </a:cubicBezTo>
                  <a:cubicBezTo>
                    <a:pt x="131" y="225"/>
                    <a:pt x="131" y="225"/>
                    <a:pt x="131" y="225"/>
                  </a:cubicBezTo>
                  <a:cubicBezTo>
                    <a:pt x="131" y="225"/>
                    <a:pt x="131" y="225"/>
                    <a:pt x="131" y="225"/>
                  </a:cubicBezTo>
                  <a:cubicBezTo>
                    <a:pt x="134" y="228"/>
                    <a:pt x="137" y="232"/>
                    <a:pt x="140" y="235"/>
                  </a:cubicBezTo>
                  <a:cubicBezTo>
                    <a:pt x="182" y="263"/>
                    <a:pt x="182" y="263"/>
                    <a:pt x="182" y="263"/>
                  </a:cubicBezTo>
                  <a:cubicBezTo>
                    <a:pt x="178" y="269"/>
                    <a:pt x="178" y="269"/>
                    <a:pt x="178" y="269"/>
                  </a:cubicBezTo>
                  <a:cubicBezTo>
                    <a:pt x="179" y="270"/>
                    <a:pt x="180" y="270"/>
                    <a:pt x="181" y="271"/>
                  </a:cubicBezTo>
                  <a:cubicBezTo>
                    <a:pt x="185" y="265"/>
                    <a:pt x="185" y="265"/>
                    <a:pt x="185" y="265"/>
                  </a:cubicBezTo>
                  <a:cubicBezTo>
                    <a:pt x="200" y="276"/>
                    <a:pt x="200" y="276"/>
                    <a:pt x="200" y="276"/>
                  </a:cubicBezTo>
                  <a:cubicBezTo>
                    <a:pt x="201" y="275"/>
                    <a:pt x="201" y="274"/>
                    <a:pt x="201" y="272"/>
                  </a:cubicBezTo>
                  <a:cubicBezTo>
                    <a:pt x="186" y="262"/>
                    <a:pt x="186" y="262"/>
                    <a:pt x="186" y="262"/>
                  </a:cubicBezTo>
                  <a:cubicBezTo>
                    <a:pt x="189" y="259"/>
                    <a:pt x="189" y="259"/>
                    <a:pt x="189" y="259"/>
                  </a:cubicBezTo>
                  <a:cubicBezTo>
                    <a:pt x="196" y="264"/>
                    <a:pt x="196" y="264"/>
                    <a:pt x="196" y="264"/>
                  </a:cubicBezTo>
                  <a:cubicBezTo>
                    <a:pt x="194" y="261"/>
                    <a:pt x="193" y="259"/>
                    <a:pt x="191" y="256"/>
                  </a:cubicBezTo>
                  <a:cubicBezTo>
                    <a:pt x="190" y="256"/>
                    <a:pt x="190" y="256"/>
                    <a:pt x="190" y="256"/>
                  </a:cubicBezTo>
                  <a:cubicBezTo>
                    <a:pt x="191" y="255"/>
                    <a:pt x="191" y="255"/>
                    <a:pt x="191" y="255"/>
                  </a:cubicBezTo>
                  <a:cubicBezTo>
                    <a:pt x="190" y="254"/>
                    <a:pt x="189" y="253"/>
                    <a:pt x="188" y="252"/>
                  </a:cubicBezTo>
                  <a:cubicBezTo>
                    <a:pt x="188" y="254"/>
                    <a:pt x="188" y="254"/>
                    <a:pt x="188" y="254"/>
                  </a:cubicBezTo>
                  <a:cubicBezTo>
                    <a:pt x="141" y="223"/>
                    <a:pt x="141" y="223"/>
                    <a:pt x="141" y="223"/>
                  </a:cubicBezTo>
                  <a:cubicBezTo>
                    <a:pt x="143" y="222"/>
                    <a:pt x="145" y="221"/>
                    <a:pt x="146" y="219"/>
                  </a:cubicBezTo>
                  <a:cubicBezTo>
                    <a:pt x="146" y="219"/>
                    <a:pt x="146" y="219"/>
                    <a:pt x="146" y="219"/>
                  </a:cubicBezTo>
                  <a:cubicBezTo>
                    <a:pt x="148" y="217"/>
                    <a:pt x="150" y="215"/>
                    <a:pt x="152" y="213"/>
                  </a:cubicBezTo>
                  <a:cubicBezTo>
                    <a:pt x="151" y="212"/>
                    <a:pt x="150" y="212"/>
                    <a:pt x="150" y="211"/>
                  </a:cubicBezTo>
                  <a:cubicBezTo>
                    <a:pt x="148" y="213"/>
                    <a:pt x="146" y="215"/>
                    <a:pt x="144" y="217"/>
                  </a:cubicBezTo>
                  <a:cubicBezTo>
                    <a:pt x="144" y="217"/>
                    <a:pt x="144" y="217"/>
                    <a:pt x="144" y="217"/>
                  </a:cubicBezTo>
                  <a:cubicBezTo>
                    <a:pt x="143" y="217"/>
                    <a:pt x="143" y="217"/>
                    <a:pt x="143" y="217"/>
                  </a:cubicBezTo>
                  <a:cubicBezTo>
                    <a:pt x="142" y="219"/>
                    <a:pt x="140" y="220"/>
                    <a:pt x="139" y="220"/>
                  </a:cubicBezTo>
                  <a:cubicBezTo>
                    <a:pt x="138" y="220"/>
                    <a:pt x="137" y="219"/>
                    <a:pt x="136" y="219"/>
                  </a:cubicBezTo>
                  <a:cubicBezTo>
                    <a:pt x="133" y="217"/>
                    <a:pt x="132" y="214"/>
                    <a:pt x="134" y="211"/>
                  </a:cubicBezTo>
                  <a:cubicBezTo>
                    <a:pt x="134" y="211"/>
                    <a:pt x="134" y="211"/>
                    <a:pt x="134" y="211"/>
                  </a:cubicBezTo>
                  <a:cubicBezTo>
                    <a:pt x="134" y="211"/>
                    <a:pt x="134" y="211"/>
                    <a:pt x="134" y="211"/>
                  </a:cubicBezTo>
                  <a:cubicBezTo>
                    <a:pt x="135" y="208"/>
                    <a:pt x="136" y="204"/>
                    <a:pt x="137" y="201"/>
                  </a:cubicBezTo>
                  <a:cubicBezTo>
                    <a:pt x="136" y="200"/>
                    <a:pt x="135" y="200"/>
                    <a:pt x="134" y="199"/>
                  </a:cubicBezTo>
                  <a:moveTo>
                    <a:pt x="127" y="194"/>
                  </a:moveTo>
                  <a:cubicBezTo>
                    <a:pt x="126" y="199"/>
                    <a:pt x="124" y="203"/>
                    <a:pt x="123" y="207"/>
                  </a:cubicBezTo>
                  <a:cubicBezTo>
                    <a:pt x="123" y="207"/>
                    <a:pt x="123" y="207"/>
                    <a:pt x="123" y="207"/>
                  </a:cubicBezTo>
                  <a:cubicBezTo>
                    <a:pt x="122" y="209"/>
                    <a:pt x="122" y="211"/>
                    <a:pt x="122" y="213"/>
                  </a:cubicBezTo>
                  <a:cubicBezTo>
                    <a:pt x="123" y="215"/>
                    <a:pt x="125" y="217"/>
                    <a:pt x="126" y="219"/>
                  </a:cubicBezTo>
                  <a:cubicBezTo>
                    <a:pt x="125" y="216"/>
                    <a:pt x="125" y="212"/>
                    <a:pt x="126" y="209"/>
                  </a:cubicBezTo>
                  <a:cubicBezTo>
                    <a:pt x="126" y="208"/>
                    <a:pt x="126" y="208"/>
                    <a:pt x="126" y="208"/>
                  </a:cubicBezTo>
                  <a:cubicBezTo>
                    <a:pt x="126" y="208"/>
                    <a:pt x="126" y="208"/>
                    <a:pt x="126" y="208"/>
                  </a:cubicBezTo>
                  <a:cubicBezTo>
                    <a:pt x="128" y="204"/>
                    <a:pt x="129" y="200"/>
                    <a:pt x="130" y="196"/>
                  </a:cubicBezTo>
                  <a:cubicBezTo>
                    <a:pt x="129" y="196"/>
                    <a:pt x="128" y="195"/>
                    <a:pt x="127" y="194"/>
                  </a:cubicBezTo>
                  <a:moveTo>
                    <a:pt x="599" y="194"/>
                  </a:moveTo>
                  <a:cubicBezTo>
                    <a:pt x="582" y="225"/>
                    <a:pt x="582" y="225"/>
                    <a:pt x="582" y="225"/>
                  </a:cubicBezTo>
                  <a:cubicBezTo>
                    <a:pt x="584" y="223"/>
                    <a:pt x="586" y="222"/>
                    <a:pt x="588" y="22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99" y="194"/>
                    <a:pt x="599" y="194"/>
                    <a:pt x="599" y="194"/>
                  </a:cubicBezTo>
                  <a:moveTo>
                    <a:pt x="593" y="188"/>
                  </a:moveTo>
                  <a:cubicBezTo>
                    <a:pt x="569" y="231"/>
                    <a:pt x="569" y="231"/>
                    <a:pt x="569" y="231"/>
                  </a:cubicBezTo>
                  <a:cubicBezTo>
                    <a:pt x="569" y="232"/>
                    <a:pt x="569" y="232"/>
                    <a:pt x="569" y="232"/>
                  </a:cubicBezTo>
                  <a:cubicBezTo>
                    <a:pt x="566" y="236"/>
                    <a:pt x="562" y="239"/>
                    <a:pt x="557" y="239"/>
                  </a:cubicBezTo>
                  <a:cubicBezTo>
                    <a:pt x="555" y="239"/>
                    <a:pt x="552" y="238"/>
                    <a:pt x="550" y="237"/>
                  </a:cubicBezTo>
                  <a:cubicBezTo>
                    <a:pt x="520" y="219"/>
                    <a:pt x="520" y="219"/>
                    <a:pt x="520" y="219"/>
                  </a:cubicBezTo>
                  <a:cubicBezTo>
                    <a:pt x="517" y="221"/>
                    <a:pt x="517" y="221"/>
                    <a:pt x="517" y="221"/>
                  </a:cubicBezTo>
                  <a:cubicBezTo>
                    <a:pt x="548" y="240"/>
                    <a:pt x="548" y="240"/>
                    <a:pt x="548" y="240"/>
                  </a:cubicBezTo>
                  <a:cubicBezTo>
                    <a:pt x="551" y="241"/>
                    <a:pt x="554" y="242"/>
                    <a:pt x="557" y="242"/>
                  </a:cubicBezTo>
                  <a:cubicBezTo>
                    <a:pt x="559" y="242"/>
                    <a:pt x="561" y="242"/>
                    <a:pt x="563" y="241"/>
                  </a:cubicBezTo>
                  <a:cubicBezTo>
                    <a:pt x="567" y="238"/>
                    <a:pt x="570" y="235"/>
                    <a:pt x="574" y="232"/>
                  </a:cubicBezTo>
                  <a:cubicBezTo>
                    <a:pt x="573" y="232"/>
                    <a:pt x="573" y="232"/>
                    <a:pt x="573" y="232"/>
                  </a:cubicBezTo>
                  <a:cubicBezTo>
                    <a:pt x="595" y="190"/>
                    <a:pt x="595" y="190"/>
                    <a:pt x="595" y="190"/>
                  </a:cubicBezTo>
                  <a:cubicBezTo>
                    <a:pt x="593" y="188"/>
                    <a:pt x="593" y="188"/>
                    <a:pt x="593" y="188"/>
                  </a:cubicBezTo>
                  <a:moveTo>
                    <a:pt x="603" y="187"/>
                  </a:moveTo>
                  <a:cubicBezTo>
                    <a:pt x="600" y="191"/>
                    <a:pt x="600" y="191"/>
                    <a:pt x="600" y="191"/>
                  </a:cubicBezTo>
                  <a:cubicBezTo>
                    <a:pt x="603" y="193"/>
                    <a:pt x="603" y="193"/>
                    <a:pt x="603" y="193"/>
                  </a:cubicBezTo>
                  <a:cubicBezTo>
                    <a:pt x="605" y="189"/>
                    <a:pt x="605" y="189"/>
                    <a:pt x="605" y="189"/>
                  </a:cubicBezTo>
                  <a:cubicBezTo>
                    <a:pt x="603" y="187"/>
                    <a:pt x="603" y="187"/>
                    <a:pt x="603" y="187"/>
                  </a:cubicBezTo>
                  <a:moveTo>
                    <a:pt x="318" y="183"/>
                  </a:moveTo>
                  <a:cubicBezTo>
                    <a:pt x="319" y="186"/>
                    <a:pt x="318" y="190"/>
                    <a:pt x="317" y="192"/>
                  </a:cubicBezTo>
                  <a:cubicBezTo>
                    <a:pt x="276" y="260"/>
                    <a:pt x="276" y="260"/>
                    <a:pt x="276" y="260"/>
                  </a:cubicBezTo>
                  <a:cubicBezTo>
                    <a:pt x="278" y="263"/>
                    <a:pt x="278" y="263"/>
                    <a:pt x="278" y="263"/>
                  </a:cubicBezTo>
                  <a:cubicBezTo>
                    <a:pt x="319" y="194"/>
                    <a:pt x="319" y="194"/>
                    <a:pt x="319" y="194"/>
                  </a:cubicBezTo>
                  <a:cubicBezTo>
                    <a:pt x="321" y="192"/>
                    <a:pt x="322" y="189"/>
                    <a:pt x="322" y="187"/>
                  </a:cubicBezTo>
                  <a:cubicBezTo>
                    <a:pt x="318" y="183"/>
                    <a:pt x="318" y="183"/>
                    <a:pt x="318" y="183"/>
                  </a:cubicBezTo>
                  <a:moveTo>
                    <a:pt x="597" y="180"/>
                  </a:moveTo>
                  <a:cubicBezTo>
                    <a:pt x="595" y="185"/>
                    <a:pt x="595" y="185"/>
                    <a:pt x="595" y="185"/>
                  </a:cubicBezTo>
                  <a:cubicBezTo>
                    <a:pt x="597" y="187"/>
                    <a:pt x="597" y="187"/>
                    <a:pt x="597" y="187"/>
                  </a:cubicBezTo>
                  <a:cubicBezTo>
                    <a:pt x="599" y="183"/>
                    <a:pt x="599" y="183"/>
                    <a:pt x="599" y="183"/>
                  </a:cubicBezTo>
                  <a:cubicBezTo>
                    <a:pt x="597" y="180"/>
                    <a:pt x="597" y="180"/>
                    <a:pt x="597" y="180"/>
                  </a:cubicBezTo>
                  <a:moveTo>
                    <a:pt x="452" y="175"/>
                  </a:moveTo>
                  <a:cubicBezTo>
                    <a:pt x="449" y="178"/>
                    <a:pt x="449" y="178"/>
                    <a:pt x="449" y="178"/>
                  </a:cubicBezTo>
                  <a:cubicBezTo>
                    <a:pt x="451" y="180"/>
                    <a:pt x="452" y="182"/>
                    <a:pt x="455" y="183"/>
                  </a:cubicBezTo>
                  <a:cubicBezTo>
                    <a:pt x="455" y="184"/>
                    <a:pt x="455" y="184"/>
                    <a:pt x="455" y="184"/>
                  </a:cubicBezTo>
                  <a:cubicBezTo>
                    <a:pt x="514" y="219"/>
                    <a:pt x="514" y="219"/>
                    <a:pt x="514" y="219"/>
                  </a:cubicBezTo>
                  <a:cubicBezTo>
                    <a:pt x="517" y="217"/>
                    <a:pt x="517" y="217"/>
                    <a:pt x="517" y="217"/>
                  </a:cubicBezTo>
                  <a:cubicBezTo>
                    <a:pt x="457" y="181"/>
                    <a:pt x="457" y="181"/>
                    <a:pt x="457" y="181"/>
                  </a:cubicBezTo>
                  <a:cubicBezTo>
                    <a:pt x="456" y="180"/>
                    <a:pt x="456" y="180"/>
                    <a:pt x="456" y="180"/>
                  </a:cubicBezTo>
                  <a:cubicBezTo>
                    <a:pt x="455" y="179"/>
                    <a:pt x="453" y="177"/>
                    <a:pt x="452" y="175"/>
                  </a:cubicBezTo>
                  <a:moveTo>
                    <a:pt x="180" y="170"/>
                  </a:moveTo>
                  <a:cubicBezTo>
                    <a:pt x="172" y="183"/>
                    <a:pt x="163" y="196"/>
                    <a:pt x="152" y="208"/>
                  </a:cubicBezTo>
                  <a:cubicBezTo>
                    <a:pt x="153" y="209"/>
                    <a:pt x="154" y="210"/>
                    <a:pt x="154" y="211"/>
                  </a:cubicBezTo>
                  <a:cubicBezTo>
                    <a:pt x="165" y="199"/>
                    <a:pt x="174" y="187"/>
                    <a:pt x="181" y="174"/>
                  </a:cubicBezTo>
                  <a:cubicBezTo>
                    <a:pt x="182" y="174"/>
                    <a:pt x="182" y="173"/>
                    <a:pt x="183" y="172"/>
                  </a:cubicBezTo>
                  <a:cubicBezTo>
                    <a:pt x="180" y="170"/>
                    <a:pt x="180" y="170"/>
                    <a:pt x="180" y="170"/>
                  </a:cubicBezTo>
                  <a:moveTo>
                    <a:pt x="306" y="166"/>
                  </a:moveTo>
                  <a:cubicBezTo>
                    <a:pt x="322" y="182"/>
                    <a:pt x="322" y="182"/>
                    <a:pt x="322" y="182"/>
                  </a:cubicBezTo>
                  <a:cubicBezTo>
                    <a:pt x="321" y="177"/>
                    <a:pt x="318" y="173"/>
                    <a:pt x="314" y="171"/>
                  </a:cubicBezTo>
                  <a:cubicBezTo>
                    <a:pt x="314" y="170"/>
                    <a:pt x="314" y="170"/>
                    <a:pt x="314" y="170"/>
                  </a:cubicBezTo>
                  <a:cubicBezTo>
                    <a:pt x="312" y="168"/>
                    <a:pt x="312" y="168"/>
                    <a:pt x="312" y="168"/>
                  </a:cubicBezTo>
                  <a:cubicBezTo>
                    <a:pt x="311" y="169"/>
                    <a:pt x="311" y="169"/>
                    <a:pt x="311" y="169"/>
                  </a:cubicBezTo>
                  <a:cubicBezTo>
                    <a:pt x="306" y="166"/>
                    <a:pt x="306" y="166"/>
                    <a:pt x="306" y="166"/>
                  </a:cubicBezTo>
                  <a:moveTo>
                    <a:pt x="452" y="162"/>
                  </a:moveTo>
                  <a:cubicBezTo>
                    <a:pt x="447" y="167"/>
                    <a:pt x="447" y="167"/>
                    <a:pt x="447" y="167"/>
                  </a:cubicBezTo>
                  <a:cubicBezTo>
                    <a:pt x="447" y="170"/>
                    <a:pt x="447" y="172"/>
                    <a:pt x="448" y="175"/>
                  </a:cubicBezTo>
                  <a:cubicBezTo>
                    <a:pt x="451" y="172"/>
                    <a:pt x="451" y="172"/>
                    <a:pt x="451" y="172"/>
                  </a:cubicBezTo>
                  <a:cubicBezTo>
                    <a:pt x="450" y="169"/>
                    <a:pt x="450" y="165"/>
                    <a:pt x="452" y="162"/>
                  </a:cubicBezTo>
                  <a:moveTo>
                    <a:pt x="577" y="161"/>
                  </a:moveTo>
                  <a:cubicBezTo>
                    <a:pt x="575" y="163"/>
                    <a:pt x="575" y="163"/>
                    <a:pt x="575" y="163"/>
                  </a:cubicBezTo>
                  <a:cubicBezTo>
                    <a:pt x="578" y="166"/>
                    <a:pt x="578" y="166"/>
                    <a:pt x="578" y="166"/>
                  </a:cubicBezTo>
                  <a:cubicBezTo>
                    <a:pt x="591" y="174"/>
                    <a:pt x="591" y="174"/>
                    <a:pt x="591" y="174"/>
                  </a:cubicBezTo>
                  <a:cubicBezTo>
                    <a:pt x="583" y="165"/>
                    <a:pt x="583" y="165"/>
                    <a:pt x="583" y="165"/>
                  </a:cubicBezTo>
                  <a:cubicBezTo>
                    <a:pt x="577" y="161"/>
                    <a:pt x="577" y="161"/>
                    <a:pt x="577" y="161"/>
                  </a:cubicBezTo>
                  <a:moveTo>
                    <a:pt x="306" y="157"/>
                  </a:moveTo>
                  <a:cubicBezTo>
                    <a:pt x="316" y="167"/>
                    <a:pt x="316" y="167"/>
                    <a:pt x="316" y="167"/>
                  </a:cubicBezTo>
                  <a:cubicBezTo>
                    <a:pt x="317" y="165"/>
                    <a:pt x="317" y="165"/>
                    <a:pt x="317" y="165"/>
                  </a:cubicBezTo>
                  <a:cubicBezTo>
                    <a:pt x="318" y="164"/>
                    <a:pt x="317" y="163"/>
                    <a:pt x="317" y="163"/>
                  </a:cubicBezTo>
                  <a:cubicBezTo>
                    <a:pt x="306" y="157"/>
                    <a:pt x="306" y="157"/>
                    <a:pt x="306" y="157"/>
                  </a:cubicBezTo>
                  <a:moveTo>
                    <a:pt x="570" y="157"/>
                  </a:moveTo>
                  <a:cubicBezTo>
                    <a:pt x="573" y="161"/>
                    <a:pt x="573" y="161"/>
                    <a:pt x="573" y="161"/>
                  </a:cubicBezTo>
                  <a:cubicBezTo>
                    <a:pt x="574" y="160"/>
                    <a:pt x="574" y="160"/>
                    <a:pt x="574" y="160"/>
                  </a:cubicBezTo>
                  <a:cubicBezTo>
                    <a:pt x="570" y="157"/>
                    <a:pt x="570" y="157"/>
                    <a:pt x="570" y="157"/>
                  </a:cubicBezTo>
                  <a:moveTo>
                    <a:pt x="277" y="151"/>
                  </a:moveTo>
                  <a:cubicBezTo>
                    <a:pt x="285" y="159"/>
                    <a:pt x="285" y="159"/>
                    <a:pt x="285" y="159"/>
                  </a:cubicBezTo>
                  <a:cubicBezTo>
                    <a:pt x="304" y="169"/>
                    <a:pt x="304" y="169"/>
                    <a:pt x="304" y="169"/>
                  </a:cubicBezTo>
                  <a:cubicBezTo>
                    <a:pt x="295" y="161"/>
                    <a:pt x="295" y="161"/>
                    <a:pt x="295" y="161"/>
                  </a:cubicBezTo>
                  <a:cubicBezTo>
                    <a:pt x="277" y="151"/>
                    <a:pt x="277" y="151"/>
                    <a:pt x="277" y="151"/>
                  </a:cubicBezTo>
                  <a:moveTo>
                    <a:pt x="159" y="149"/>
                  </a:moveTo>
                  <a:cubicBezTo>
                    <a:pt x="150" y="164"/>
                    <a:pt x="142" y="179"/>
                    <a:pt x="135" y="196"/>
                  </a:cubicBezTo>
                  <a:cubicBezTo>
                    <a:pt x="136" y="196"/>
                    <a:pt x="137" y="197"/>
                    <a:pt x="138" y="198"/>
                  </a:cubicBezTo>
                  <a:cubicBezTo>
                    <a:pt x="144" y="181"/>
                    <a:pt x="152" y="166"/>
                    <a:pt x="162" y="151"/>
                  </a:cubicBezTo>
                  <a:cubicBezTo>
                    <a:pt x="159" y="149"/>
                    <a:pt x="159" y="149"/>
                    <a:pt x="159" y="149"/>
                  </a:cubicBezTo>
                  <a:moveTo>
                    <a:pt x="287" y="147"/>
                  </a:moveTo>
                  <a:cubicBezTo>
                    <a:pt x="295" y="155"/>
                    <a:pt x="295" y="155"/>
                    <a:pt x="295" y="155"/>
                  </a:cubicBezTo>
                  <a:cubicBezTo>
                    <a:pt x="304" y="160"/>
                    <a:pt x="304" y="160"/>
                    <a:pt x="304" y="160"/>
                  </a:cubicBezTo>
                  <a:cubicBezTo>
                    <a:pt x="296" y="152"/>
                    <a:pt x="296" y="152"/>
                    <a:pt x="296" y="152"/>
                  </a:cubicBezTo>
                  <a:cubicBezTo>
                    <a:pt x="287" y="147"/>
                    <a:pt x="287" y="147"/>
                    <a:pt x="287" y="147"/>
                  </a:cubicBezTo>
                  <a:moveTo>
                    <a:pt x="154" y="143"/>
                  </a:moveTo>
                  <a:cubicBezTo>
                    <a:pt x="154" y="144"/>
                    <a:pt x="154" y="144"/>
                    <a:pt x="154" y="144"/>
                  </a:cubicBezTo>
                  <a:cubicBezTo>
                    <a:pt x="144" y="158"/>
                    <a:pt x="135" y="174"/>
                    <a:pt x="129" y="191"/>
                  </a:cubicBezTo>
                  <a:cubicBezTo>
                    <a:pt x="130" y="192"/>
                    <a:pt x="131" y="192"/>
                    <a:pt x="132" y="193"/>
                  </a:cubicBezTo>
                  <a:cubicBezTo>
                    <a:pt x="138" y="176"/>
                    <a:pt x="146" y="161"/>
                    <a:pt x="156" y="146"/>
                  </a:cubicBezTo>
                  <a:cubicBezTo>
                    <a:pt x="154" y="143"/>
                    <a:pt x="154" y="143"/>
                    <a:pt x="154" y="143"/>
                  </a:cubicBezTo>
                  <a:moveTo>
                    <a:pt x="470" y="135"/>
                  </a:moveTo>
                  <a:cubicBezTo>
                    <a:pt x="458" y="147"/>
                    <a:pt x="458" y="147"/>
                    <a:pt x="458" y="147"/>
                  </a:cubicBezTo>
                  <a:cubicBezTo>
                    <a:pt x="451" y="157"/>
                    <a:pt x="451" y="157"/>
                    <a:pt x="451" y="157"/>
                  </a:cubicBezTo>
                  <a:cubicBezTo>
                    <a:pt x="449" y="156"/>
                    <a:pt x="449" y="156"/>
                    <a:pt x="449" y="156"/>
                  </a:cubicBezTo>
                  <a:cubicBezTo>
                    <a:pt x="446" y="159"/>
                    <a:pt x="446" y="159"/>
                    <a:pt x="446" y="159"/>
                  </a:cubicBezTo>
                  <a:cubicBezTo>
                    <a:pt x="449" y="160"/>
                    <a:pt x="449" y="160"/>
                    <a:pt x="449" y="160"/>
                  </a:cubicBezTo>
                  <a:cubicBezTo>
                    <a:pt x="462" y="148"/>
                    <a:pt x="462" y="148"/>
                    <a:pt x="462" y="148"/>
                  </a:cubicBezTo>
                  <a:cubicBezTo>
                    <a:pt x="470" y="135"/>
                    <a:pt x="470" y="135"/>
                    <a:pt x="470" y="135"/>
                  </a:cubicBezTo>
                  <a:moveTo>
                    <a:pt x="263" y="128"/>
                  </a:moveTo>
                  <a:cubicBezTo>
                    <a:pt x="261" y="133"/>
                    <a:pt x="261" y="133"/>
                    <a:pt x="261" y="133"/>
                  </a:cubicBezTo>
                  <a:cubicBezTo>
                    <a:pt x="258" y="131"/>
                    <a:pt x="258" y="131"/>
                    <a:pt x="258" y="131"/>
                  </a:cubicBezTo>
                  <a:cubicBezTo>
                    <a:pt x="266" y="139"/>
                    <a:pt x="266" y="139"/>
                    <a:pt x="266" y="139"/>
                  </a:cubicBezTo>
                  <a:cubicBezTo>
                    <a:pt x="284" y="149"/>
                    <a:pt x="284" y="149"/>
                    <a:pt x="284" y="149"/>
                  </a:cubicBezTo>
                  <a:cubicBezTo>
                    <a:pt x="276" y="141"/>
                    <a:pt x="276" y="141"/>
                    <a:pt x="276" y="141"/>
                  </a:cubicBezTo>
                  <a:cubicBezTo>
                    <a:pt x="264" y="135"/>
                    <a:pt x="264" y="135"/>
                    <a:pt x="264" y="135"/>
                  </a:cubicBezTo>
                  <a:cubicBezTo>
                    <a:pt x="266" y="131"/>
                    <a:pt x="266" y="131"/>
                    <a:pt x="266" y="131"/>
                  </a:cubicBezTo>
                  <a:cubicBezTo>
                    <a:pt x="263" y="128"/>
                    <a:pt x="263" y="128"/>
                    <a:pt x="263" y="128"/>
                  </a:cubicBezTo>
                  <a:moveTo>
                    <a:pt x="267" y="123"/>
                  </a:moveTo>
                  <a:cubicBezTo>
                    <a:pt x="265" y="125"/>
                    <a:pt x="265" y="125"/>
                    <a:pt x="265" y="125"/>
                  </a:cubicBezTo>
                  <a:cubicBezTo>
                    <a:pt x="268" y="128"/>
                    <a:pt x="268" y="128"/>
                    <a:pt x="268" y="128"/>
                  </a:cubicBezTo>
                  <a:cubicBezTo>
                    <a:pt x="269" y="125"/>
                    <a:pt x="269" y="125"/>
                    <a:pt x="269" y="125"/>
                  </a:cubicBezTo>
                  <a:cubicBezTo>
                    <a:pt x="267" y="123"/>
                    <a:pt x="267" y="123"/>
                    <a:pt x="267" y="123"/>
                  </a:cubicBezTo>
                  <a:moveTo>
                    <a:pt x="508" y="120"/>
                  </a:moveTo>
                  <a:cubicBezTo>
                    <a:pt x="505" y="122"/>
                    <a:pt x="505" y="122"/>
                    <a:pt x="505" y="122"/>
                  </a:cubicBezTo>
                  <a:cubicBezTo>
                    <a:pt x="567" y="160"/>
                    <a:pt x="567" y="160"/>
                    <a:pt x="567" y="160"/>
                  </a:cubicBezTo>
                  <a:cubicBezTo>
                    <a:pt x="560" y="151"/>
                    <a:pt x="560" y="151"/>
                    <a:pt x="560" y="151"/>
                  </a:cubicBezTo>
                  <a:cubicBezTo>
                    <a:pt x="508" y="120"/>
                    <a:pt x="508" y="120"/>
                    <a:pt x="508" y="120"/>
                  </a:cubicBezTo>
                  <a:moveTo>
                    <a:pt x="499" y="114"/>
                  </a:moveTo>
                  <a:cubicBezTo>
                    <a:pt x="497" y="117"/>
                    <a:pt x="497" y="117"/>
                    <a:pt x="497" y="117"/>
                  </a:cubicBezTo>
                  <a:cubicBezTo>
                    <a:pt x="502" y="120"/>
                    <a:pt x="502" y="120"/>
                    <a:pt x="502" y="120"/>
                  </a:cubicBezTo>
                  <a:cubicBezTo>
                    <a:pt x="505" y="118"/>
                    <a:pt x="505" y="118"/>
                    <a:pt x="505" y="118"/>
                  </a:cubicBezTo>
                  <a:cubicBezTo>
                    <a:pt x="499" y="114"/>
                    <a:pt x="499" y="114"/>
                    <a:pt x="499" y="114"/>
                  </a:cubicBezTo>
                  <a:moveTo>
                    <a:pt x="494" y="111"/>
                  </a:moveTo>
                  <a:cubicBezTo>
                    <a:pt x="491" y="114"/>
                    <a:pt x="491" y="114"/>
                    <a:pt x="491" y="114"/>
                  </a:cubicBezTo>
                  <a:cubicBezTo>
                    <a:pt x="494" y="115"/>
                    <a:pt x="494" y="115"/>
                    <a:pt x="494" y="115"/>
                  </a:cubicBezTo>
                  <a:cubicBezTo>
                    <a:pt x="496" y="113"/>
                    <a:pt x="496" y="113"/>
                    <a:pt x="496" y="113"/>
                  </a:cubicBezTo>
                  <a:cubicBezTo>
                    <a:pt x="494" y="111"/>
                    <a:pt x="494" y="111"/>
                    <a:pt x="494" y="111"/>
                  </a:cubicBezTo>
                  <a:moveTo>
                    <a:pt x="197" y="109"/>
                  </a:moveTo>
                  <a:cubicBezTo>
                    <a:pt x="194" y="109"/>
                    <a:pt x="191" y="110"/>
                    <a:pt x="190" y="112"/>
                  </a:cubicBezTo>
                  <a:cubicBezTo>
                    <a:pt x="190" y="112"/>
                    <a:pt x="190" y="112"/>
                    <a:pt x="190" y="112"/>
                  </a:cubicBezTo>
                  <a:cubicBezTo>
                    <a:pt x="179" y="123"/>
                    <a:pt x="170" y="134"/>
                    <a:pt x="161" y="146"/>
                  </a:cubicBezTo>
                  <a:cubicBezTo>
                    <a:pt x="164" y="149"/>
                    <a:pt x="164" y="149"/>
                    <a:pt x="164" y="149"/>
                  </a:cubicBezTo>
                  <a:cubicBezTo>
                    <a:pt x="172" y="136"/>
                    <a:pt x="182" y="125"/>
                    <a:pt x="192" y="115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3" y="113"/>
                    <a:pt x="195" y="112"/>
                    <a:pt x="197" y="112"/>
                  </a:cubicBezTo>
                  <a:cubicBezTo>
                    <a:pt x="198" y="112"/>
                    <a:pt x="199" y="112"/>
                    <a:pt x="200" y="113"/>
                  </a:cubicBezTo>
                  <a:cubicBezTo>
                    <a:pt x="202" y="115"/>
                    <a:pt x="203" y="118"/>
                    <a:pt x="202" y="120"/>
                  </a:cubicBezTo>
                  <a:cubicBezTo>
                    <a:pt x="202" y="120"/>
                    <a:pt x="202" y="120"/>
                    <a:pt x="202" y="120"/>
                  </a:cubicBezTo>
                  <a:cubicBezTo>
                    <a:pt x="202" y="121"/>
                    <a:pt x="202" y="121"/>
                    <a:pt x="202" y="121"/>
                  </a:cubicBezTo>
                  <a:cubicBezTo>
                    <a:pt x="197" y="137"/>
                    <a:pt x="190" y="152"/>
                    <a:pt x="182" y="167"/>
                  </a:cubicBezTo>
                  <a:cubicBezTo>
                    <a:pt x="184" y="169"/>
                    <a:pt x="184" y="169"/>
                    <a:pt x="184" y="169"/>
                  </a:cubicBezTo>
                  <a:cubicBezTo>
                    <a:pt x="193" y="154"/>
                    <a:pt x="200" y="138"/>
                    <a:pt x="205" y="122"/>
                  </a:cubicBezTo>
                  <a:cubicBezTo>
                    <a:pt x="205" y="122"/>
                    <a:pt x="205" y="122"/>
                    <a:pt x="205" y="122"/>
                  </a:cubicBezTo>
                  <a:cubicBezTo>
                    <a:pt x="206" y="120"/>
                    <a:pt x="206" y="118"/>
                    <a:pt x="206" y="116"/>
                  </a:cubicBezTo>
                  <a:cubicBezTo>
                    <a:pt x="255" y="142"/>
                    <a:pt x="255" y="142"/>
                    <a:pt x="255" y="142"/>
                  </a:cubicBezTo>
                  <a:cubicBezTo>
                    <a:pt x="218" y="203"/>
                    <a:pt x="218" y="203"/>
                    <a:pt x="218" y="203"/>
                  </a:cubicBezTo>
                  <a:cubicBezTo>
                    <a:pt x="221" y="205"/>
                    <a:pt x="221" y="205"/>
                    <a:pt x="221" y="205"/>
                  </a:cubicBezTo>
                  <a:cubicBezTo>
                    <a:pt x="258" y="144"/>
                    <a:pt x="258" y="144"/>
                    <a:pt x="258" y="144"/>
                  </a:cubicBezTo>
                  <a:cubicBezTo>
                    <a:pt x="275" y="153"/>
                    <a:pt x="275" y="153"/>
                    <a:pt x="275" y="153"/>
                  </a:cubicBezTo>
                  <a:cubicBezTo>
                    <a:pt x="267" y="145"/>
                    <a:pt x="267" y="145"/>
                    <a:pt x="267" y="145"/>
                  </a:cubicBezTo>
                  <a:cubicBezTo>
                    <a:pt x="260" y="141"/>
                    <a:pt x="260" y="141"/>
                    <a:pt x="260" y="141"/>
                  </a:cubicBezTo>
                  <a:cubicBezTo>
                    <a:pt x="261" y="139"/>
                    <a:pt x="261" y="139"/>
                    <a:pt x="261" y="139"/>
                  </a:cubicBezTo>
                  <a:cubicBezTo>
                    <a:pt x="258" y="137"/>
                    <a:pt x="258" y="137"/>
                    <a:pt x="258" y="137"/>
                  </a:cubicBezTo>
                  <a:cubicBezTo>
                    <a:pt x="257" y="140"/>
                    <a:pt x="257" y="140"/>
                    <a:pt x="257" y="140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0" y="109"/>
                    <a:pt x="198" y="109"/>
                    <a:pt x="197" y="109"/>
                  </a:cubicBezTo>
                  <a:moveTo>
                    <a:pt x="635" y="104"/>
                  </a:moveTo>
                  <a:cubicBezTo>
                    <a:pt x="632" y="107"/>
                    <a:pt x="632" y="107"/>
                    <a:pt x="632" y="107"/>
                  </a:cubicBezTo>
                  <a:cubicBezTo>
                    <a:pt x="632" y="107"/>
                    <a:pt x="632" y="107"/>
                    <a:pt x="633" y="106"/>
                  </a:cubicBezTo>
                  <a:cubicBezTo>
                    <a:pt x="633" y="106"/>
                    <a:pt x="633" y="106"/>
                    <a:pt x="633" y="106"/>
                  </a:cubicBezTo>
                  <a:cubicBezTo>
                    <a:pt x="633" y="106"/>
                    <a:pt x="633" y="106"/>
                    <a:pt x="633" y="106"/>
                  </a:cubicBezTo>
                  <a:cubicBezTo>
                    <a:pt x="633" y="106"/>
                    <a:pt x="633" y="106"/>
                    <a:pt x="633" y="106"/>
                  </a:cubicBezTo>
                  <a:cubicBezTo>
                    <a:pt x="638" y="111"/>
                    <a:pt x="639" y="118"/>
                    <a:pt x="636" y="124"/>
                  </a:cubicBezTo>
                  <a:cubicBezTo>
                    <a:pt x="607" y="179"/>
                    <a:pt x="607" y="179"/>
                    <a:pt x="607" y="179"/>
                  </a:cubicBezTo>
                  <a:cubicBezTo>
                    <a:pt x="603" y="177"/>
                    <a:pt x="603" y="177"/>
                    <a:pt x="603" y="177"/>
                  </a:cubicBezTo>
                  <a:cubicBezTo>
                    <a:pt x="632" y="122"/>
                    <a:pt x="632" y="122"/>
                    <a:pt x="632" y="122"/>
                  </a:cubicBezTo>
                  <a:cubicBezTo>
                    <a:pt x="634" y="118"/>
                    <a:pt x="633" y="113"/>
                    <a:pt x="630" y="110"/>
                  </a:cubicBezTo>
                  <a:cubicBezTo>
                    <a:pt x="630" y="110"/>
                    <a:pt x="630" y="110"/>
                    <a:pt x="630" y="110"/>
                  </a:cubicBezTo>
                  <a:cubicBezTo>
                    <a:pt x="630" y="110"/>
                    <a:pt x="630" y="109"/>
                    <a:pt x="629" y="109"/>
                  </a:cubicBezTo>
                  <a:cubicBezTo>
                    <a:pt x="627" y="112"/>
                    <a:pt x="627" y="112"/>
                    <a:pt x="627" y="112"/>
                  </a:cubicBezTo>
                  <a:cubicBezTo>
                    <a:pt x="627" y="112"/>
                    <a:pt x="627" y="112"/>
                    <a:pt x="628" y="112"/>
                  </a:cubicBezTo>
                  <a:cubicBezTo>
                    <a:pt x="628" y="112"/>
                    <a:pt x="628" y="112"/>
                    <a:pt x="628" y="112"/>
                  </a:cubicBezTo>
                  <a:cubicBezTo>
                    <a:pt x="628" y="112"/>
                    <a:pt x="628" y="112"/>
                    <a:pt x="628" y="112"/>
                  </a:cubicBezTo>
                  <a:cubicBezTo>
                    <a:pt x="630" y="114"/>
                    <a:pt x="631" y="117"/>
                    <a:pt x="629" y="120"/>
                  </a:cubicBezTo>
                  <a:cubicBezTo>
                    <a:pt x="628" y="122"/>
                    <a:pt x="626" y="123"/>
                    <a:pt x="624" y="123"/>
                  </a:cubicBezTo>
                  <a:cubicBezTo>
                    <a:pt x="624" y="123"/>
                    <a:pt x="623" y="123"/>
                    <a:pt x="622" y="122"/>
                  </a:cubicBezTo>
                  <a:cubicBezTo>
                    <a:pt x="622" y="122"/>
                    <a:pt x="622" y="122"/>
                    <a:pt x="622" y="122"/>
                  </a:cubicBezTo>
                  <a:cubicBezTo>
                    <a:pt x="622" y="122"/>
                    <a:pt x="622" y="122"/>
                    <a:pt x="622" y="122"/>
                  </a:cubicBezTo>
                  <a:cubicBezTo>
                    <a:pt x="620" y="122"/>
                    <a:pt x="619" y="121"/>
                    <a:pt x="618" y="121"/>
                  </a:cubicBezTo>
                  <a:cubicBezTo>
                    <a:pt x="615" y="123"/>
                    <a:pt x="615" y="123"/>
                    <a:pt x="615" y="123"/>
                  </a:cubicBezTo>
                  <a:cubicBezTo>
                    <a:pt x="617" y="124"/>
                    <a:pt x="619" y="125"/>
                    <a:pt x="621" y="125"/>
                  </a:cubicBezTo>
                  <a:cubicBezTo>
                    <a:pt x="621" y="125"/>
                    <a:pt x="621" y="125"/>
                    <a:pt x="621" y="125"/>
                  </a:cubicBezTo>
                  <a:cubicBezTo>
                    <a:pt x="622" y="126"/>
                    <a:pt x="623" y="126"/>
                    <a:pt x="624" y="126"/>
                  </a:cubicBezTo>
                  <a:cubicBezTo>
                    <a:pt x="625" y="126"/>
                    <a:pt x="626" y="126"/>
                    <a:pt x="626" y="126"/>
                  </a:cubicBezTo>
                  <a:cubicBezTo>
                    <a:pt x="600" y="175"/>
                    <a:pt x="600" y="175"/>
                    <a:pt x="600" y="175"/>
                  </a:cubicBezTo>
                  <a:cubicBezTo>
                    <a:pt x="593" y="171"/>
                    <a:pt x="593" y="171"/>
                    <a:pt x="593" y="171"/>
                  </a:cubicBezTo>
                  <a:cubicBezTo>
                    <a:pt x="601" y="180"/>
                    <a:pt x="601" y="180"/>
                    <a:pt x="601" y="180"/>
                  </a:cubicBezTo>
                  <a:cubicBezTo>
                    <a:pt x="605" y="182"/>
                    <a:pt x="605" y="182"/>
                    <a:pt x="605" y="182"/>
                  </a:cubicBezTo>
                  <a:cubicBezTo>
                    <a:pt x="604" y="183"/>
                    <a:pt x="604" y="183"/>
                    <a:pt x="604" y="183"/>
                  </a:cubicBezTo>
                  <a:cubicBezTo>
                    <a:pt x="607" y="186"/>
                    <a:pt x="607" y="186"/>
                    <a:pt x="607" y="186"/>
                  </a:cubicBezTo>
                  <a:cubicBezTo>
                    <a:pt x="608" y="184"/>
                    <a:pt x="608" y="184"/>
                    <a:pt x="608" y="184"/>
                  </a:cubicBezTo>
                  <a:cubicBezTo>
                    <a:pt x="751" y="270"/>
                    <a:pt x="751" y="270"/>
                    <a:pt x="751" y="270"/>
                  </a:cubicBezTo>
                  <a:cubicBezTo>
                    <a:pt x="711" y="336"/>
                    <a:pt x="711" y="336"/>
                    <a:pt x="711" y="336"/>
                  </a:cubicBezTo>
                  <a:cubicBezTo>
                    <a:pt x="721" y="326"/>
                    <a:pt x="721" y="326"/>
                    <a:pt x="721" y="326"/>
                  </a:cubicBezTo>
                  <a:cubicBezTo>
                    <a:pt x="755" y="271"/>
                    <a:pt x="755" y="271"/>
                    <a:pt x="755" y="271"/>
                  </a:cubicBezTo>
                  <a:cubicBezTo>
                    <a:pt x="755" y="270"/>
                    <a:pt x="755" y="269"/>
                    <a:pt x="754" y="268"/>
                  </a:cubicBezTo>
                  <a:cubicBezTo>
                    <a:pt x="609" y="181"/>
                    <a:pt x="609" y="181"/>
                    <a:pt x="609" y="181"/>
                  </a:cubicBezTo>
                  <a:cubicBezTo>
                    <a:pt x="639" y="125"/>
                    <a:pt x="639" y="125"/>
                    <a:pt x="639" y="125"/>
                  </a:cubicBezTo>
                  <a:cubicBezTo>
                    <a:pt x="643" y="118"/>
                    <a:pt x="641" y="109"/>
                    <a:pt x="635" y="104"/>
                  </a:cubicBezTo>
                  <a:cubicBezTo>
                    <a:pt x="635" y="104"/>
                    <a:pt x="635" y="104"/>
                    <a:pt x="635" y="104"/>
                  </a:cubicBezTo>
                  <a:cubicBezTo>
                    <a:pt x="635" y="104"/>
                    <a:pt x="635" y="104"/>
                    <a:pt x="635" y="104"/>
                  </a:cubicBezTo>
                  <a:cubicBezTo>
                    <a:pt x="635" y="104"/>
                    <a:pt x="635" y="104"/>
                    <a:pt x="635" y="104"/>
                  </a:cubicBezTo>
                  <a:cubicBezTo>
                    <a:pt x="635" y="104"/>
                    <a:pt x="635" y="104"/>
                    <a:pt x="635" y="104"/>
                  </a:cubicBezTo>
                  <a:cubicBezTo>
                    <a:pt x="635" y="104"/>
                    <a:pt x="635" y="104"/>
                    <a:pt x="635" y="104"/>
                  </a:cubicBezTo>
                  <a:moveTo>
                    <a:pt x="197" y="101"/>
                  </a:moveTo>
                  <a:cubicBezTo>
                    <a:pt x="195" y="101"/>
                    <a:pt x="193" y="101"/>
                    <a:pt x="191" y="102"/>
                  </a:cubicBezTo>
                  <a:cubicBezTo>
                    <a:pt x="156" y="141"/>
                    <a:pt x="156" y="141"/>
                    <a:pt x="156" y="141"/>
                  </a:cubicBezTo>
                  <a:cubicBezTo>
                    <a:pt x="158" y="143"/>
                    <a:pt x="158" y="143"/>
                    <a:pt x="158" y="143"/>
                  </a:cubicBezTo>
                  <a:cubicBezTo>
                    <a:pt x="166" y="131"/>
                    <a:pt x="176" y="120"/>
                    <a:pt x="186" y="109"/>
                  </a:cubicBezTo>
                  <a:cubicBezTo>
                    <a:pt x="186" y="109"/>
                    <a:pt x="186" y="109"/>
                    <a:pt x="186" y="109"/>
                  </a:cubicBezTo>
                  <a:cubicBezTo>
                    <a:pt x="186" y="109"/>
                    <a:pt x="186" y="109"/>
                    <a:pt x="186" y="109"/>
                  </a:cubicBezTo>
                  <a:cubicBezTo>
                    <a:pt x="189" y="106"/>
                    <a:pt x="193" y="104"/>
                    <a:pt x="197" y="104"/>
                  </a:cubicBezTo>
                  <a:cubicBezTo>
                    <a:pt x="199" y="104"/>
                    <a:pt x="201" y="105"/>
                    <a:pt x="204" y="106"/>
                  </a:cubicBezTo>
                  <a:cubicBezTo>
                    <a:pt x="256" y="134"/>
                    <a:pt x="256" y="134"/>
                    <a:pt x="256" y="134"/>
                  </a:cubicBezTo>
                  <a:cubicBezTo>
                    <a:pt x="247" y="126"/>
                    <a:pt x="247" y="126"/>
                    <a:pt x="247" y="126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203" y="102"/>
                    <a:pt x="200" y="101"/>
                    <a:pt x="197" y="101"/>
                  </a:cubicBezTo>
                  <a:moveTo>
                    <a:pt x="538" y="76"/>
                  </a:moveTo>
                  <a:cubicBezTo>
                    <a:pt x="536" y="78"/>
                    <a:pt x="536" y="78"/>
                    <a:pt x="536" y="78"/>
                  </a:cubicBezTo>
                  <a:cubicBezTo>
                    <a:pt x="558" y="97"/>
                    <a:pt x="584" y="112"/>
                    <a:pt x="612" y="122"/>
                  </a:cubicBezTo>
                  <a:cubicBezTo>
                    <a:pt x="614" y="120"/>
                    <a:pt x="614" y="120"/>
                    <a:pt x="614" y="120"/>
                  </a:cubicBezTo>
                  <a:cubicBezTo>
                    <a:pt x="586" y="110"/>
                    <a:pt x="560" y="95"/>
                    <a:pt x="538" y="76"/>
                  </a:cubicBezTo>
                  <a:moveTo>
                    <a:pt x="533" y="72"/>
                  </a:moveTo>
                  <a:cubicBezTo>
                    <a:pt x="531" y="74"/>
                    <a:pt x="531" y="74"/>
                    <a:pt x="531" y="74"/>
                  </a:cubicBezTo>
                  <a:cubicBezTo>
                    <a:pt x="532" y="75"/>
                    <a:pt x="533" y="75"/>
                    <a:pt x="533" y="76"/>
                  </a:cubicBezTo>
                  <a:cubicBezTo>
                    <a:pt x="536" y="74"/>
                    <a:pt x="536" y="74"/>
                    <a:pt x="536" y="74"/>
                  </a:cubicBezTo>
                  <a:cubicBezTo>
                    <a:pt x="535" y="73"/>
                    <a:pt x="534" y="72"/>
                    <a:pt x="533" y="72"/>
                  </a:cubicBezTo>
                  <a:moveTo>
                    <a:pt x="551" y="54"/>
                  </a:moveTo>
                  <a:cubicBezTo>
                    <a:pt x="546" y="59"/>
                    <a:pt x="546" y="59"/>
                    <a:pt x="546" y="59"/>
                  </a:cubicBezTo>
                  <a:cubicBezTo>
                    <a:pt x="547" y="59"/>
                    <a:pt x="548" y="60"/>
                    <a:pt x="549" y="60"/>
                  </a:cubicBezTo>
                  <a:cubicBezTo>
                    <a:pt x="553" y="56"/>
                    <a:pt x="553" y="56"/>
                    <a:pt x="553" y="56"/>
                  </a:cubicBezTo>
                  <a:cubicBezTo>
                    <a:pt x="551" y="54"/>
                    <a:pt x="551" y="54"/>
                    <a:pt x="551" y="54"/>
                  </a:cubicBezTo>
                  <a:moveTo>
                    <a:pt x="561" y="53"/>
                  </a:moveTo>
                  <a:cubicBezTo>
                    <a:pt x="558" y="56"/>
                    <a:pt x="558" y="56"/>
                    <a:pt x="558" y="56"/>
                  </a:cubicBezTo>
                  <a:cubicBezTo>
                    <a:pt x="583" y="67"/>
                    <a:pt x="607" y="82"/>
                    <a:pt x="627" y="100"/>
                  </a:cubicBezTo>
                  <a:cubicBezTo>
                    <a:pt x="599" y="84"/>
                    <a:pt x="599" y="84"/>
                    <a:pt x="599" y="84"/>
                  </a:cubicBezTo>
                  <a:cubicBezTo>
                    <a:pt x="590" y="77"/>
                    <a:pt x="580" y="71"/>
                    <a:pt x="569" y="66"/>
                  </a:cubicBezTo>
                  <a:cubicBezTo>
                    <a:pt x="556" y="58"/>
                    <a:pt x="556" y="58"/>
                    <a:pt x="556" y="58"/>
                  </a:cubicBezTo>
                  <a:cubicBezTo>
                    <a:pt x="552" y="62"/>
                    <a:pt x="552" y="62"/>
                    <a:pt x="552" y="62"/>
                  </a:cubicBezTo>
                  <a:cubicBezTo>
                    <a:pt x="558" y="64"/>
                    <a:pt x="563" y="66"/>
                    <a:pt x="568" y="69"/>
                  </a:cubicBezTo>
                  <a:cubicBezTo>
                    <a:pt x="598" y="87"/>
                    <a:pt x="598" y="87"/>
                    <a:pt x="598" y="87"/>
                  </a:cubicBezTo>
                  <a:cubicBezTo>
                    <a:pt x="607" y="94"/>
                    <a:pt x="616" y="101"/>
                    <a:pt x="625" y="109"/>
                  </a:cubicBezTo>
                  <a:cubicBezTo>
                    <a:pt x="627" y="107"/>
                    <a:pt x="627" y="107"/>
                    <a:pt x="627" y="107"/>
                  </a:cubicBezTo>
                  <a:cubicBezTo>
                    <a:pt x="625" y="105"/>
                    <a:pt x="622" y="103"/>
                    <a:pt x="620" y="100"/>
                  </a:cubicBezTo>
                  <a:cubicBezTo>
                    <a:pt x="628" y="105"/>
                    <a:pt x="628" y="105"/>
                    <a:pt x="628" y="105"/>
                  </a:cubicBezTo>
                  <a:cubicBezTo>
                    <a:pt x="632" y="101"/>
                    <a:pt x="632" y="101"/>
                    <a:pt x="632" y="101"/>
                  </a:cubicBezTo>
                  <a:cubicBezTo>
                    <a:pt x="612" y="81"/>
                    <a:pt x="587" y="65"/>
                    <a:pt x="561" y="53"/>
                  </a:cubicBezTo>
                  <a:moveTo>
                    <a:pt x="555" y="50"/>
                  </a:moveTo>
                  <a:cubicBezTo>
                    <a:pt x="552" y="53"/>
                    <a:pt x="552" y="53"/>
                    <a:pt x="552" y="53"/>
                  </a:cubicBezTo>
                  <a:cubicBezTo>
                    <a:pt x="553" y="53"/>
                    <a:pt x="554" y="54"/>
                    <a:pt x="555" y="54"/>
                  </a:cubicBezTo>
                  <a:cubicBezTo>
                    <a:pt x="558" y="52"/>
                    <a:pt x="558" y="52"/>
                    <a:pt x="558" y="52"/>
                  </a:cubicBezTo>
                  <a:cubicBezTo>
                    <a:pt x="557" y="51"/>
                    <a:pt x="556" y="51"/>
                    <a:pt x="555" y="50"/>
                  </a:cubicBezTo>
                  <a:moveTo>
                    <a:pt x="486" y="106"/>
                  </a:moveTo>
                  <a:cubicBezTo>
                    <a:pt x="482" y="104"/>
                    <a:pt x="482" y="104"/>
                    <a:pt x="482" y="104"/>
                  </a:cubicBezTo>
                  <a:cubicBezTo>
                    <a:pt x="517" y="52"/>
                    <a:pt x="517" y="52"/>
                    <a:pt x="517" y="52"/>
                  </a:cubicBezTo>
                  <a:cubicBezTo>
                    <a:pt x="519" y="48"/>
                    <a:pt x="524" y="45"/>
                    <a:pt x="528" y="45"/>
                  </a:cubicBezTo>
                  <a:cubicBezTo>
                    <a:pt x="529" y="45"/>
                    <a:pt x="529" y="45"/>
                    <a:pt x="529" y="45"/>
                  </a:cubicBezTo>
                  <a:cubicBezTo>
                    <a:pt x="545" y="55"/>
                    <a:pt x="545" y="55"/>
                    <a:pt x="545" y="55"/>
                  </a:cubicBezTo>
                  <a:cubicBezTo>
                    <a:pt x="541" y="54"/>
                    <a:pt x="537" y="52"/>
                    <a:pt x="532" y="51"/>
                  </a:cubicBezTo>
                  <a:cubicBezTo>
                    <a:pt x="532" y="51"/>
                    <a:pt x="532" y="51"/>
                    <a:pt x="532" y="51"/>
                  </a:cubicBezTo>
                  <a:cubicBezTo>
                    <a:pt x="531" y="50"/>
                    <a:pt x="530" y="50"/>
                    <a:pt x="528" y="50"/>
                  </a:cubicBezTo>
                  <a:cubicBezTo>
                    <a:pt x="525" y="50"/>
                    <a:pt x="522" y="51"/>
                    <a:pt x="521" y="54"/>
                  </a:cubicBezTo>
                  <a:cubicBezTo>
                    <a:pt x="486" y="106"/>
                    <a:pt x="486" y="106"/>
                    <a:pt x="486" y="106"/>
                  </a:cubicBezTo>
                  <a:moveTo>
                    <a:pt x="460" y="0"/>
                  </a:moveTo>
                  <a:cubicBezTo>
                    <a:pt x="460" y="0"/>
                    <a:pt x="459" y="1"/>
                    <a:pt x="459" y="1"/>
                  </a:cubicBezTo>
                  <a:cubicBezTo>
                    <a:pt x="459" y="2"/>
                    <a:pt x="459" y="3"/>
                    <a:pt x="460" y="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0" y="44"/>
                    <a:pt x="517" y="46"/>
                    <a:pt x="514" y="50"/>
                  </a:cubicBezTo>
                  <a:cubicBezTo>
                    <a:pt x="479" y="102"/>
                    <a:pt x="479" y="102"/>
                    <a:pt x="479" y="102"/>
                  </a:cubicBezTo>
                  <a:cubicBezTo>
                    <a:pt x="334" y="15"/>
                    <a:pt x="334" y="15"/>
                    <a:pt x="334" y="15"/>
                  </a:cubicBezTo>
                  <a:cubicBezTo>
                    <a:pt x="334" y="14"/>
                    <a:pt x="334" y="14"/>
                    <a:pt x="333" y="14"/>
                  </a:cubicBezTo>
                  <a:cubicBezTo>
                    <a:pt x="333" y="14"/>
                    <a:pt x="332" y="15"/>
                    <a:pt x="332" y="15"/>
                  </a:cubicBezTo>
                  <a:cubicBezTo>
                    <a:pt x="268" y="120"/>
                    <a:pt x="268" y="120"/>
                    <a:pt x="268" y="120"/>
                  </a:cubicBezTo>
                  <a:cubicBezTo>
                    <a:pt x="271" y="122"/>
                    <a:pt x="271" y="122"/>
                    <a:pt x="271" y="122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477" y="105"/>
                    <a:pt x="477" y="105"/>
                    <a:pt x="477" y="105"/>
                  </a:cubicBezTo>
                  <a:cubicBezTo>
                    <a:pt x="443" y="155"/>
                    <a:pt x="443" y="155"/>
                    <a:pt x="443" y="155"/>
                  </a:cubicBezTo>
                  <a:cubicBezTo>
                    <a:pt x="443" y="155"/>
                    <a:pt x="443" y="155"/>
                    <a:pt x="443" y="155"/>
                  </a:cubicBezTo>
                  <a:cubicBezTo>
                    <a:pt x="443" y="155"/>
                    <a:pt x="443" y="156"/>
                    <a:pt x="444" y="157"/>
                  </a:cubicBezTo>
                  <a:cubicBezTo>
                    <a:pt x="451" y="149"/>
                    <a:pt x="451" y="149"/>
                    <a:pt x="451" y="14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4" y="109"/>
                    <a:pt x="484" y="109"/>
                    <a:pt x="484" y="109"/>
                  </a:cubicBezTo>
                  <a:cubicBezTo>
                    <a:pt x="467" y="133"/>
                    <a:pt x="467" y="133"/>
                    <a:pt x="467" y="133"/>
                  </a:cubicBezTo>
                  <a:cubicBezTo>
                    <a:pt x="480" y="120"/>
                    <a:pt x="480" y="120"/>
                    <a:pt x="480" y="120"/>
                  </a:cubicBezTo>
                  <a:cubicBezTo>
                    <a:pt x="487" y="111"/>
                    <a:pt x="487" y="111"/>
                    <a:pt x="487" y="111"/>
                  </a:cubicBezTo>
                  <a:cubicBezTo>
                    <a:pt x="489" y="112"/>
                    <a:pt x="489" y="112"/>
                    <a:pt x="489" y="112"/>
                  </a:cubicBezTo>
                  <a:cubicBezTo>
                    <a:pt x="491" y="109"/>
                    <a:pt x="491" y="109"/>
                    <a:pt x="491" y="109"/>
                  </a:cubicBezTo>
                  <a:cubicBezTo>
                    <a:pt x="488" y="108"/>
                    <a:pt x="488" y="108"/>
                    <a:pt x="488" y="108"/>
                  </a:cubicBezTo>
                  <a:cubicBezTo>
                    <a:pt x="520" y="61"/>
                    <a:pt x="520" y="61"/>
                    <a:pt x="520" y="61"/>
                  </a:cubicBezTo>
                  <a:cubicBezTo>
                    <a:pt x="520" y="63"/>
                    <a:pt x="521" y="65"/>
                    <a:pt x="523" y="66"/>
                  </a:cubicBezTo>
                  <a:cubicBezTo>
                    <a:pt x="523" y="66"/>
                    <a:pt x="523" y="66"/>
                    <a:pt x="523" y="66"/>
                  </a:cubicBezTo>
                  <a:cubicBezTo>
                    <a:pt x="525" y="68"/>
                    <a:pt x="527" y="70"/>
                    <a:pt x="529" y="72"/>
                  </a:cubicBezTo>
                  <a:cubicBezTo>
                    <a:pt x="531" y="69"/>
                    <a:pt x="531" y="69"/>
                    <a:pt x="531" y="69"/>
                  </a:cubicBezTo>
                  <a:cubicBezTo>
                    <a:pt x="529" y="68"/>
                    <a:pt x="527" y="66"/>
                    <a:pt x="525" y="64"/>
                  </a:cubicBezTo>
                  <a:cubicBezTo>
                    <a:pt x="525" y="64"/>
                    <a:pt x="525" y="64"/>
                    <a:pt x="525" y="64"/>
                  </a:cubicBezTo>
                  <a:cubicBezTo>
                    <a:pt x="525" y="64"/>
                    <a:pt x="525" y="64"/>
                    <a:pt x="525" y="64"/>
                  </a:cubicBezTo>
                  <a:cubicBezTo>
                    <a:pt x="523" y="62"/>
                    <a:pt x="522" y="59"/>
                    <a:pt x="523" y="56"/>
                  </a:cubicBezTo>
                  <a:cubicBezTo>
                    <a:pt x="525" y="54"/>
                    <a:pt x="526" y="53"/>
                    <a:pt x="528" y="53"/>
                  </a:cubicBezTo>
                  <a:cubicBezTo>
                    <a:pt x="529" y="53"/>
                    <a:pt x="530" y="53"/>
                    <a:pt x="531" y="54"/>
                  </a:cubicBezTo>
                  <a:cubicBezTo>
                    <a:pt x="531" y="54"/>
                    <a:pt x="531" y="54"/>
                    <a:pt x="531" y="54"/>
                  </a:cubicBezTo>
                  <a:cubicBezTo>
                    <a:pt x="531" y="54"/>
                    <a:pt x="531" y="54"/>
                    <a:pt x="531" y="54"/>
                  </a:cubicBezTo>
                  <a:cubicBezTo>
                    <a:pt x="535" y="55"/>
                    <a:pt x="539" y="56"/>
                    <a:pt x="543" y="58"/>
                  </a:cubicBezTo>
                  <a:cubicBezTo>
                    <a:pt x="548" y="53"/>
                    <a:pt x="548" y="53"/>
                    <a:pt x="548" y="53"/>
                  </a:cubicBezTo>
                  <a:cubicBezTo>
                    <a:pt x="542" y="49"/>
                    <a:pt x="542" y="49"/>
                    <a:pt x="542" y="49"/>
                  </a:cubicBezTo>
                  <a:cubicBezTo>
                    <a:pt x="544" y="50"/>
                    <a:pt x="546" y="51"/>
                    <a:pt x="549" y="52"/>
                  </a:cubicBezTo>
                  <a:cubicBezTo>
                    <a:pt x="551" y="49"/>
                    <a:pt x="551" y="49"/>
                    <a:pt x="551" y="49"/>
                  </a:cubicBezTo>
                  <a:cubicBezTo>
                    <a:pt x="546" y="47"/>
                    <a:pt x="541" y="45"/>
                    <a:pt x="535" y="43"/>
                  </a:cubicBezTo>
                  <a:cubicBezTo>
                    <a:pt x="535" y="43"/>
                    <a:pt x="535" y="43"/>
                    <a:pt x="535" y="43"/>
                  </a:cubicBezTo>
                  <a:cubicBezTo>
                    <a:pt x="535" y="43"/>
                    <a:pt x="535" y="43"/>
                    <a:pt x="535" y="43"/>
                  </a:cubicBezTo>
                  <a:cubicBezTo>
                    <a:pt x="533" y="43"/>
                    <a:pt x="532" y="43"/>
                    <a:pt x="531" y="42"/>
                  </a:cubicBezTo>
                  <a:cubicBezTo>
                    <a:pt x="461" y="1"/>
                    <a:pt x="461" y="1"/>
                    <a:pt x="461" y="1"/>
                  </a:cubicBezTo>
                  <a:cubicBezTo>
                    <a:pt x="461" y="0"/>
                    <a:pt x="461" y="0"/>
                    <a:pt x="46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25" name="Freeform 198">
              <a:extLst>
                <a:ext uri="{FF2B5EF4-FFF2-40B4-BE49-F238E27FC236}">
                  <a16:creationId xmlns:a16="http://schemas.microsoft.com/office/drawing/2014/main" xmlns="" id="{FCDDB9E1-E593-4F94-9B4B-A5A0298A18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821" y="10486452"/>
              <a:ext cx="797209" cy="282947"/>
            </a:xfrm>
            <a:custGeom>
              <a:avLst/>
              <a:gdLst>
                <a:gd name="T0" fmla="*/ 88 w 513"/>
                <a:gd name="T1" fmla="*/ 182 h 182"/>
                <a:gd name="T2" fmla="*/ 52 w 513"/>
                <a:gd name="T3" fmla="*/ 175 h 182"/>
                <a:gd name="T4" fmla="*/ 55 w 513"/>
                <a:gd name="T5" fmla="*/ 177 h 182"/>
                <a:gd name="T6" fmla="*/ 91 w 513"/>
                <a:gd name="T7" fmla="*/ 174 h 182"/>
                <a:gd name="T8" fmla="*/ 94 w 513"/>
                <a:gd name="T9" fmla="*/ 172 h 182"/>
                <a:gd name="T10" fmla="*/ 82 w 513"/>
                <a:gd name="T11" fmla="*/ 177 h 182"/>
                <a:gd name="T12" fmla="*/ 56 w 513"/>
                <a:gd name="T13" fmla="*/ 168 h 182"/>
                <a:gd name="T14" fmla="*/ 59 w 513"/>
                <a:gd name="T15" fmla="*/ 170 h 182"/>
                <a:gd name="T16" fmla="*/ 85 w 513"/>
                <a:gd name="T17" fmla="*/ 170 h 182"/>
                <a:gd name="T18" fmla="*/ 87 w 513"/>
                <a:gd name="T19" fmla="*/ 167 h 182"/>
                <a:gd name="T20" fmla="*/ 154 w 513"/>
                <a:gd name="T21" fmla="*/ 165 h 182"/>
                <a:gd name="T22" fmla="*/ 69 w 513"/>
                <a:gd name="T23" fmla="*/ 155 h 182"/>
                <a:gd name="T24" fmla="*/ 80 w 513"/>
                <a:gd name="T25" fmla="*/ 167 h 182"/>
                <a:gd name="T26" fmla="*/ 69 w 513"/>
                <a:gd name="T27" fmla="*/ 155 h 182"/>
                <a:gd name="T28" fmla="*/ 69 w 513"/>
                <a:gd name="T29" fmla="*/ 154 h 182"/>
                <a:gd name="T30" fmla="*/ 452 w 513"/>
                <a:gd name="T31" fmla="*/ 131 h 182"/>
                <a:gd name="T32" fmla="*/ 452 w 513"/>
                <a:gd name="T33" fmla="*/ 135 h 182"/>
                <a:gd name="T34" fmla="*/ 466 w 513"/>
                <a:gd name="T35" fmla="*/ 119 h 182"/>
                <a:gd name="T36" fmla="*/ 462 w 513"/>
                <a:gd name="T37" fmla="*/ 126 h 182"/>
                <a:gd name="T38" fmla="*/ 392 w 513"/>
                <a:gd name="T39" fmla="*/ 118 h 182"/>
                <a:gd name="T40" fmla="*/ 395 w 513"/>
                <a:gd name="T41" fmla="*/ 116 h 182"/>
                <a:gd name="T42" fmla="*/ 7 w 513"/>
                <a:gd name="T43" fmla="*/ 127 h 182"/>
                <a:gd name="T44" fmla="*/ 9 w 513"/>
                <a:gd name="T45" fmla="*/ 124 h 182"/>
                <a:gd name="T46" fmla="*/ 30 w 513"/>
                <a:gd name="T47" fmla="*/ 107 h 182"/>
                <a:gd name="T48" fmla="*/ 32 w 513"/>
                <a:gd name="T49" fmla="*/ 110 h 182"/>
                <a:gd name="T50" fmla="*/ 94 w 513"/>
                <a:gd name="T51" fmla="*/ 105 h 182"/>
                <a:gd name="T52" fmla="*/ 96 w 513"/>
                <a:gd name="T53" fmla="*/ 102 h 182"/>
                <a:gd name="T54" fmla="*/ 15 w 513"/>
                <a:gd name="T55" fmla="*/ 100 h 182"/>
                <a:gd name="T56" fmla="*/ 7 w 513"/>
                <a:gd name="T57" fmla="*/ 90 h 182"/>
                <a:gd name="T58" fmla="*/ 10 w 513"/>
                <a:gd name="T59" fmla="*/ 92 h 182"/>
                <a:gd name="T60" fmla="*/ 477 w 513"/>
                <a:gd name="T61" fmla="*/ 93 h 182"/>
                <a:gd name="T62" fmla="*/ 478 w 513"/>
                <a:gd name="T63" fmla="*/ 90 h 182"/>
                <a:gd name="T64" fmla="*/ 473 w 513"/>
                <a:gd name="T65" fmla="*/ 89 h 182"/>
                <a:gd name="T66" fmla="*/ 482 w 513"/>
                <a:gd name="T67" fmla="*/ 82 h 182"/>
                <a:gd name="T68" fmla="*/ 485 w 513"/>
                <a:gd name="T69" fmla="*/ 85 h 182"/>
                <a:gd name="T70" fmla="*/ 326 w 513"/>
                <a:gd name="T71" fmla="*/ 74 h 182"/>
                <a:gd name="T72" fmla="*/ 329 w 513"/>
                <a:gd name="T73" fmla="*/ 71 h 182"/>
                <a:gd name="T74" fmla="*/ 61 w 513"/>
                <a:gd name="T75" fmla="*/ 71 h 182"/>
                <a:gd name="T76" fmla="*/ 461 w 513"/>
                <a:gd name="T77" fmla="*/ 64 h 182"/>
                <a:gd name="T78" fmla="*/ 475 w 513"/>
                <a:gd name="T79" fmla="*/ 79 h 182"/>
                <a:gd name="T80" fmla="*/ 479 w 513"/>
                <a:gd name="T81" fmla="*/ 79 h 182"/>
                <a:gd name="T82" fmla="*/ 438 w 513"/>
                <a:gd name="T83" fmla="*/ 50 h 182"/>
                <a:gd name="T84" fmla="*/ 453 w 513"/>
                <a:gd name="T85" fmla="*/ 62 h 182"/>
                <a:gd name="T86" fmla="*/ 451 w 513"/>
                <a:gd name="T87" fmla="*/ 60 h 182"/>
                <a:gd name="T88" fmla="*/ 39 w 513"/>
                <a:gd name="T89" fmla="*/ 45 h 182"/>
                <a:gd name="T90" fmla="*/ 42 w 513"/>
                <a:gd name="T91" fmla="*/ 48 h 182"/>
                <a:gd name="T92" fmla="*/ 153 w 513"/>
                <a:gd name="T93" fmla="*/ 52 h 182"/>
                <a:gd name="T94" fmla="*/ 145 w 513"/>
                <a:gd name="T95" fmla="*/ 44 h 182"/>
                <a:gd name="T96" fmla="*/ 137 w 513"/>
                <a:gd name="T97" fmla="*/ 35 h 182"/>
                <a:gd name="T98" fmla="*/ 140 w 513"/>
                <a:gd name="T99" fmla="*/ 36 h 182"/>
                <a:gd name="T100" fmla="*/ 125 w 513"/>
                <a:gd name="T101" fmla="*/ 25 h 182"/>
                <a:gd name="T102" fmla="*/ 493 w 513"/>
                <a:gd name="T103" fmla="*/ 22 h 182"/>
                <a:gd name="T104" fmla="*/ 383 w 513"/>
                <a:gd name="T105" fmla="*/ 17 h 182"/>
                <a:gd name="T106" fmla="*/ 386 w 513"/>
                <a:gd name="T107" fmla="*/ 19 h 182"/>
                <a:gd name="T108" fmla="*/ 503 w 513"/>
                <a:gd name="T109" fmla="*/ 8 h 182"/>
                <a:gd name="T110" fmla="*/ 505 w 513"/>
                <a:gd name="T111" fmla="*/ 6 h 182"/>
                <a:gd name="T112" fmla="*/ 62 w 513"/>
                <a:gd name="T113" fmla="*/ 6 h 182"/>
                <a:gd name="T114" fmla="*/ 34 w 513"/>
                <a:gd name="T115" fmla="*/ 45 h 182"/>
                <a:gd name="T116" fmla="*/ 69 w 513"/>
                <a:gd name="T117" fmla="*/ 1 h 182"/>
                <a:gd name="T118" fmla="*/ 508 w 513"/>
                <a:gd name="T119" fmla="*/ 6 h 182"/>
                <a:gd name="T120" fmla="*/ 513 w 513"/>
                <a:gd name="T121" fmla="*/ 3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3" h="182">
                  <a:moveTo>
                    <a:pt x="88" y="177"/>
                  </a:moveTo>
                  <a:cubicBezTo>
                    <a:pt x="85" y="180"/>
                    <a:pt x="85" y="180"/>
                    <a:pt x="85" y="180"/>
                  </a:cubicBezTo>
                  <a:cubicBezTo>
                    <a:pt x="88" y="182"/>
                    <a:pt x="88" y="182"/>
                    <a:pt x="88" y="182"/>
                  </a:cubicBezTo>
                  <a:cubicBezTo>
                    <a:pt x="91" y="179"/>
                    <a:pt x="91" y="179"/>
                    <a:pt x="91" y="179"/>
                  </a:cubicBezTo>
                  <a:cubicBezTo>
                    <a:pt x="88" y="177"/>
                    <a:pt x="88" y="177"/>
                    <a:pt x="88" y="177"/>
                  </a:cubicBezTo>
                  <a:moveTo>
                    <a:pt x="52" y="175"/>
                  </a:moveTo>
                  <a:cubicBezTo>
                    <a:pt x="51" y="178"/>
                    <a:pt x="51" y="178"/>
                    <a:pt x="51" y="178"/>
                  </a:cubicBezTo>
                  <a:cubicBezTo>
                    <a:pt x="51" y="178"/>
                    <a:pt x="52" y="179"/>
                    <a:pt x="53" y="180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4" y="176"/>
                    <a:pt x="53" y="175"/>
                    <a:pt x="52" y="175"/>
                  </a:cubicBezTo>
                  <a:moveTo>
                    <a:pt x="94" y="172"/>
                  </a:moveTo>
                  <a:cubicBezTo>
                    <a:pt x="91" y="174"/>
                    <a:pt x="91" y="174"/>
                    <a:pt x="91" y="174"/>
                  </a:cubicBezTo>
                  <a:cubicBezTo>
                    <a:pt x="94" y="176"/>
                    <a:pt x="94" y="176"/>
                    <a:pt x="94" y="176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4" y="172"/>
                    <a:pt x="94" y="172"/>
                    <a:pt x="94" y="172"/>
                  </a:cubicBezTo>
                  <a:moveTo>
                    <a:pt x="79" y="171"/>
                  </a:moveTo>
                  <a:cubicBezTo>
                    <a:pt x="79" y="173"/>
                    <a:pt x="79" y="174"/>
                    <a:pt x="78" y="175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79" y="171"/>
                    <a:pt x="79" y="171"/>
                    <a:pt x="79" y="171"/>
                  </a:cubicBezTo>
                  <a:moveTo>
                    <a:pt x="56" y="168"/>
                  </a:moveTo>
                  <a:cubicBezTo>
                    <a:pt x="55" y="171"/>
                    <a:pt x="55" y="171"/>
                    <a:pt x="55" y="171"/>
                  </a:cubicBezTo>
                  <a:cubicBezTo>
                    <a:pt x="56" y="171"/>
                    <a:pt x="57" y="172"/>
                    <a:pt x="57" y="173"/>
                  </a:cubicBezTo>
                  <a:cubicBezTo>
                    <a:pt x="59" y="170"/>
                    <a:pt x="59" y="170"/>
                    <a:pt x="59" y="170"/>
                  </a:cubicBezTo>
                  <a:cubicBezTo>
                    <a:pt x="58" y="169"/>
                    <a:pt x="57" y="169"/>
                    <a:pt x="56" y="168"/>
                  </a:cubicBezTo>
                  <a:moveTo>
                    <a:pt x="87" y="167"/>
                  </a:moveTo>
                  <a:cubicBezTo>
                    <a:pt x="85" y="170"/>
                    <a:pt x="85" y="170"/>
                    <a:pt x="85" y="170"/>
                  </a:cubicBezTo>
                  <a:cubicBezTo>
                    <a:pt x="88" y="172"/>
                    <a:pt x="88" y="172"/>
                    <a:pt x="88" y="172"/>
                  </a:cubicBezTo>
                  <a:cubicBezTo>
                    <a:pt x="90" y="169"/>
                    <a:pt x="90" y="169"/>
                    <a:pt x="90" y="169"/>
                  </a:cubicBezTo>
                  <a:cubicBezTo>
                    <a:pt x="87" y="167"/>
                    <a:pt x="87" y="167"/>
                    <a:pt x="87" y="167"/>
                  </a:cubicBezTo>
                  <a:moveTo>
                    <a:pt x="154" y="159"/>
                  </a:moveTo>
                  <a:cubicBezTo>
                    <a:pt x="152" y="162"/>
                    <a:pt x="152" y="162"/>
                    <a:pt x="152" y="162"/>
                  </a:cubicBezTo>
                  <a:cubicBezTo>
                    <a:pt x="154" y="165"/>
                    <a:pt x="154" y="165"/>
                    <a:pt x="154" y="165"/>
                  </a:cubicBezTo>
                  <a:cubicBezTo>
                    <a:pt x="156" y="162"/>
                    <a:pt x="156" y="162"/>
                    <a:pt x="156" y="162"/>
                  </a:cubicBezTo>
                  <a:cubicBezTo>
                    <a:pt x="154" y="159"/>
                    <a:pt x="154" y="159"/>
                    <a:pt x="154" y="159"/>
                  </a:cubicBezTo>
                  <a:moveTo>
                    <a:pt x="69" y="155"/>
                  </a:moveTo>
                  <a:cubicBezTo>
                    <a:pt x="71" y="158"/>
                    <a:pt x="72" y="160"/>
                    <a:pt x="74" y="163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81" y="167"/>
                    <a:pt x="81" y="167"/>
                    <a:pt x="80" y="167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9" y="164"/>
                    <a:pt x="78" y="162"/>
                    <a:pt x="77" y="160"/>
                  </a:cubicBezTo>
                  <a:cubicBezTo>
                    <a:pt x="69" y="155"/>
                    <a:pt x="69" y="155"/>
                    <a:pt x="69" y="155"/>
                  </a:cubicBezTo>
                  <a:moveTo>
                    <a:pt x="68" y="148"/>
                  </a:moveTo>
                  <a:cubicBezTo>
                    <a:pt x="66" y="151"/>
                    <a:pt x="66" y="151"/>
                    <a:pt x="66" y="151"/>
                  </a:cubicBezTo>
                  <a:cubicBezTo>
                    <a:pt x="67" y="152"/>
                    <a:pt x="68" y="153"/>
                    <a:pt x="69" y="154"/>
                  </a:cubicBezTo>
                  <a:cubicBezTo>
                    <a:pt x="70" y="151"/>
                    <a:pt x="70" y="151"/>
                    <a:pt x="70" y="151"/>
                  </a:cubicBezTo>
                  <a:cubicBezTo>
                    <a:pt x="70" y="150"/>
                    <a:pt x="69" y="149"/>
                    <a:pt x="68" y="148"/>
                  </a:cubicBezTo>
                  <a:moveTo>
                    <a:pt x="452" y="131"/>
                  </a:moveTo>
                  <a:cubicBezTo>
                    <a:pt x="448" y="134"/>
                    <a:pt x="445" y="137"/>
                    <a:pt x="441" y="140"/>
                  </a:cubicBezTo>
                  <a:cubicBezTo>
                    <a:pt x="445" y="139"/>
                    <a:pt x="447" y="137"/>
                    <a:pt x="450" y="134"/>
                  </a:cubicBezTo>
                  <a:cubicBezTo>
                    <a:pt x="452" y="135"/>
                    <a:pt x="452" y="135"/>
                    <a:pt x="452" y="135"/>
                  </a:cubicBezTo>
                  <a:cubicBezTo>
                    <a:pt x="453" y="134"/>
                    <a:pt x="454" y="133"/>
                    <a:pt x="455" y="132"/>
                  </a:cubicBezTo>
                  <a:cubicBezTo>
                    <a:pt x="452" y="131"/>
                    <a:pt x="452" y="131"/>
                    <a:pt x="452" y="131"/>
                  </a:cubicBezTo>
                  <a:moveTo>
                    <a:pt x="466" y="119"/>
                  </a:moveTo>
                  <a:cubicBezTo>
                    <a:pt x="464" y="121"/>
                    <a:pt x="462" y="122"/>
                    <a:pt x="460" y="124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8" y="130"/>
                    <a:pt x="460" y="128"/>
                    <a:pt x="462" y="126"/>
                  </a:cubicBezTo>
                  <a:cubicBezTo>
                    <a:pt x="466" y="119"/>
                    <a:pt x="466" y="119"/>
                    <a:pt x="466" y="119"/>
                  </a:cubicBezTo>
                  <a:moveTo>
                    <a:pt x="395" y="116"/>
                  </a:moveTo>
                  <a:cubicBezTo>
                    <a:pt x="392" y="118"/>
                    <a:pt x="392" y="118"/>
                    <a:pt x="392" y="118"/>
                  </a:cubicBezTo>
                  <a:cubicBezTo>
                    <a:pt x="395" y="120"/>
                    <a:pt x="395" y="120"/>
                    <a:pt x="395" y="120"/>
                  </a:cubicBezTo>
                  <a:cubicBezTo>
                    <a:pt x="398" y="118"/>
                    <a:pt x="398" y="118"/>
                    <a:pt x="398" y="118"/>
                  </a:cubicBezTo>
                  <a:cubicBezTo>
                    <a:pt x="395" y="116"/>
                    <a:pt x="395" y="116"/>
                    <a:pt x="395" y="116"/>
                  </a:cubicBezTo>
                  <a:moveTo>
                    <a:pt x="0" y="112"/>
                  </a:moveTo>
                  <a:cubicBezTo>
                    <a:pt x="0" y="115"/>
                    <a:pt x="0" y="117"/>
                    <a:pt x="1" y="120"/>
                  </a:cubicBezTo>
                  <a:cubicBezTo>
                    <a:pt x="3" y="122"/>
                    <a:pt x="5" y="124"/>
                    <a:pt x="7" y="127"/>
                  </a:cubicBezTo>
                  <a:cubicBezTo>
                    <a:pt x="7" y="127"/>
                    <a:pt x="7" y="127"/>
                    <a:pt x="8" y="127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5" y="131"/>
                    <a:pt x="12" y="127"/>
                    <a:pt x="9" y="124"/>
                  </a:cubicBezTo>
                  <a:cubicBezTo>
                    <a:pt x="7" y="123"/>
                    <a:pt x="5" y="120"/>
                    <a:pt x="4" y="118"/>
                  </a:cubicBezTo>
                  <a:cubicBezTo>
                    <a:pt x="3" y="116"/>
                    <a:pt x="1" y="114"/>
                    <a:pt x="0" y="112"/>
                  </a:cubicBezTo>
                  <a:moveTo>
                    <a:pt x="30" y="107"/>
                  </a:moveTo>
                  <a:cubicBezTo>
                    <a:pt x="29" y="108"/>
                    <a:pt x="28" y="109"/>
                    <a:pt x="28" y="110"/>
                  </a:cubicBezTo>
                  <a:cubicBezTo>
                    <a:pt x="28" y="111"/>
                    <a:pt x="29" y="111"/>
                    <a:pt x="30" y="112"/>
                  </a:cubicBezTo>
                  <a:cubicBezTo>
                    <a:pt x="31" y="111"/>
                    <a:pt x="32" y="110"/>
                    <a:pt x="32" y="110"/>
                  </a:cubicBezTo>
                  <a:cubicBezTo>
                    <a:pt x="32" y="109"/>
                    <a:pt x="31" y="108"/>
                    <a:pt x="30" y="107"/>
                  </a:cubicBezTo>
                  <a:moveTo>
                    <a:pt x="96" y="102"/>
                  </a:moveTo>
                  <a:cubicBezTo>
                    <a:pt x="94" y="105"/>
                    <a:pt x="94" y="105"/>
                    <a:pt x="94" y="105"/>
                  </a:cubicBezTo>
                  <a:cubicBezTo>
                    <a:pt x="97" y="107"/>
                    <a:pt x="97" y="107"/>
                    <a:pt x="97" y="107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96" y="102"/>
                    <a:pt x="96" y="102"/>
                    <a:pt x="96" y="102"/>
                  </a:cubicBezTo>
                  <a:moveTo>
                    <a:pt x="13" y="95"/>
                  </a:moveTo>
                  <a:cubicBezTo>
                    <a:pt x="13" y="96"/>
                    <a:pt x="13" y="97"/>
                    <a:pt x="12" y="98"/>
                  </a:cubicBezTo>
                  <a:cubicBezTo>
                    <a:pt x="13" y="99"/>
                    <a:pt x="14" y="99"/>
                    <a:pt x="15" y="100"/>
                  </a:cubicBezTo>
                  <a:cubicBezTo>
                    <a:pt x="15" y="99"/>
                    <a:pt x="16" y="98"/>
                    <a:pt x="16" y="97"/>
                  </a:cubicBezTo>
                  <a:cubicBezTo>
                    <a:pt x="15" y="96"/>
                    <a:pt x="14" y="95"/>
                    <a:pt x="13" y="95"/>
                  </a:cubicBezTo>
                  <a:moveTo>
                    <a:pt x="7" y="90"/>
                  </a:moveTo>
                  <a:cubicBezTo>
                    <a:pt x="6" y="91"/>
                    <a:pt x="6" y="92"/>
                    <a:pt x="5" y="93"/>
                  </a:cubicBezTo>
                  <a:cubicBezTo>
                    <a:pt x="6" y="94"/>
                    <a:pt x="7" y="95"/>
                    <a:pt x="8" y="95"/>
                  </a:cubicBezTo>
                  <a:cubicBezTo>
                    <a:pt x="9" y="94"/>
                    <a:pt x="9" y="93"/>
                    <a:pt x="10" y="92"/>
                  </a:cubicBezTo>
                  <a:cubicBezTo>
                    <a:pt x="9" y="91"/>
                    <a:pt x="8" y="91"/>
                    <a:pt x="7" y="90"/>
                  </a:cubicBezTo>
                  <a:moveTo>
                    <a:pt x="478" y="90"/>
                  </a:moveTo>
                  <a:cubicBezTo>
                    <a:pt x="477" y="93"/>
                    <a:pt x="477" y="93"/>
                    <a:pt x="477" y="93"/>
                  </a:cubicBezTo>
                  <a:cubicBezTo>
                    <a:pt x="479" y="96"/>
                    <a:pt x="479" y="96"/>
                    <a:pt x="479" y="96"/>
                  </a:cubicBezTo>
                  <a:cubicBezTo>
                    <a:pt x="481" y="92"/>
                    <a:pt x="481" y="92"/>
                    <a:pt x="481" y="92"/>
                  </a:cubicBezTo>
                  <a:cubicBezTo>
                    <a:pt x="478" y="90"/>
                    <a:pt x="478" y="90"/>
                    <a:pt x="478" y="90"/>
                  </a:cubicBezTo>
                  <a:moveTo>
                    <a:pt x="473" y="84"/>
                  </a:moveTo>
                  <a:cubicBezTo>
                    <a:pt x="471" y="87"/>
                    <a:pt x="471" y="87"/>
                    <a:pt x="471" y="87"/>
                  </a:cubicBezTo>
                  <a:cubicBezTo>
                    <a:pt x="473" y="89"/>
                    <a:pt x="473" y="89"/>
                    <a:pt x="473" y="89"/>
                  </a:cubicBezTo>
                  <a:cubicBezTo>
                    <a:pt x="475" y="86"/>
                    <a:pt x="475" y="86"/>
                    <a:pt x="475" y="86"/>
                  </a:cubicBezTo>
                  <a:cubicBezTo>
                    <a:pt x="473" y="84"/>
                    <a:pt x="473" y="84"/>
                    <a:pt x="473" y="84"/>
                  </a:cubicBezTo>
                  <a:moveTo>
                    <a:pt x="482" y="82"/>
                  </a:moveTo>
                  <a:cubicBezTo>
                    <a:pt x="481" y="86"/>
                    <a:pt x="481" y="86"/>
                    <a:pt x="481" y="86"/>
                  </a:cubicBezTo>
                  <a:cubicBezTo>
                    <a:pt x="483" y="88"/>
                    <a:pt x="483" y="88"/>
                    <a:pt x="483" y="88"/>
                  </a:cubicBezTo>
                  <a:cubicBezTo>
                    <a:pt x="485" y="85"/>
                    <a:pt x="485" y="85"/>
                    <a:pt x="485" y="85"/>
                  </a:cubicBezTo>
                  <a:cubicBezTo>
                    <a:pt x="482" y="82"/>
                    <a:pt x="482" y="82"/>
                    <a:pt x="482" y="82"/>
                  </a:cubicBezTo>
                  <a:moveTo>
                    <a:pt x="329" y="71"/>
                  </a:moveTo>
                  <a:cubicBezTo>
                    <a:pt x="326" y="74"/>
                    <a:pt x="326" y="74"/>
                    <a:pt x="326" y="74"/>
                  </a:cubicBezTo>
                  <a:cubicBezTo>
                    <a:pt x="326" y="75"/>
                    <a:pt x="327" y="76"/>
                    <a:pt x="327" y="77"/>
                  </a:cubicBezTo>
                  <a:cubicBezTo>
                    <a:pt x="330" y="74"/>
                    <a:pt x="330" y="74"/>
                    <a:pt x="330" y="74"/>
                  </a:cubicBezTo>
                  <a:cubicBezTo>
                    <a:pt x="329" y="73"/>
                    <a:pt x="329" y="72"/>
                    <a:pt x="329" y="71"/>
                  </a:cubicBezTo>
                  <a:moveTo>
                    <a:pt x="60" y="66"/>
                  </a:moveTo>
                  <a:cubicBezTo>
                    <a:pt x="59" y="67"/>
                    <a:pt x="59" y="68"/>
                    <a:pt x="58" y="69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1" y="70"/>
                    <a:pt x="62" y="69"/>
                    <a:pt x="62" y="68"/>
                  </a:cubicBezTo>
                  <a:cubicBezTo>
                    <a:pt x="60" y="66"/>
                    <a:pt x="60" y="66"/>
                    <a:pt x="60" y="66"/>
                  </a:cubicBezTo>
                  <a:moveTo>
                    <a:pt x="461" y="64"/>
                  </a:moveTo>
                  <a:cubicBezTo>
                    <a:pt x="469" y="73"/>
                    <a:pt x="469" y="73"/>
                    <a:pt x="469" y="73"/>
                  </a:cubicBezTo>
                  <a:cubicBezTo>
                    <a:pt x="476" y="77"/>
                    <a:pt x="476" y="77"/>
                    <a:pt x="476" y="77"/>
                  </a:cubicBezTo>
                  <a:cubicBezTo>
                    <a:pt x="475" y="79"/>
                    <a:pt x="475" y="79"/>
                    <a:pt x="475" y="79"/>
                  </a:cubicBezTo>
                  <a:cubicBezTo>
                    <a:pt x="477" y="82"/>
                    <a:pt x="477" y="82"/>
                    <a:pt x="477" y="82"/>
                  </a:cubicBezTo>
                  <a:cubicBezTo>
                    <a:pt x="479" y="79"/>
                    <a:pt x="479" y="79"/>
                    <a:pt x="479" y="79"/>
                  </a:cubicBezTo>
                  <a:cubicBezTo>
                    <a:pt x="479" y="79"/>
                    <a:pt x="479" y="79"/>
                    <a:pt x="479" y="79"/>
                  </a:cubicBezTo>
                  <a:cubicBezTo>
                    <a:pt x="471" y="70"/>
                    <a:pt x="471" y="70"/>
                    <a:pt x="471" y="70"/>
                  </a:cubicBezTo>
                  <a:cubicBezTo>
                    <a:pt x="461" y="64"/>
                    <a:pt x="461" y="64"/>
                    <a:pt x="461" y="64"/>
                  </a:cubicBezTo>
                  <a:moveTo>
                    <a:pt x="438" y="50"/>
                  </a:moveTo>
                  <a:cubicBezTo>
                    <a:pt x="445" y="59"/>
                    <a:pt x="445" y="59"/>
                    <a:pt x="445" y="59"/>
                  </a:cubicBezTo>
                  <a:cubicBezTo>
                    <a:pt x="456" y="65"/>
                    <a:pt x="456" y="65"/>
                    <a:pt x="456" y="65"/>
                  </a:cubicBezTo>
                  <a:cubicBezTo>
                    <a:pt x="453" y="62"/>
                    <a:pt x="453" y="62"/>
                    <a:pt x="453" y="62"/>
                  </a:cubicBezTo>
                  <a:cubicBezTo>
                    <a:pt x="455" y="60"/>
                    <a:pt x="455" y="60"/>
                    <a:pt x="455" y="60"/>
                  </a:cubicBezTo>
                  <a:cubicBezTo>
                    <a:pt x="452" y="59"/>
                    <a:pt x="452" y="59"/>
                    <a:pt x="452" y="59"/>
                  </a:cubicBezTo>
                  <a:cubicBezTo>
                    <a:pt x="451" y="60"/>
                    <a:pt x="451" y="60"/>
                    <a:pt x="451" y="60"/>
                  </a:cubicBezTo>
                  <a:cubicBezTo>
                    <a:pt x="448" y="56"/>
                    <a:pt x="448" y="56"/>
                    <a:pt x="448" y="56"/>
                  </a:cubicBezTo>
                  <a:cubicBezTo>
                    <a:pt x="438" y="50"/>
                    <a:pt x="438" y="50"/>
                    <a:pt x="438" y="50"/>
                  </a:cubicBezTo>
                  <a:moveTo>
                    <a:pt x="39" y="45"/>
                  </a:moveTo>
                  <a:cubicBezTo>
                    <a:pt x="39" y="46"/>
                    <a:pt x="38" y="47"/>
                    <a:pt x="37" y="48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1" y="49"/>
                    <a:pt x="41" y="49"/>
                    <a:pt x="42" y="48"/>
                  </a:cubicBezTo>
                  <a:cubicBezTo>
                    <a:pt x="39" y="45"/>
                    <a:pt x="39" y="45"/>
                    <a:pt x="39" y="45"/>
                  </a:cubicBezTo>
                  <a:moveTo>
                    <a:pt x="145" y="44"/>
                  </a:moveTo>
                  <a:cubicBezTo>
                    <a:pt x="153" y="52"/>
                    <a:pt x="153" y="52"/>
                    <a:pt x="153" y="52"/>
                  </a:cubicBezTo>
                  <a:cubicBezTo>
                    <a:pt x="163" y="58"/>
                    <a:pt x="163" y="58"/>
                    <a:pt x="163" y="58"/>
                  </a:cubicBezTo>
                  <a:cubicBezTo>
                    <a:pt x="155" y="50"/>
                    <a:pt x="155" y="50"/>
                    <a:pt x="155" y="50"/>
                  </a:cubicBezTo>
                  <a:cubicBezTo>
                    <a:pt x="145" y="44"/>
                    <a:pt x="145" y="44"/>
                    <a:pt x="145" y="44"/>
                  </a:cubicBezTo>
                  <a:moveTo>
                    <a:pt x="125" y="25"/>
                  </a:moveTo>
                  <a:cubicBezTo>
                    <a:pt x="134" y="33"/>
                    <a:pt x="134" y="33"/>
                    <a:pt x="134" y="33"/>
                  </a:cubicBezTo>
                  <a:cubicBezTo>
                    <a:pt x="137" y="35"/>
                    <a:pt x="137" y="35"/>
                    <a:pt x="137" y="35"/>
                  </a:cubicBezTo>
                  <a:cubicBezTo>
                    <a:pt x="136" y="36"/>
                    <a:pt x="136" y="36"/>
                    <a:pt x="136" y="36"/>
                  </a:cubicBezTo>
                  <a:cubicBezTo>
                    <a:pt x="139" y="38"/>
                    <a:pt x="139" y="38"/>
                    <a:pt x="139" y="38"/>
                  </a:cubicBezTo>
                  <a:cubicBezTo>
                    <a:pt x="140" y="36"/>
                    <a:pt x="140" y="36"/>
                    <a:pt x="140" y="36"/>
                  </a:cubicBezTo>
                  <a:cubicBezTo>
                    <a:pt x="144" y="38"/>
                    <a:pt x="144" y="38"/>
                    <a:pt x="144" y="38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25" y="25"/>
                    <a:pt x="125" y="25"/>
                    <a:pt x="125" y="25"/>
                  </a:cubicBezTo>
                  <a:moveTo>
                    <a:pt x="492" y="19"/>
                  </a:moveTo>
                  <a:cubicBezTo>
                    <a:pt x="490" y="21"/>
                    <a:pt x="490" y="21"/>
                    <a:pt x="490" y="21"/>
                  </a:cubicBezTo>
                  <a:cubicBezTo>
                    <a:pt x="491" y="22"/>
                    <a:pt x="492" y="22"/>
                    <a:pt x="493" y="22"/>
                  </a:cubicBezTo>
                  <a:cubicBezTo>
                    <a:pt x="496" y="20"/>
                    <a:pt x="496" y="20"/>
                    <a:pt x="496" y="20"/>
                  </a:cubicBezTo>
                  <a:cubicBezTo>
                    <a:pt x="495" y="19"/>
                    <a:pt x="493" y="19"/>
                    <a:pt x="492" y="19"/>
                  </a:cubicBezTo>
                  <a:moveTo>
                    <a:pt x="383" y="17"/>
                  </a:moveTo>
                  <a:cubicBezTo>
                    <a:pt x="380" y="19"/>
                    <a:pt x="380" y="19"/>
                    <a:pt x="380" y="19"/>
                  </a:cubicBezTo>
                  <a:cubicBezTo>
                    <a:pt x="383" y="21"/>
                    <a:pt x="383" y="21"/>
                    <a:pt x="383" y="21"/>
                  </a:cubicBezTo>
                  <a:cubicBezTo>
                    <a:pt x="386" y="19"/>
                    <a:pt x="386" y="19"/>
                    <a:pt x="386" y="19"/>
                  </a:cubicBezTo>
                  <a:cubicBezTo>
                    <a:pt x="383" y="17"/>
                    <a:pt x="383" y="17"/>
                    <a:pt x="383" y="17"/>
                  </a:cubicBezTo>
                  <a:moveTo>
                    <a:pt x="505" y="6"/>
                  </a:moveTo>
                  <a:cubicBezTo>
                    <a:pt x="503" y="8"/>
                    <a:pt x="503" y="8"/>
                    <a:pt x="503" y="8"/>
                  </a:cubicBezTo>
                  <a:cubicBezTo>
                    <a:pt x="503" y="9"/>
                    <a:pt x="504" y="10"/>
                    <a:pt x="505" y="11"/>
                  </a:cubicBezTo>
                  <a:cubicBezTo>
                    <a:pt x="507" y="8"/>
                    <a:pt x="507" y="8"/>
                    <a:pt x="507" y="8"/>
                  </a:cubicBezTo>
                  <a:cubicBezTo>
                    <a:pt x="507" y="7"/>
                    <a:pt x="506" y="7"/>
                    <a:pt x="505" y="6"/>
                  </a:cubicBezTo>
                  <a:moveTo>
                    <a:pt x="69" y="1"/>
                  </a:moveTo>
                  <a:cubicBezTo>
                    <a:pt x="67" y="2"/>
                    <a:pt x="64" y="4"/>
                    <a:pt x="62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51" y="17"/>
                    <a:pt x="40" y="29"/>
                    <a:pt x="32" y="43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5" y="44"/>
                    <a:pt x="36" y="43"/>
                    <a:pt x="36" y="42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69" y="1"/>
                    <a:pt x="69" y="1"/>
                    <a:pt x="69" y="1"/>
                  </a:cubicBezTo>
                  <a:moveTo>
                    <a:pt x="510" y="0"/>
                  </a:moveTo>
                  <a:cubicBezTo>
                    <a:pt x="506" y="4"/>
                    <a:pt x="506" y="4"/>
                    <a:pt x="506" y="4"/>
                  </a:cubicBezTo>
                  <a:cubicBezTo>
                    <a:pt x="508" y="6"/>
                    <a:pt x="508" y="6"/>
                    <a:pt x="508" y="6"/>
                  </a:cubicBezTo>
                  <a:cubicBezTo>
                    <a:pt x="509" y="6"/>
                    <a:pt x="509" y="6"/>
                    <a:pt x="509" y="6"/>
                  </a:cubicBezTo>
                  <a:cubicBezTo>
                    <a:pt x="509" y="6"/>
                    <a:pt x="509" y="6"/>
                    <a:pt x="510" y="6"/>
                  </a:cubicBezTo>
                  <a:cubicBezTo>
                    <a:pt x="513" y="3"/>
                    <a:pt x="513" y="3"/>
                    <a:pt x="513" y="3"/>
                  </a:cubicBezTo>
                  <a:cubicBezTo>
                    <a:pt x="512" y="2"/>
                    <a:pt x="511" y="1"/>
                    <a:pt x="5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26" name="Freeform 199">
              <a:extLst>
                <a:ext uri="{FF2B5EF4-FFF2-40B4-BE49-F238E27FC236}">
                  <a16:creationId xmlns:a16="http://schemas.microsoft.com/office/drawing/2014/main" xmlns="" id="{9E604C36-DE7E-489B-A640-F626C213D9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5939" y="10404872"/>
              <a:ext cx="448172" cy="187943"/>
            </a:xfrm>
            <a:custGeom>
              <a:avLst/>
              <a:gdLst>
                <a:gd name="T0" fmla="*/ 29 w 288"/>
                <a:gd name="T1" fmla="*/ 103 h 121"/>
                <a:gd name="T2" fmla="*/ 37 w 288"/>
                <a:gd name="T3" fmla="*/ 111 h 121"/>
                <a:gd name="T4" fmla="*/ 46 w 288"/>
                <a:gd name="T5" fmla="*/ 116 h 121"/>
                <a:gd name="T6" fmla="*/ 45 w 288"/>
                <a:gd name="T7" fmla="*/ 119 h 121"/>
                <a:gd name="T8" fmla="*/ 47 w 288"/>
                <a:gd name="T9" fmla="*/ 121 h 121"/>
                <a:gd name="T10" fmla="*/ 49 w 288"/>
                <a:gd name="T11" fmla="*/ 118 h 121"/>
                <a:gd name="T12" fmla="*/ 39 w 288"/>
                <a:gd name="T13" fmla="*/ 108 h 121"/>
                <a:gd name="T14" fmla="*/ 29 w 288"/>
                <a:gd name="T15" fmla="*/ 103 h 121"/>
                <a:gd name="T16" fmla="*/ 184 w 288"/>
                <a:gd name="T17" fmla="*/ 100 h 121"/>
                <a:gd name="T18" fmla="*/ 177 w 288"/>
                <a:gd name="T19" fmla="*/ 108 h 121"/>
                <a:gd name="T20" fmla="*/ 177 w 288"/>
                <a:gd name="T21" fmla="*/ 108 h 121"/>
                <a:gd name="T22" fmla="*/ 179 w 288"/>
                <a:gd name="T23" fmla="*/ 110 h 121"/>
                <a:gd name="T24" fmla="*/ 182 w 288"/>
                <a:gd name="T25" fmla="*/ 107 h 121"/>
                <a:gd name="T26" fmla="*/ 180 w 288"/>
                <a:gd name="T27" fmla="*/ 106 h 121"/>
                <a:gd name="T28" fmla="*/ 184 w 288"/>
                <a:gd name="T29" fmla="*/ 100 h 121"/>
                <a:gd name="T30" fmla="*/ 213 w 288"/>
                <a:gd name="T31" fmla="*/ 71 h 121"/>
                <a:gd name="T32" fmla="*/ 200 w 288"/>
                <a:gd name="T33" fmla="*/ 84 h 121"/>
                <a:gd name="T34" fmla="*/ 191 w 288"/>
                <a:gd name="T35" fmla="*/ 98 h 121"/>
                <a:gd name="T36" fmla="*/ 203 w 288"/>
                <a:gd name="T37" fmla="*/ 86 h 121"/>
                <a:gd name="T38" fmla="*/ 213 w 288"/>
                <a:gd name="T39" fmla="*/ 71 h 121"/>
                <a:gd name="T40" fmla="*/ 1 w 288"/>
                <a:gd name="T41" fmla="*/ 71 h 121"/>
                <a:gd name="T42" fmla="*/ 0 w 288"/>
                <a:gd name="T43" fmla="*/ 74 h 121"/>
                <a:gd name="T44" fmla="*/ 2 w 288"/>
                <a:gd name="T45" fmla="*/ 76 h 121"/>
                <a:gd name="T46" fmla="*/ 4 w 288"/>
                <a:gd name="T47" fmla="*/ 73 h 121"/>
                <a:gd name="T48" fmla="*/ 1 w 288"/>
                <a:gd name="T49" fmla="*/ 71 h 121"/>
                <a:gd name="T50" fmla="*/ 224 w 288"/>
                <a:gd name="T51" fmla="*/ 60 h 121"/>
                <a:gd name="T52" fmla="*/ 222 w 288"/>
                <a:gd name="T53" fmla="*/ 63 h 121"/>
                <a:gd name="T54" fmla="*/ 224 w 288"/>
                <a:gd name="T55" fmla="*/ 65 h 121"/>
                <a:gd name="T56" fmla="*/ 227 w 288"/>
                <a:gd name="T57" fmla="*/ 62 h 121"/>
                <a:gd name="T58" fmla="*/ 224 w 288"/>
                <a:gd name="T59" fmla="*/ 60 h 121"/>
                <a:gd name="T60" fmla="*/ 264 w 288"/>
                <a:gd name="T61" fmla="*/ 20 h 121"/>
                <a:gd name="T62" fmla="*/ 262 w 288"/>
                <a:gd name="T63" fmla="*/ 23 h 121"/>
                <a:gd name="T64" fmla="*/ 264 w 288"/>
                <a:gd name="T65" fmla="*/ 25 h 121"/>
                <a:gd name="T66" fmla="*/ 266 w 288"/>
                <a:gd name="T67" fmla="*/ 23 h 121"/>
                <a:gd name="T68" fmla="*/ 264 w 288"/>
                <a:gd name="T69" fmla="*/ 20 h 121"/>
                <a:gd name="T70" fmla="*/ 281 w 288"/>
                <a:gd name="T71" fmla="*/ 4 h 121"/>
                <a:gd name="T72" fmla="*/ 276 w 288"/>
                <a:gd name="T73" fmla="*/ 9 h 121"/>
                <a:gd name="T74" fmla="*/ 279 w 288"/>
                <a:gd name="T75" fmla="*/ 10 h 121"/>
                <a:gd name="T76" fmla="*/ 284 w 288"/>
                <a:gd name="T77" fmla="*/ 5 h 121"/>
                <a:gd name="T78" fmla="*/ 281 w 288"/>
                <a:gd name="T79" fmla="*/ 4 h 121"/>
                <a:gd name="T80" fmla="*/ 284 w 288"/>
                <a:gd name="T81" fmla="*/ 0 h 121"/>
                <a:gd name="T82" fmla="*/ 282 w 288"/>
                <a:gd name="T83" fmla="*/ 3 h 121"/>
                <a:gd name="T84" fmla="*/ 285 w 288"/>
                <a:gd name="T85" fmla="*/ 4 h 121"/>
                <a:gd name="T86" fmla="*/ 288 w 288"/>
                <a:gd name="T87" fmla="*/ 1 h 121"/>
                <a:gd name="T88" fmla="*/ 284 w 288"/>
                <a:gd name="T8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8" h="121">
                  <a:moveTo>
                    <a:pt x="29" y="10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5" y="119"/>
                    <a:pt x="45" y="119"/>
                    <a:pt x="45" y="119"/>
                  </a:cubicBezTo>
                  <a:cubicBezTo>
                    <a:pt x="47" y="121"/>
                    <a:pt x="47" y="121"/>
                    <a:pt x="47" y="121"/>
                  </a:cubicBezTo>
                  <a:cubicBezTo>
                    <a:pt x="49" y="118"/>
                    <a:pt x="49" y="118"/>
                    <a:pt x="49" y="118"/>
                  </a:cubicBezTo>
                  <a:cubicBezTo>
                    <a:pt x="39" y="108"/>
                    <a:pt x="39" y="108"/>
                    <a:pt x="39" y="108"/>
                  </a:cubicBezTo>
                  <a:cubicBezTo>
                    <a:pt x="29" y="103"/>
                    <a:pt x="29" y="103"/>
                    <a:pt x="29" y="103"/>
                  </a:cubicBezTo>
                  <a:moveTo>
                    <a:pt x="184" y="100"/>
                  </a:moveTo>
                  <a:cubicBezTo>
                    <a:pt x="177" y="108"/>
                    <a:pt x="177" y="108"/>
                    <a:pt x="177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9" y="110"/>
                    <a:pt x="179" y="110"/>
                    <a:pt x="179" y="110"/>
                  </a:cubicBezTo>
                  <a:cubicBezTo>
                    <a:pt x="182" y="107"/>
                    <a:pt x="182" y="107"/>
                    <a:pt x="182" y="107"/>
                  </a:cubicBezTo>
                  <a:cubicBezTo>
                    <a:pt x="180" y="106"/>
                    <a:pt x="180" y="106"/>
                    <a:pt x="180" y="106"/>
                  </a:cubicBezTo>
                  <a:cubicBezTo>
                    <a:pt x="184" y="100"/>
                    <a:pt x="184" y="100"/>
                    <a:pt x="184" y="100"/>
                  </a:cubicBezTo>
                  <a:moveTo>
                    <a:pt x="213" y="71"/>
                  </a:moveTo>
                  <a:cubicBezTo>
                    <a:pt x="200" y="84"/>
                    <a:pt x="200" y="84"/>
                    <a:pt x="200" y="84"/>
                  </a:cubicBezTo>
                  <a:cubicBezTo>
                    <a:pt x="191" y="98"/>
                    <a:pt x="191" y="98"/>
                    <a:pt x="191" y="98"/>
                  </a:cubicBezTo>
                  <a:cubicBezTo>
                    <a:pt x="203" y="86"/>
                    <a:pt x="203" y="86"/>
                    <a:pt x="203" y="86"/>
                  </a:cubicBezTo>
                  <a:cubicBezTo>
                    <a:pt x="213" y="71"/>
                    <a:pt x="213" y="71"/>
                    <a:pt x="213" y="71"/>
                  </a:cubicBezTo>
                  <a:moveTo>
                    <a:pt x="1" y="71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1" y="71"/>
                    <a:pt x="1" y="71"/>
                    <a:pt x="1" y="71"/>
                  </a:cubicBezTo>
                  <a:moveTo>
                    <a:pt x="224" y="60"/>
                  </a:moveTo>
                  <a:cubicBezTo>
                    <a:pt x="222" y="63"/>
                    <a:pt x="222" y="63"/>
                    <a:pt x="222" y="63"/>
                  </a:cubicBezTo>
                  <a:cubicBezTo>
                    <a:pt x="224" y="65"/>
                    <a:pt x="224" y="65"/>
                    <a:pt x="224" y="65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4" y="60"/>
                    <a:pt x="224" y="60"/>
                    <a:pt x="224" y="60"/>
                  </a:cubicBezTo>
                  <a:moveTo>
                    <a:pt x="264" y="20"/>
                  </a:moveTo>
                  <a:cubicBezTo>
                    <a:pt x="262" y="23"/>
                    <a:pt x="262" y="23"/>
                    <a:pt x="262" y="23"/>
                  </a:cubicBezTo>
                  <a:cubicBezTo>
                    <a:pt x="262" y="23"/>
                    <a:pt x="263" y="24"/>
                    <a:pt x="264" y="25"/>
                  </a:cubicBezTo>
                  <a:cubicBezTo>
                    <a:pt x="266" y="23"/>
                    <a:pt x="266" y="23"/>
                    <a:pt x="266" y="23"/>
                  </a:cubicBezTo>
                  <a:cubicBezTo>
                    <a:pt x="266" y="22"/>
                    <a:pt x="265" y="21"/>
                    <a:pt x="264" y="20"/>
                  </a:cubicBezTo>
                  <a:moveTo>
                    <a:pt x="281" y="4"/>
                  </a:moveTo>
                  <a:cubicBezTo>
                    <a:pt x="276" y="9"/>
                    <a:pt x="276" y="9"/>
                    <a:pt x="276" y="9"/>
                  </a:cubicBezTo>
                  <a:cubicBezTo>
                    <a:pt x="277" y="9"/>
                    <a:pt x="278" y="10"/>
                    <a:pt x="279" y="10"/>
                  </a:cubicBezTo>
                  <a:cubicBezTo>
                    <a:pt x="284" y="5"/>
                    <a:pt x="284" y="5"/>
                    <a:pt x="284" y="5"/>
                  </a:cubicBezTo>
                  <a:cubicBezTo>
                    <a:pt x="281" y="4"/>
                    <a:pt x="281" y="4"/>
                    <a:pt x="281" y="4"/>
                  </a:cubicBezTo>
                  <a:moveTo>
                    <a:pt x="284" y="0"/>
                  </a:moveTo>
                  <a:cubicBezTo>
                    <a:pt x="282" y="3"/>
                    <a:pt x="282" y="3"/>
                    <a:pt x="282" y="3"/>
                  </a:cubicBezTo>
                  <a:cubicBezTo>
                    <a:pt x="283" y="3"/>
                    <a:pt x="284" y="4"/>
                    <a:pt x="285" y="4"/>
                  </a:cubicBezTo>
                  <a:cubicBezTo>
                    <a:pt x="288" y="1"/>
                    <a:pt x="288" y="1"/>
                    <a:pt x="288" y="1"/>
                  </a:cubicBezTo>
                  <a:cubicBezTo>
                    <a:pt x="287" y="1"/>
                    <a:pt x="285" y="0"/>
                    <a:pt x="28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27" name="Freeform 200">
              <a:extLst>
                <a:ext uri="{FF2B5EF4-FFF2-40B4-BE49-F238E27FC236}">
                  <a16:creationId xmlns:a16="http://schemas.microsoft.com/office/drawing/2014/main" xmlns="" id="{BD313059-14EF-4D79-8222-08C15DC77D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9743" y="10410035"/>
              <a:ext cx="463662" cy="209629"/>
            </a:xfrm>
            <a:custGeom>
              <a:avLst/>
              <a:gdLst>
                <a:gd name="T0" fmla="*/ 32 w 298"/>
                <a:gd name="T1" fmla="*/ 109 h 135"/>
                <a:gd name="T2" fmla="*/ 41 w 298"/>
                <a:gd name="T3" fmla="*/ 117 h 135"/>
                <a:gd name="T4" fmla="*/ 48 w 298"/>
                <a:gd name="T5" fmla="*/ 121 h 135"/>
                <a:gd name="T6" fmla="*/ 48 w 298"/>
                <a:gd name="T7" fmla="*/ 121 h 135"/>
                <a:gd name="T8" fmla="*/ 48 w 298"/>
                <a:gd name="T9" fmla="*/ 121 h 135"/>
                <a:gd name="T10" fmla="*/ 48 w 298"/>
                <a:gd name="T11" fmla="*/ 121 h 135"/>
                <a:gd name="T12" fmla="*/ 49 w 298"/>
                <a:gd name="T13" fmla="*/ 121 h 135"/>
                <a:gd name="T14" fmla="*/ 55 w 298"/>
                <a:gd name="T15" fmla="*/ 131 h 135"/>
                <a:gd name="T16" fmla="*/ 59 w 298"/>
                <a:gd name="T17" fmla="*/ 135 h 135"/>
                <a:gd name="T18" fmla="*/ 59 w 298"/>
                <a:gd name="T19" fmla="*/ 130 h 135"/>
                <a:gd name="T20" fmla="*/ 43 w 298"/>
                <a:gd name="T21" fmla="*/ 114 h 135"/>
                <a:gd name="T22" fmla="*/ 32 w 298"/>
                <a:gd name="T23" fmla="*/ 109 h 135"/>
                <a:gd name="T24" fmla="*/ 199 w 298"/>
                <a:gd name="T25" fmla="*/ 96 h 135"/>
                <a:gd name="T26" fmla="*/ 186 w 298"/>
                <a:gd name="T27" fmla="*/ 108 h 135"/>
                <a:gd name="T28" fmla="*/ 186 w 298"/>
                <a:gd name="T29" fmla="*/ 108 h 135"/>
                <a:gd name="T30" fmla="*/ 184 w 298"/>
                <a:gd name="T31" fmla="*/ 115 h 135"/>
                <a:gd name="T32" fmla="*/ 189 w 298"/>
                <a:gd name="T33" fmla="*/ 110 h 135"/>
                <a:gd name="T34" fmla="*/ 189 w 298"/>
                <a:gd name="T35" fmla="*/ 109 h 135"/>
                <a:gd name="T36" fmla="*/ 190 w 298"/>
                <a:gd name="T37" fmla="*/ 109 h 135"/>
                <a:gd name="T38" fmla="*/ 199 w 298"/>
                <a:gd name="T39" fmla="*/ 96 h 135"/>
                <a:gd name="T40" fmla="*/ 13 w 298"/>
                <a:gd name="T41" fmla="*/ 89 h 135"/>
                <a:gd name="T42" fmla="*/ 21 w 298"/>
                <a:gd name="T43" fmla="*/ 97 h 135"/>
                <a:gd name="T44" fmla="*/ 32 w 298"/>
                <a:gd name="T45" fmla="*/ 103 h 135"/>
                <a:gd name="T46" fmla="*/ 24 w 298"/>
                <a:gd name="T47" fmla="*/ 95 h 135"/>
                <a:gd name="T48" fmla="*/ 13 w 298"/>
                <a:gd name="T49" fmla="*/ 89 h 135"/>
                <a:gd name="T50" fmla="*/ 2 w 298"/>
                <a:gd name="T51" fmla="*/ 73 h 135"/>
                <a:gd name="T52" fmla="*/ 0 w 298"/>
                <a:gd name="T53" fmla="*/ 76 h 135"/>
                <a:gd name="T54" fmla="*/ 3 w 298"/>
                <a:gd name="T55" fmla="*/ 79 h 135"/>
                <a:gd name="T56" fmla="*/ 5 w 298"/>
                <a:gd name="T57" fmla="*/ 76 h 135"/>
                <a:gd name="T58" fmla="*/ 2 w 298"/>
                <a:gd name="T59" fmla="*/ 73 h 135"/>
                <a:gd name="T60" fmla="*/ 233 w 298"/>
                <a:gd name="T61" fmla="*/ 61 h 135"/>
                <a:gd name="T62" fmla="*/ 231 w 298"/>
                <a:gd name="T63" fmla="*/ 63 h 135"/>
                <a:gd name="T64" fmla="*/ 234 w 298"/>
                <a:gd name="T65" fmla="*/ 65 h 135"/>
                <a:gd name="T66" fmla="*/ 236 w 298"/>
                <a:gd name="T67" fmla="*/ 62 h 135"/>
                <a:gd name="T68" fmla="*/ 233 w 298"/>
                <a:gd name="T69" fmla="*/ 61 h 135"/>
                <a:gd name="T70" fmla="*/ 273 w 298"/>
                <a:gd name="T71" fmla="*/ 22 h 135"/>
                <a:gd name="T72" fmla="*/ 270 w 298"/>
                <a:gd name="T73" fmla="*/ 24 h 135"/>
                <a:gd name="T74" fmla="*/ 273 w 298"/>
                <a:gd name="T75" fmla="*/ 26 h 135"/>
                <a:gd name="T76" fmla="*/ 275 w 298"/>
                <a:gd name="T77" fmla="*/ 24 h 135"/>
                <a:gd name="T78" fmla="*/ 273 w 298"/>
                <a:gd name="T79" fmla="*/ 22 h 135"/>
                <a:gd name="T80" fmla="*/ 290 w 298"/>
                <a:gd name="T81" fmla="*/ 4 h 135"/>
                <a:gd name="T82" fmla="*/ 286 w 298"/>
                <a:gd name="T83" fmla="*/ 8 h 135"/>
                <a:gd name="T84" fmla="*/ 289 w 298"/>
                <a:gd name="T85" fmla="*/ 10 h 135"/>
                <a:gd name="T86" fmla="*/ 293 w 298"/>
                <a:gd name="T87" fmla="*/ 6 h 135"/>
                <a:gd name="T88" fmla="*/ 290 w 298"/>
                <a:gd name="T89" fmla="*/ 4 h 135"/>
                <a:gd name="T90" fmla="*/ 295 w 298"/>
                <a:gd name="T91" fmla="*/ 0 h 135"/>
                <a:gd name="T92" fmla="*/ 292 w 298"/>
                <a:gd name="T93" fmla="*/ 2 h 135"/>
                <a:gd name="T94" fmla="*/ 295 w 298"/>
                <a:gd name="T95" fmla="*/ 4 h 135"/>
                <a:gd name="T96" fmla="*/ 298 w 298"/>
                <a:gd name="T97" fmla="*/ 1 h 135"/>
                <a:gd name="T98" fmla="*/ 295 w 298"/>
                <a:gd name="T9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8" h="135">
                  <a:moveTo>
                    <a:pt x="32" y="109"/>
                  </a:moveTo>
                  <a:cubicBezTo>
                    <a:pt x="41" y="117"/>
                    <a:pt x="41" y="117"/>
                    <a:pt x="41" y="117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3" y="124"/>
                    <a:pt x="55" y="127"/>
                    <a:pt x="55" y="131"/>
                  </a:cubicBezTo>
                  <a:cubicBezTo>
                    <a:pt x="59" y="135"/>
                    <a:pt x="59" y="135"/>
                    <a:pt x="59" y="135"/>
                  </a:cubicBezTo>
                  <a:cubicBezTo>
                    <a:pt x="59" y="133"/>
                    <a:pt x="59" y="131"/>
                    <a:pt x="59" y="130"/>
                  </a:cubicBezTo>
                  <a:cubicBezTo>
                    <a:pt x="43" y="114"/>
                    <a:pt x="43" y="114"/>
                    <a:pt x="43" y="114"/>
                  </a:cubicBezTo>
                  <a:cubicBezTo>
                    <a:pt x="32" y="109"/>
                    <a:pt x="32" y="109"/>
                    <a:pt x="32" y="109"/>
                  </a:cubicBezTo>
                  <a:moveTo>
                    <a:pt x="199" y="96"/>
                  </a:moveTo>
                  <a:cubicBezTo>
                    <a:pt x="186" y="108"/>
                    <a:pt x="186" y="108"/>
                    <a:pt x="186" y="108"/>
                  </a:cubicBezTo>
                  <a:cubicBezTo>
                    <a:pt x="186" y="108"/>
                    <a:pt x="186" y="108"/>
                    <a:pt x="186" y="108"/>
                  </a:cubicBezTo>
                  <a:cubicBezTo>
                    <a:pt x="185" y="111"/>
                    <a:pt x="184" y="113"/>
                    <a:pt x="184" y="115"/>
                  </a:cubicBezTo>
                  <a:cubicBezTo>
                    <a:pt x="189" y="110"/>
                    <a:pt x="189" y="110"/>
                    <a:pt x="189" y="110"/>
                  </a:cubicBezTo>
                  <a:cubicBezTo>
                    <a:pt x="189" y="110"/>
                    <a:pt x="189" y="110"/>
                    <a:pt x="189" y="109"/>
                  </a:cubicBezTo>
                  <a:cubicBezTo>
                    <a:pt x="190" y="109"/>
                    <a:pt x="190" y="109"/>
                    <a:pt x="190" y="109"/>
                  </a:cubicBezTo>
                  <a:cubicBezTo>
                    <a:pt x="199" y="96"/>
                    <a:pt x="199" y="96"/>
                    <a:pt x="199" y="96"/>
                  </a:cubicBezTo>
                  <a:moveTo>
                    <a:pt x="13" y="89"/>
                  </a:moveTo>
                  <a:cubicBezTo>
                    <a:pt x="21" y="97"/>
                    <a:pt x="21" y="97"/>
                    <a:pt x="21" y="97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24" y="95"/>
                    <a:pt x="24" y="95"/>
                    <a:pt x="24" y="95"/>
                  </a:cubicBezTo>
                  <a:cubicBezTo>
                    <a:pt x="13" y="89"/>
                    <a:pt x="13" y="89"/>
                    <a:pt x="13" y="89"/>
                  </a:cubicBezTo>
                  <a:moveTo>
                    <a:pt x="2" y="73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33" y="61"/>
                  </a:moveTo>
                  <a:cubicBezTo>
                    <a:pt x="231" y="63"/>
                    <a:pt x="231" y="63"/>
                    <a:pt x="231" y="63"/>
                  </a:cubicBezTo>
                  <a:cubicBezTo>
                    <a:pt x="234" y="65"/>
                    <a:pt x="234" y="65"/>
                    <a:pt x="234" y="65"/>
                  </a:cubicBezTo>
                  <a:cubicBezTo>
                    <a:pt x="236" y="62"/>
                    <a:pt x="236" y="62"/>
                    <a:pt x="236" y="62"/>
                  </a:cubicBezTo>
                  <a:cubicBezTo>
                    <a:pt x="233" y="61"/>
                    <a:pt x="233" y="61"/>
                    <a:pt x="233" y="61"/>
                  </a:cubicBezTo>
                  <a:moveTo>
                    <a:pt x="273" y="22"/>
                  </a:moveTo>
                  <a:cubicBezTo>
                    <a:pt x="270" y="24"/>
                    <a:pt x="270" y="24"/>
                    <a:pt x="270" y="24"/>
                  </a:cubicBezTo>
                  <a:cubicBezTo>
                    <a:pt x="271" y="25"/>
                    <a:pt x="272" y="25"/>
                    <a:pt x="273" y="26"/>
                  </a:cubicBezTo>
                  <a:cubicBezTo>
                    <a:pt x="275" y="24"/>
                    <a:pt x="275" y="24"/>
                    <a:pt x="275" y="24"/>
                  </a:cubicBezTo>
                  <a:cubicBezTo>
                    <a:pt x="274" y="23"/>
                    <a:pt x="273" y="22"/>
                    <a:pt x="273" y="22"/>
                  </a:cubicBezTo>
                  <a:moveTo>
                    <a:pt x="290" y="4"/>
                  </a:moveTo>
                  <a:cubicBezTo>
                    <a:pt x="286" y="8"/>
                    <a:pt x="286" y="8"/>
                    <a:pt x="286" y="8"/>
                  </a:cubicBezTo>
                  <a:cubicBezTo>
                    <a:pt x="287" y="9"/>
                    <a:pt x="288" y="9"/>
                    <a:pt x="289" y="10"/>
                  </a:cubicBezTo>
                  <a:cubicBezTo>
                    <a:pt x="293" y="6"/>
                    <a:pt x="293" y="6"/>
                    <a:pt x="293" y="6"/>
                  </a:cubicBezTo>
                  <a:cubicBezTo>
                    <a:pt x="290" y="4"/>
                    <a:pt x="290" y="4"/>
                    <a:pt x="290" y="4"/>
                  </a:cubicBezTo>
                  <a:moveTo>
                    <a:pt x="295" y="0"/>
                  </a:moveTo>
                  <a:cubicBezTo>
                    <a:pt x="292" y="2"/>
                    <a:pt x="292" y="2"/>
                    <a:pt x="292" y="2"/>
                  </a:cubicBezTo>
                  <a:cubicBezTo>
                    <a:pt x="293" y="3"/>
                    <a:pt x="294" y="3"/>
                    <a:pt x="295" y="4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7" y="1"/>
                    <a:pt x="296" y="0"/>
                    <a:pt x="29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28" name="Freeform 201">
              <a:extLst>
                <a:ext uri="{FF2B5EF4-FFF2-40B4-BE49-F238E27FC236}">
                  <a16:creationId xmlns:a16="http://schemas.microsoft.com/office/drawing/2014/main" xmlns="" id="{9129564A-0A9F-468D-A4EF-C8F668140B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8303" y="10836521"/>
              <a:ext cx="92939" cy="120821"/>
            </a:xfrm>
            <a:custGeom>
              <a:avLst/>
              <a:gdLst>
                <a:gd name="T0" fmla="*/ 38 w 90"/>
                <a:gd name="T1" fmla="*/ 113 h 117"/>
                <a:gd name="T2" fmla="*/ 39 w 90"/>
                <a:gd name="T3" fmla="*/ 117 h 117"/>
                <a:gd name="T4" fmla="*/ 47 w 90"/>
                <a:gd name="T5" fmla="*/ 117 h 117"/>
                <a:gd name="T6" fmla="*/ 18 w 90"/>
                <a:gd name="T7" fmla="*/ 108 h 117"/>
                <a:gd name="T8" fmla="*/ 18 w 90"/>
                <a:gd name="T9" fmla="*/ 117 h 117"/>
                <a:gd name="T10" fmla="*/ 48 w 90"/>
                <a:gd name="T11" fmla="*/ 103 h 117"/>
                <a:gd name="T12" fmla="*/ 53 w 90"/>
                <a:gd name="T13" fmla="*/ 113 h 117"/>
                <a:gd name="T14" fmla="*/ 48 w 90"/>
                <a:gd name="T15" fmla="*/ 103 h 117"/>
                <a:gd name="T16" fmla="*/ 38 w 90"/>
                <a:gd name="T17" fmla="*/ 102 h 117"/>
                <a:gd name="T18" fmla="*/ 42 w 90"/>
                <a:gd name="T19" fmla="*/ 99 h 117"/>
                <a:gd name="T20" fmla="*/ 14 w 90"/>
                <a:gd name="T21" fmla="*/ 94 h 117"/>
                <a:gd name="T22" fmla="*/ 18 w 90"/>
                <a:gd name="T23" fmla="*/ 103 h 117"/>
                <a:gd name="T24" fmla="*/ 14 w 90"/>
                <a:gd name="T25" fmla="*/ 94 h 117"/>
                <a:gd name="T26" fmla="*/ 26 w 90"/>
                <a:gd name="T27" fmla="*/ 94 h 117"/>
                <a:gd name="T28" fmla="*/ 26 w 90"/>
                <a:gd name="T29" fmla="*/ 97 h 117"/>
                <a:gd name="T30" fmla="*/ 30 w 90"/>
                <a:gd name="T31" fmla="*/ 111 h 117"/>
                <a:gd name="T32" fmla="*/ 27 w 90"/>
                <a:gd name="T33" fmla="*/ 103 h 117"/>
                <a:gd name="T34" fmla="*/ 30 w 90"/>
                <a:gd name="T35" fmla="*/ 88 h 117"/>
                <a:gd name="T36" fmla="*/ 26 w 90"/>
                <a:gd name="T37" fmla="*/ 88 h 117"/>
                <a:gd name="T38" fmla="*/ 0 w 90"/>
                <a:gd name="T39" fmla="*/ 90 h 117"/>
                <a:gd name="T40" fmla="*/ 11 w 90"/>
                <a:gd name="T41" fmla="*/ 93 h 117"/>
                <a:gd name="T42" fmla="*/ 12 w 90"/>
                <a:gd name="T43" fmla="*/ 78 h 117"/>
                <a:gd name="T44" fmla="*/ 18 w 90"/>
                <a:gd name="T45" fmla="*/ 90 h 117"/>
                <a:gd name="T46" fmla="*/ 20 w 90"/>
                <a:gd name="T47" fmla="*/ 84 h 117"/>
                <a:gd name="T48" fmla="*/ 42 w 90"/>
                <a:gd name="T49" fmla="*/ 69 h 117"/>
                <a:gd name="T50" fmla="*/ 38 w 90"/>
                <a:gd name="T51" fmla="*/ 87 h 117"/>
                <a:gd name="T52" fmla="*/ 42 w 90"/>
                <a:gd name="T53" fmla="*/ 69 h 117"/>
                <a:gd name="T54" fmla="*/ 50 w 90"/>
                <a:gd name="T55" fmla="*/ 58 h 117"/>
                <a:gd name="T56" fmla="*/ 54 w 90"/>
                <a:gd name="T57" fmla="*/ 60 h 117"/>
                <a:gd name="T58" fmla="*/ 90 w 90"/>
                <a:gd name="T59" fmla="*/ 0 h 117"/>
                <a:gd name="T60" fmla="*/ 54 w 90"/>
                <a:gd name="T61" fmla="*/ 49 h 117"/>
                <a:gd name="T62" fmla="*/ 62 w 90"/>
                <a:gd name="T63" fmla="*/ 48 h 117"/>
                <a:gd name="T64" fmla="*/ 66 w 90"/>
                <a:gd name="T65" fmla="*/ 37 h 117"/>
                <a:gd name="T66" fmla="*/ 90 w 90"/>
                <a:gd name="T6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17">
                  <a:moveTo>
                    <a:pt x="38" y="109"/>
                  </a:moveTo>
                  <a:lnTo>
                    <a:pt x="38" y="113"/>
                  </a:lnTo>
                  <a:lnTo>
                    <a:pt x="36" y="116"/>
                  </a:lnTo>
                  <a:lnTo>
                    <a:pt x="39" y="117"/>
                  </a:lnTo>
                  <a:lnTo>
                    <a:pt x="47" y="117"/>
                  </a:lnTo>
                  <a:lnTo>
                    <a:pt x="47" y="117"/>
                  </a:lnTo>
                  <a:lnTo>
                    <a:pt x="38" y="109"/>
                  </a:lnTo>
                  <a:close/>
                  <a:moveTo>
                    <a:pt x="18" y="108"/>
                  </a:moveTo>
                  <a:lnTo>
                    <a:pt x="14" y="117"/>
                  </a:lnTo>
                  <a:lnTo>
                    <a:pt x="18" y="117"/>
                  </a:lnTo>
                  <a:lnTo>
                    <a:pt x="18" y="108"/>
                  </a:lnTo>
                  <a:close/>
                  <a:moveTo>
                    <a:pt x="48" y="103"/>
                  </a:moveTo>
                  <a:lnTo>
                    <a:pt x="44" y="106"/>
                  </a:lnTo>
                  <a:lnTo>
                    <a:pt x="53" y="113"/>
                  </a:lnTo>
                  <a:lnTo>
                    <a:pt x="56" y="108"/>
                  </a:lnTo>
                  <a:lnTo>
                    <a:pt x="48" y="103"/>
                  </a:lnTo>
                  <a:close/>
                  <a:moveTo>
                    <a:pt x="38" y="96"/>
                  </a:moveTo>
                  <a:lnTo>
                    <a:pt x="38" y="102"/>
                  </a:lnTo>
                  <a:lnTo>
                    <a:pt x="42" y="105"/>
                  </a:lnTo>
                  <a:lnTo>
                    <a:pt x="42" y="99"/>
                  </a:lnTo>
                  <a:lnTo>
                    <a:pt x="38" y="96"/>
                  </a:lnTo>
                  <a:close/>
                  <a:moveTo>
                    <a:pt x="14" y="94"/>
                  </a:moveTo>
                  <a:lnTo>
                    <a:pt x="14" y="100"/>
                  </a:lnTo>
                  <a:lnTo>
                    <a:pt x="18" y="103"/>
                  </a:lnTo>
                  <a:lnTo>
                    <a:pt x="18" y="97"/>
                  </a:lnTo>
                  <a:lnTo>
                    <a:pt x="14" y="94"/>
                  </a:lnTo>
                  <a:close/>
                  <a:moveTo>
                    <a:pt x="26" y="88"/>
                  </a:moveTo>
                  <a:lnTo>
                    <a:pt x="26" y="94"/>
                  </a:lnTo>
                  <a:lnTo>
                    <a:pt x="27" y="94"/>
                  </a:lnTo>
                  <a:lnTo>
                    <a:pt x="26" y="97"/>
                  </a:lnTo>
                  <a:lnTo>
                    <a:pt x="26" y="108"/>
                  </a:lnTo>
                  <a:lnTo>
                    <a:pt x="30" y="111"/>
                  </a:lnTo>
                  <a:lnTo>
                    <a:pt x="30" y="105"/>
                  </a:lnTo>
                  <a:lnTo>
                    <a:pt x="27" y="103"/>
                  </a:lnTo>
                  <a:lnTo>
                    <a:pt x="30" y="99"/>
                  </a:lnTo>
                  <a:lnTo>
                    <a:pt x="30" y="88"/>
                  </a:lnTo>
                  <a:lnTo>
                    <a:pt x="30" y="91"/>
                  </a:lnTo>
                  <a:lnTo>
                    <a:pt x="26" y="88"/>
                  </a:lnTo>
                  <a:close/>
                  <a:moveTo>
                    <a:pt x="3" y="87"/>
                  </a:moveTo>
                  <a:lnTo>
                    <a:pt x="0" y="90"/>
                  </a:lnTo>
                  <a:lnTo>
                    <a:pt x="8" y="96"/>
                  </a:lnTo>
                  <a:lnTo>
                    <a:pt x="11" y="93"/>
                  </a:lnTo>
                  <a:lnTo>
                    <a:pt x="3" y="87"/>
                  </a:lnTo>
                  <a:close/>
                  <a:moveTo>
                    <a:pt x="12" y="78"/>
                  </a:moveTo>
                  <a:lnTo>
                    <a:pt x="8" y="82"/>
                  </a:lnTo>
                  <a:lnTo>
                    <a:pt x="18" y="90"/>
                  </a:lnTo>
                  <a:lnTo>
                    <a:pt x="18" y="85"/>
                  </a:lnTo>
                  <a:lnTo>
                    <a:pt x="20" y="84"/>
                  </a:lnTo>
                  <a:lnTo>
                    <a:pt x="12" y="78"/>
                  </a:lnTo>
                  <a:close/>
                  <a:moveTo>
                    <a:pt x="42" y="69"/>
                  </a:moveTo>
                  <a:lnTo>
                    <a:pt x="38" y="78"/>
                  </a:lnTo>
                  <a:lnTo>
                    <a:pt x="38" y="87"/>
                  </a:lnTo>
                  <a:lnTo>
                    <a:pt x="42" y="79"/>
                  </a:lnTo>
                  <a:lnTo>
                    <a:pt x="42" y="69"/>
                  </a:lnTo>
                  <a:close/>
                  <a:moveTo>
                    <a:pt x="54" y="49"/>
                  </a:moveTo>
                  <a:lnTo>
                    <a:pt x="50" y="58"/>
                  </a:lnTo>
                  <a:lnTo>
                    <a:pt x="50" y="67"/>
                  </a:lnTo>
                  <a:lnTo>
                    <a:pt x="54" y="60"/>
                  </a:lnTo>
                  <a:lnTo>
                    <a:pt x="54" y="49"/>
                  </a:lnTo>
                  <a:close/>
                  <a:moveTo>
                    <a:pt x="90" y="0"/>
                  </a:moveTo>
                  <a:lnTo>
                    <a:pt x="75" y="15"/>
                  </a:lnTo>
                  <a:lnTo>
                    <a:pt x="54" y="49"/>
                  </a:lnTo>
                  <a:lnTo>
                    <a:pt x="62" y="43"/>
                  </a:lnTo>
                  <a:lnTo>
                    <a:pt x="62" y="48"/>
                  </a:lnTo>
                  <a:lnTo>
                    <a:pt x="66" y="40"/>
                  </a:lnTo>
                  <a:lnTo>
                    <a:pt x="66" y="37"/>
                  </a:lnTo>
                  <a:lnTo>
                    <a:pt x="69" y="34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29" name="Freeform 202">
              <a:extLst>
                <a:ext uri="{FF2B5EF4-FFF2-40B4-BE49-F238E27FC236}">
                  <a16:creationId xmlns:a16="http://schemas.microsoft.com/office/drawing/2014/main" xmlns="" id="{DA055456-3A8E-49FE-93B4-D25EF6B6B9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8303" y="10836521"/>
              <a:ext cx="92939" cy="120821"/>
            </a:xfrm>
            <a:custGeom>
              <a:avLst/>
              <a:gdLst>
                <a:gd name="T0" fmla="*/ 38 w 90"/>
                <a:gd name="T1" fmla="*/ 113 h 117"/>
                <a:gd name="T2" fmla="*/ 39 w 90"/>
                <a:gd name="T3" fmla="*/ 117 h 117"/>
                <a:gd name="T4" fmla="*/ 47 w 90"/>
                <a:gd name="T5" fmla="*/ 117 h 117"/>
                <a:gd name="T6" fmla="*/ 18 w 90"/>
                <a:gd name="T7" fmla="*/ 108 h 117"/>
                <a:gd name="T8" fmla="*/ 18 w 90"/>
                <a:gd name="T9" fmla="*/ 117 h 117"/>
                <a:gd name="T10" fmla="*/ 48 w 90"/>
                <a:gd name="T11" fmla="*/ 103 h 117"/>
                <a:gd name="T12" fmla="*/ 53 w 90"/>
                <a:gd name="T13" fmla="*/ 113 h 117"/>
                <a:gd name="T14" fmla="*/ 48 w 90"/>
                <a:gd name="T15" fmla="*/ 103 h 117"/>
                <a:gd name="T16" fmla="*/ 38 w 90"/>
                <a:gd name="T17" fmla="*/ 102 h 117"/>
                <a:gd name="T18" fmla="*/ 42 w 90"/>
                <a:gd name="T19" fmla="*/ 99 h 117"/>
                <a:gd name="T20" fmla="*/ 14 w 90"/>
                <a:gd name="T21" fmla="*/ 94 h 117"/>
                <a:gd name="T22" fmla="*/ 18 w 90"/>
                <a:gd name="T23" fmla="*/ 103 h 117"/>
                <a:gd name="T24" fmla="*/ 14 w 90"/>
                <a:gd name="T25" fmla="*/ 94 h 117"/>
                <a:gd name="T26" fmla="*/ 26 w 90"/>
                <a:gd name="T27" fmla="*/ 94 h 117"/>
                <a:gd name="T28" fmla="*/ 26 w 90"/>
                <a:gd name="T29" fmla="*/ 97 h 117"/>
                <a:gd name="T30" fmla="*/ 30 w 90"/>
                <a:gd name="T31" fmla="*/ 111 h 117"/>
                <a:gd name="T32" fmla="*/ 27 w 90"/>
                <a:gd name="T33" fmla="*/ 103 h 117"/>
                <a:gd name="T34" fmla="*/ 30 w 90"/>
                <a:gd name="T35" fmla="*/ 88 h 117"/>
                <a:gd name="T36" fmla="*/ 26 w 90"/>
                <a:gd name="T37" fmla="*/ 88 h 117"/>
                <a:gd name="T38" fmla="*/ 0 w 90"/>
                <a:gd name="T39" fmla="*/ 90 h 117"/>
                <a:gd name="T40" fmla="*/ 11 w 90"/>
                <a:gd name="T41" fmla="*/ 93 h 117"/>
                <a:gd name="T42" fmla="*/ 12 w 90"/>
                <a:gd name="T43" fmla="*/ 78 h 117"/>
                <a:gd name="T44" fmla="*/ 18 w 90"/>
                <a:gd name="T45" fmla="*/ 90 h 117"/>
                <a:gd name="T46" fmla="*/ 20 w 90"/>
                <a:gd name="T47" fmla="*/ 84 h 117"/>
                <a:gd name="T48" fmla="*/ 42 w 90"/>
                <a:gd name="T49" fmla="*/ 69 h 117"/>
                <a:gd name="T50" fmla="*/ 38 w 90"/>
                <a:gd name="T51" fmla="*/ 87 h 117"/>
                <a:gd name="T52" fmla="*/ 42 w 90"/>
                <a:gd name="T53" fmla="*/ 69 h 117"/>
                <a:gd name="T54" fmla="*/ 50 w 90"/>
                <a:gd name="T55" fmla="*/ 58 h 117"/>
                <a:gd name="T56" fmla="*/ 54 w 90"/>
                <a:gd name="T57" fmla="*/ 60 h 117"/>
                <a:gd name="T58" fmla="*/ 90 w 90"/>
                <a:gd name="T59" fmla="*/ 0 h 117"/>
                <a:gd name="T60" fmla="*/ 54 w 90"/>
                <a:gd name="T61" fmla="*/ 49 h 117"/>
                <a:gd name="T62" fmla="*/ 62 w 90"/>
                <a:gd name="T63" fmla="*/ 48 h 117"/>
                <a:gd name="T64" fmla="*/ 66 w 90"/>
                <a:gd name="T65" fmla="*/ 37 h 117"/>
                <a:gd name="T66" fmla="*/ 90 w 90"/>
                <a:gd name="T6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17">
                  <a:moveTo>
                    <a:pt x="38" y="109"/>
                  </a:moveTo>
                  <a:lnTo>
                    <a:pt x="38" y="113"/>
                  </a:lnTo>
                  <a:lnTo>
                    <a:pt x="36" y="116"/>
                  </a:lnTo>
                  <a:lnTo>
                    <a:pt x="39" y="117"/>
                  </a:lnTo>
                  <a:lnTo>
                    <a:pt x="47" y="117"/>
                  </a:lnTo>
                  <a:lnTo>
                    <a:pt x="47" y="117"/>
                  </a:lnTo>
                  <a:lnTo>
                    <a:pt x="38" y="109"/>
                  </a:lnTo>
                  <a:moveTo>
                    <a:pt x="18" y="108"/>
                  </a:moveTo>
                  <a:lnTo>
                    <a:pt x="14" y="117"/>
                  </a:lnTo>
                  <a:lnTo>
                    <a:pt x="18" y="117"/>
                  </a:lnTo>
                  <a:lnTo>
                    <a:pt x="18" y="108"/>
                  </a:lnTo>
                  <a:moveTo>
                    <a:pt x="48" y="103"/>
                  </a:moveTo>
                  <a:lnTo>
                    <a:pt x="44" y="106"/>
                  </a:lnTo>
                  <a:lnTo>
                    <a:pt x="53" y="113"/>
                  </a:lnTo>
                  <a:lnTo>
                    <a:pt x="56" y="108"/>
                  </a:lnTo>
                  <a:lnTo>
                    <a:pt x="48" y="103"/>
                  </a:lnTo>
                  <a:moveTo>
                    <a:pt x="38" y="96"/>
                  </a:moveTo>
                  <a:lnTo>
                    <a:pt x="38" y="102"/>
                  </a:lnTo>
                  <a:lnTo>
                    <a:pt x="42" y="105"/>
                  </a:lnTo>
                  <a:lnTo>
                    <a:pt x="42" y="99"/>
                  </a:lnTo>
                  <a:lnTo>
                    <a:pt x="38" y="96"/>
                  </a:lnTo>
                  <a:moveTo>
                    <a:pt x="14" y="94"/>
                  </a:moveTo>
                  <a:lnTo>
                    <a:pt x="14" y="100"/>
                  </a:lnTo>
                  <a:lnTo>
                    <a:pt x="18" y="103"/>
                  </a:lnTo>
                  <a:lnTo>
                    <a:pt x="18" y="97"/>
                  </a:lnTo>
                  <a:lnTo>
                    <a:pt x="14" y="94"/>
                  </a:lnTo>
                  <a:moveTo>
                    <a:pt x="26" y="88"/>
                  </a:moveTo>
                  <a:lnTo>
                    <a:pt x="26" y="94"/>
                  </a:lnTo>
                  <a:lnTo>
                    <a:pt x="27" y="94"/>
                  </a:lnTo>
                  <a:lnTo>
                    <a:pt x="26" y="97"/>
                  </a:lnTo>
                  <a:lnTo>
                    <a:pt x="26" y="108"/>
                  </a:lnTo>
                  <a:lnTo>
                    <a:pt x="30" y="111"/>
                  </a:lnTo>
                  <a:lnTo>
                    <a:pt x="30" y="105"/>
                  </a:lnTo>
                  <a:lnTo>
                    <a:pt x="27" y="103"/>
                  </a:lnTo>
                  <a:lnTo>
                    <a:pt x="30" y="99"/>
                  </a:lnTo>
                  <a:lnTo>
                    <a:pt x="30" y="88"/>
                  </a:lnTo>
                  <a:lnTo>
                    <a:pt x="30" y="91"/>
                  </a:lnTo>
                  <a:lnTo>
                    <a:pt x="26" y="88"/>
                  </a:lnTo>
                  <a:moveTo>
                    <a:pt x="3" y="87"/>
                  </a:moveTo>
                  <a:lnTo>
                    <a:pt x="0" y="90"/>
                  </a:lnTo>
                  <a:lnTo>
                    <a:pt x="8" y="96"/>
                  </a:lnTo>
                  <a:lnTo>
                    <a:pt x="11" y="93"/>
                  </a:lnTo>
                  <a:lnTo>
                    <a:pt x="3" y="87"/>
                  </a:lnTo>
                  <a:moveTo>
                    <a:pt x="12" y="78"/>
                  </a:moveTo>
                  <a:lnTo>
                    <a:pt x="8" y="82"/>
                  </a:lnTo>
                  <a:lnTo>
                    <a:pt x="18" y="90"/>
                  </a:lnTo>
                  <a:lnTo>
                    <a:pt x="18" y="85"/>
                  </a:lnTo>
                  <a:lnTo>
                    <a:pt x="20" y="84"/>
                  </a:lnTo>
                  <a:lnTo>
                    <a:pt x="12" y="78"/>
                  </a:lnTo>
                  <a:moveTo>
                    <a:pt x="42" y="69"/>
                  </a:moveTo>
                  <a:lnTo>
                    <a:pt x="38" y="78"/>
                  </a:lnTo>
                  <a:lnTo>
                    <a:pt x="38" y="87"/>
                  </a:lnTo>
                  <a:lnTo>
                    <a:pt x="42" y="79"/>
                  </a:lnTo>
                  <a:lnTo>
                    <a:pt x="42" y="69"/>
                  </a:lnTo>
                  <a:moveTo>
                    <a:pt x="54" y="49"/>
                  </a:moveTo>
                  <a:lnTo>
                    <a:pt x="50" y="58"/>
                  </a:lnTo>
                  <a:lnTo>
                    <a:pt x="50" y="67"/>
                  </a:lnTo>
                  <a:lnTo>
                    <a:pt x="54" y="60"/>
                  </a:lnTo>
                  <a:lnTo>
                    <a:pt x="54" y="49"/>
                  </a:lnTo>
                  <a:moveTo>
                    <a:pt x="90" y="0"/>
                  </a:moveTo>
                  <a:lnTo>
                    <a:pt x="75" y="15"/>
                  </a:lnTo>
                  <a:lnTo>
                    <a:pt x="54" y="49"/>
                  </a:lnTo>
                  <a:lnTo>
                    <a:pt x="62" y="43"/>
                  </a:lnTo>
                  <a:lnTo>
                    <a:pt x="62" y="48"/>
                  </a:lnTo>
                  <a:lnTo>
                    <a:pt x="66" y="40"/>
                  </a:lnTo>
                  <a:lnTo>
                    <a:pt x="66" y="37"/>
                  </a:lnTo>
                  <a:lnTo>
                    <a:pt x="69" y="34"/>
                  </a:lnTo>
                  <a:lnTo>
                    <a:pt x="90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30" name="Freeform 203">
              <a:extLst>
                <a:ext uri="{FF2B5EF4-FFF2-40B4-BE49-F238E27FC236}">
                  <a16:creationId xmlns:a16="http://schemas.microsoft.com/office/drawing/2014/main" xmlns="" id="{661262BF-24BE-47F5-95D1-B5F1706537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1641" y="10539117"/>
              <a:ext cx="675356" cy="418225"/>
            </a:xfrm>
            <a:custGeom>
              <a:avLst/>
              <a:gdLst>
                <a:gd name="T0" fmla="*/ 389 w 434"/>
                <a:gd name="T1" fmla="*/ 137 h 269"/>
                <a:gd name="T2" fmla="*/ 388 w 434"/>
                <a:gd name="T3" fmla="*/ 138 h 269"/>
                <a:gd name="T4" fmla="*/ 387 w 434"/>
                <a:gd name="T5" fmla="*/ 139 h 269"/>
                <a:gd name="T6" fmla="*/ 430 w 434"/>
                <a:gd name="T7" fmla="*/ 165 h 269"/>
                <a:gd name="T8" fmla="*/ 367 w 434"/>
                <a:gd name="T9" fmla="*/ 269 h 269"/>
                <a:gd name="T10" fmla="*/ 371 w 434"/>
                <a:gd name="T11" fmla="*/ 269 h 269"/>
                <a:gd name="T12" fmla="*/ 434 w 434"/>
                <a:gd name="T13" fmla="*/ 166 h 269"/>
                <a:gd name="T14" fmla="*/ 433 w 434"/>
                <a:gd name="T15" fmla="*/ 163 h 269"/>
                <a:gd name="T16" fmla="*/ 389 w 434"/>
                <a:gd name="T17" fmla="*/ 137 h 269"/>
                <a:gd name="T18" fmla="*/ 81 w 434"/>
                <a:gd name="T19" fmla="*/ 135 h 269"/>
                <a:gd name="T20" fmla="*/ 0 w 434"/>
                <a:gd name="T21" fmla="*/ 269 h 269"/>
                <a:gd name="T22" fmla="*/ 4 w 434"/>
                <a:gd name="T23" fmla="*/ 269 h 269"/>
                <a:gd name="T24" fmla="*/ 83 w 434"/>
                <a:gd name="T25" fmla="*/ 138 h 269"/>
                <a:gd name="T26" fmla="*/ 81 w 434"/>
                <a:gd name="T27" fmla="*/ 135 h 269"/>
                <a:gd name="T28" fmla="*/ 382 w 434"/>
                <a:gd name="T29" fmla="*/ 132 h 269"/>
                <a:gd name="T30" fmla="*/ 380 w 434"/>
                <a:gd name="T31" fmla="*/ 135 h 269"/>
                <a:gd name="T32" fmla="*/ 384 w 434"/>
                <a:gd name="T33" fmla="*/ 137 h 269"/>
                <a:gd name="T34" fmla="*/ 386 w 434"/>
                <a:gd name="T35" fmla="*/ 135 h 269"/>
                <a:gd name="T36" fmla="*/ 382 w 434"/>
                <a:gd name="T37" fmla="*/ 132 h 269"/>
                <a:gd name="T38" fmla="*/ 357 w 434"/>
                <a:gd name="T39" fmla="*/ 117 h 269"/>
                <a:gd name="T40" fmla="*/ 355 w 434"/>
                <a:gd name="T41" fmla="*/ 120 h 269"/>
                <a:gd name="T42" fmla="*/ 377 w 434"/>
                <a:gd name="T43" fmla="*/ 133 h 269"/>
                <a:gd name="T44" fmla="*/ 379 w 434"/>
                <a:gd name="T45" fmla="*/ 131 h 269"/>
                <a:gd name="T46" fmla="*/ 357 w 434"/>
                <a:gd name="T47" fmla="*/ 117 h 269"/>
                <a:gd name="T48" fmla="*/ 313 w 434"/>
                <a:gd name="T49" fmla="*/ 91 h 269"/>
                <a:gd name="T50" fmla="*/ 311 w 434"/>
                <a:gd name="T51" fmla="*/ 93 h 269"/>
                <a:gd name="T52" fmla="*/ 352 w 434"/>
                <a:gd name="T53" fmla="*/ 118 h 269"/>
                <a:gd name="T54" fmla="*/ 354 w 434"/>
                <a:gd name="T55" fmla="*/ 115 h 269"/>
                <a:gd name="T56" fmla="*/ 313 w 434"/>
                <a:gd name="T57" fmla="*/ 91 h 269"/>
                <a:gd name="T58" fmla="*/ 128 w 434"/>
                <a:gd name="T59" fmla="*/ 58 h 269"/>
                <a:gd name="T60" fmla="*/ 82 w 434"/>
                <a:gd name="T61" fmla="*/ 132 h 269"/>
                <a:gd name="T62" fmla="*/ 85 w 434"/>
                <a:gd name="T63" fmla="*/ 135 h 269"/>
                <a:gd name="T64" fmla="*/ 130 w 434"/>
                <a:gd name="T65" fmla="*/ 60 h 269"/>
                <a:gd name="T66" fmla="*/ 128 w 434"/>
                <a:gd name="T67" fmla="*/ 58 h 269"/>
                <a:gd name="T68" fmla="*/ 131 w 434"/>
                <a:gd name="T69" fmla="*/ 52 h 269"/>
                <a:gd name="T70" fmla="*/ 129 w 434"/>
                <a:gd name="T71" fmla="*/ 55 h 269"/>
                <a:gd name="T72" fmla="*/ 132 w 434"/>
                <a:gd name="T73" fmla="*/ 57 h 269"/>
                <a:gd name="T74" fmla="*/ 133 w 434"/>
                <a:gd name="T75" fmla="*/ 54 h 269"/>
                <a:gd name="T76" fmla="*/ 131 w 434"/>
                <a:gd name="T77" fmla="*/ 52 h 269"/>
                <a:gd name="T78" fmla="*/ 244 w 434"/>
                <a:gd name="T79" fmla="*/ 49 h 269"/>
                <a:gd name="T80" fmla="*/ 241 w 434"/>
                <a:gd name="T81" fmla="*/ 51 h 269"/>
                <a:gd name="T82" fmla="*/ 308 w 434"/>
                <a:gd name="T83" fmla="*/ 91 h 269"/>
                <a:gd name="T84" fmla="*/ 310 w 434"/>
                <a:gd name="T85" fmla="*/ 89 h 269"/>
                <a:gd name="T86" fmla="*/ 244 w 434"/>
                <a:gd name="T87" fmla="*/ 49 h 269"/>
                <a:gd name="T88" fmla="*/ 235 w 434"/>
                <a:gd name="T89" fmla="*/ 44 h 269"/>
                <a:gd name="T90" fmla="*/ 233 w 434"/>
                <a:gd name="T91" fmla="*/ 46 h 269"/>
                <a:gd name="T92" fmla="*/ 238 w 434"/>
                <a:gd name="T93" fmla="*/ 49 h 269"/>
                <a:gd name="T94" fmla="*/ 241 w 434"/>
                <a:gd name="T95" fmla="*/ 47 h 269"/>
                <a:gd name="T96" fmla="*/ 235 w 434"/>
                <a:gd name="T97" fmla="*/ 44 h 269"/>
                <a:gd name="T98" fmla="*/ 230 w 434"/>
                <a:gd name="T99" fmla="*/ 40 h 269"/>
                <a:gd name="T100" fmla="*/ 227 w 434"/>
                <a:gd name="T101" fmla="*/ 43 h 269"/>
                <a:gd name="T102" fmla="*/ 230 w 434"/>
                <a:gd name="T103" fmla="*/ 44 h 269"/>
                <a:gd name="T104" fmla="*/ 232 w 434"/>
                <a:gd name="T105" fmla="*/ 42 h 269"/>
                <a:gd name="T106" fmla="*/ 230 w 434"/>
                <a:gd name="T107" fmla="*/ 40 h 269"/>
                <a:gd name="T108" fmla="*/ 163 w 434"/>
                <a:gd name="T109" fmla="*/ 0 h 269"/>
                <a:gd name="T110" fmla="*/ 162 w 434"/>
                <a:gd name="T111" fmla="*/ 1 h 269"/>
                <a:gd name="T112" fmla="*/ 133 w 434"/>
                <a:gd name="T113" fmla="*/ 49 h 269"/>
                <a:gd name="T114" fmla="*/ 135 w 434"/>
                <a:gd name="T115" fmla="*/ 51 h 269"/>
                <a:gd name="T116" fmla="*/ 164 w 434"/>
                <a:gd name="T117" fmla="*/ 4 h 269"/>
                <a:gd name="T118" fmla="*/ 224 w 434"/>
                <a:gd name="T119" fmla="*/ 41 h 269"/>
                <a:gd name="T120" fmla="*/ 227 w 434"/>
                <a:gd name="T121" fmla="*/ 38 h 269"/>
                <a:gd name="T122" fmla="*/ 164 w 434"/>
                <a:gd name="T123" fmla="*/ 0 h 269"/>
                <a:gd name="T124" fmla="*/ 163 w 434"/>
                <a:gd name="T125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4" h="269">
                  <a:moveTo>
                    <a:pt x="389" y="137"/>
                  </a:moveTo>
                  <a:cubicBezTo>
                    <a:pt x="389" y="137"/>
                    <a:pt x="388" y="137"/>
                    <a:pt x="388" y="138"/>
                  </a:cubicBezTo>
                  <a:cubicBezTo>
                    <a:pt x="388" y="138"/>
                    <a:pt x="387" y="139"/>
                    <a:pt x="387" y="139"/>
                  </a:cubicBezTo>
                  <a:cubicBezTo>
                    <a:pt x="430" y="165"/>
                    <a:pt x="430" y="165"/>
                    <a:pt x="430" y="165"/>
                  </a:cubicBezTo>
                  <a:cubicBezTo>
                    <a:pt x="367" y="269"/>
                    <a:pt x="367" y="269"/>
                    <a:pt x="367" y="269"/>
                  </a:cubicBezTo>
                  <a:cubicBezTo>
                    <a:pt x="371" y="269"/>
                    <a:pt x="371" y="269"/>
                    <a:pt x="371" y="269"/>
                  </a:cubicBezTo>
                  <a:cubicBezTo>
                    <a:pt x="434" y="166"/>
                    <a:pt x="434" y="166"/>
                    <a:pt x="434" y="166"/>
                  </a:cubicBezTo>
                  <a:cubicBezTo>
                    <a:pt x="434" y="165"/>
                    <a:pt x="434" y="164"/>
                    <a:pt x="433" y="163"/>
                  </a:cubicBezTo>
                  <a:cubicBezTo>
                    <a:pt x="389" y="137"/>
                    <a:pt x="389" y="137"/>
                    <a:pt x="389" y="137"/>
                  </a:cubicBezTo>
                  <a:moveTo>
                    <a:pt x="81" y="135"/>
                  </a:moveTo>
                  <a:cubicBezTo>
                    <a:pt x="0" y="269"/>
                    <a:pt x="0" y="269"/>
                    <a:pt x="0" y="269"/>
                  </a:cubicBezTo>
                  <a:cubicBezTo>
                    <a:pt x="4" y="269"/>
                    <a:pt x="4" y="269"/>
                    <a:pt x="4" y="269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81" y="135"/>
                    <a:pt x="81" y="135"/>
                    <a:pt x="81" y="135"/>
                  </a:cubicBezTo>
                  <a:moveTo>
                    <a:pt x="382" y="132"/>
                  </a:moveTo>
                  <a:cubicBezTo>
                    <a:pt x="381" y="133"/>
                    <a:pt x="381" y="134"/>
                    <a:pt x="380" y="135"/>
                  </a:cubicBezTo>
                  <a:cubicBezTo>
                    <a:pt x="384" y="137"/>
                    <a:pt x="384" y="137"/>
                    <a:pt x="384" y="137"/>
                  </a:cubicBezTo>
                  <a:cubicBezTo>
                    <a:pt x="384" y="136"/>
                    <a:pt x="385" y="136"/>
                    <a:pt x="386" y="135"/>
                  </a:cubicBezTo>
                  <a:cubicBezTo>
                    <a:pt x="382" y="132"/>
                    <a:pt x="382" y="132"/>
                    <a:pt x="382" y="132"/>
                  </a:cubicBezTo>
                  <a:moveTo>
                    <a:pt x="357" y="117"/>
                  </a:moveTo>
                  <a:cubicBezTo>
                    <a:pt x="356" y="118"/>
                    <a:pt x="355" y="119"/>
                    <a:pt x="355" y="120"/>
                  </a:cubicBezTo>
                  <a:cubicBezTo>
                    <a:pt x="377" y="133"/>
                    <a:pt x="377" y="133"/>
                    <a:pt x="377" y="133"/>
                  </a:cubicBezTo>
                  <a:cubicBezTo>
                    <a:pt x="378" y="132"/>
                    <a:pt x="378" y="131"/>
                    <a:pt x="379" y="131"/>
                  </a:cubicBezTo>
                  <a:cubicBezTo>
                    <a:pt x="357" y="117"/>
                    <a:pt x="357" y="117"/>
                    <a:pt x="357" y="117"/>
                  </a:cubicBezTo>
                  <a:moveTo>
                    <a:pt x="313" y="91"/>
                  </a:moveTo>
                  <a:cubicBezTo>
                    <a:pt x="311" y="93"/>
                    <a:pt x="311" y="93"/>
                    <a:pt x="311" y="93"/>
                  </a:cubicBezTo>
                  <a:cubicBezTo>
                    <a:pt x="352" y="118"/>
                    <a:pt x="352" y="118"/>
                    <a:pt x="352" y="118"/>
                  </a:cubicBezTo>
                  <a:cubicBezTo>
                    <a:pt x="353" y="117"/>
                    <a:pt x="353" y="116"/>
                    <a:pt x="354" y="115"/>
                  </a:cubicBezTo>
                  <a:cubicBezTo>
                    <a:pt x="313" y="91"/>
                    <a:pt x="313" y="91"/>
                    <a:pt x="313" y="91"/>
                  </a:cubicBezTo>
                  <a:moveTo>
                    <a:pt x="128" y="58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5" y="135"/>
                    <a:pt x="85" y="135"/>
                    <a:pt x="85" y="135"/>
                  </a:cubicBezTo>
                  <a:cubicBezTo>
                    <a:pt x="130" y="60"/>
                    <a:pt x="130" y="60"/>
                    <a:pt x="130" y="60"/>
                  </a:cubicBezTo>
                  <a:cubicBezTo>
                    <a:pt x="128" y="58"/>
                    <a:pt x="128" y="58"/>
                    <a:pt x="128" y="58"/>
                  </a:cubicBezTo>
                  <a:moveTo>
                    <a:pt x="131" y="52"/>
                  </a:moveTo>
                  <a:cubicBezTo>
                    <a:pt x="129" y="55"/>
                    <a:pt x="129" y="55"/>
                    <a:pt x="129" y="55"/>
                  </a:cubicBezTo>
                  <a:cubicBezTo>
                    <a:pt x="132" y="57"/>
                    <a:pt x="132" y="57"/>
                    <a:pt x="132" y="57"/>
                  </a:cubicBezTo>
                  <a:cubicBezTo>
                    <a:pt x="133" y="54"/>
                    <a:pt x="133" y="54"/>
                    <a:pt x="133" y="54"/>
                  </a:cubicBezTo>
                  <a:cubicBezTo>
                    <a:pt x="131" y="52"/>
                    <a:pt x="131" y="52"/>
                    <a:pt x="131" y="52"/>
                  </a:cubicBezTo>
                  <a:moveTo>
                    <a:pt x="244" y="49"/>
                  </a:moveTo>
                  <a:cubicBezTo>
                    <a:pt x="241" y="51"/>
                    <a:pt x="241" y="51"/>
                    <a:pt x="241" y="51"/>
                  </a:cubicBezTo>
                  <a:cubicBezTo>
                    <a:pt x="308" y="91"/>
                    <a:pt x="308" y="91"/>
                    <a:pt x="308" y="91"/>
                  </a:cubicBezTo>
                  <a:cubicBezTo>
                    <a:pt x="310" y="89"/>
                    <a:pt x="310" y="89"/>
                    <a:pt x="310" y="89"/>
                  </a:cubicBezTo>
                  <a:cubicBezTo>
                    <a:pt x="244" y="49"/>
                    <a:pt x="244" y="49"/>
                    <a:pt x="244" y="49"/>
                  </a:cubicBezTo>
                  <a:moveTo>
                    <a:pt x="235" y="44"/>
                  </a:moveTo>
                  <a:cubicBezTo>
                    <a:pt x="233" y="46"/>
                    <a:pt x="233" y="46"/>
                    <a:pt x="233" y="46"/>
                  </a:cubicBezTo>
                  <a:cubicBezTo>
                    <a:pt x="238" y="49"/>
                    <a:pt x="238" y="49"/>
                    <a:pt x="238" y="49"/>
                  </a:cubicBezTo>
                  <a:cubicBezTo>
                    <a:pt x="241" y="47"/>
                    <a:pt x="241" y="47"/>
                    <a:pt x="241" y="47"/>
                  </a:cubicBezTo>
                  <a:cubicBezTo>
                    <a:pt x="235" y="44"/>
                    <a:pt x="235" y="44"/>
                    <a:pt x="235" y="44"/>
                  </a:cubicBezTo>
                  <a:moveTo>
                    <a:pt x="230" y="40"/>
                  </a:moveTo>
                  <a:cubicBezTo>
                    <a:pt x="227" y="43"/>
                    <a:pt x="227" y="43"/>
                    <a:pt x="227" y="43"/>
                  </a:cubicBezTo>
                  <a:cubicBezTo>
                    <a:pt x="230" y="44"/>
                    <a:pt x="230" y="44"/>
                    <a:pt x="230" y="44"/>
                  </a:cubicBezTo>
                  <a:cubicBezTo>
                    <a:pt x="232" y="42"/>
                    <a:pt x="232" y="42"/>
                    <a:pt x="232" y="42"/>
                  </a:cubicBezTo>
                  <a:cubicBezTo>
                    <a:pt x="230" y="40"/>
                    <a:pt x="230" y="40"/>
                    <a:pt x="230" y="40"/>
                  </a:cubicBezTo>
                  <a:moveTo>
                    <a:pt x="163" y="0"/>
                  </a:moveTo>
                  <a:cubicBezTo>
                    <a:pt x="163" y="0"/>
                    <a:pt x="162" y="1"/>
                    <a:pt x="162" y="1"/>
                  </a:cubicBezTo>
                  <a:cubicBezTo>
                    <a:pt x="133" y="49"/>
                    <a:pt x="133" y="49"/>
                    <a:pt x="133" y="49"/>
                  </a:cubicBezTo>
                  <a:cubicBezTo>
                    <a:pt x="135" y="51"/>
                    <a:pt x="135" y="51"/>
                    <a:pt x="135" y="51"/>
                  </a:cubicBezTo>
                  <a:cubicBezTo>
                    <a:pt x="164" y="4"/>
                    <a:pt x="164" y="4"/>
                    <a:pt x="164" y="4"/>
                  </a:cubicBezTo>
                  <a:cubicBezTo>
                    <a:pt x="224" y="41"/>
                    <a:pt x="224" y="41"/>
                    <a:pt x="224" y="41"/>
                  </a:cubicBezTo>
                  <a:cubicBezTo>
                    <a:pt x="227" y="38"/>
                    <a:pt x="227" y="38"/>
                    <a:pt x="227" y="38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4" y="0"/>
                    <a:pt x="163" y="0"/>
                    <a:pt x="16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31" name="Freeform 204">
              <a:extLst>
                <a:ext uri="{FF2B5EF4-FFF2-40B4-BE49-F238E27FC236}">
                  <a16:creationId xmlns:a16="http://schemas.microsoft.com/office/drawing/2014/main" xmlns="" id="{DEFAF933-E3F7-40B7-AEFE-725486A9E5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7625" y="10612436"/>
              <a:ext cx="479152" cy="142506"/>
            </a:xfrm>
            <a:custGeom>
              <a:avLst/>
              <a:gdLst>
                <a:gd name="T0" fmla="*/ 305 w 308"/>
                <a:gd name="T1" fmla="*/ 88 h 92"/>
                <a:gd name="T2" fmla="*/ 303 w 308"/>
                <a:gd name="T3" fmla="*/ 90 h 92"/>
                <a:gd name="T4" fmla="*/ 306 w 308"/>
                <a:gd name="T5" fmla="*/ 92 h 92"/>
                <a:gd name="T6" fmla="*/ 307 w 308"/>
                <a:gd name="T7" fmla="*/ 91 h 92"/>
                <a:gd name="T8" fmla="*/ 308 w 308"/>
                <a:gd name="T9" fmla="*/ 90 h 92"/>
                <a:gd name="T10" fmla="*/ 305 w 308"/>
                <a:gd name="T11" fmla="*/ 88 h 92"/>
                <a:gd name="T12" fmla="*/ 1 w 308"/>
                <a:gd name="T13" fmla="*/ 85 h 92"/>
                <a:gd name="T14" fmla="*/ 0 w 308"/>
                <a:gd name="T15" fmla="*/ 88 h 92"/>
                <a:gd name="T16" fmla="*/ 2 w 308"/>
                <a:gd name="T17" fmla="*/ 91 h 92"/>
                <a:gd name="T18" fmla="*/ 4 w 308"/>
                <a:gd name="T19" fmla="*/ 88 h 92"/>
                <a:gd name="T20" fmla="*/ 1 w 308"/>
                <a:gd name="T21" fmla="*/ 85 h 92"/>
                <a:gd name="T22" fmla="*/ 298 w 308"/>
                <a:gd name="T23" fmla="*/ 84 h 92"/>
                <a:gd name="T24" fmla="*/ 296 w 308"/>
                <a:gd name="T25" fmla="*/ 86 h 92"/>
                <a:gd name="T26" fmla="*/ 299 w 308"/>
                <a:gd name="T27" fmla="*/ 88 h 92"/>
                <a:gd name="T28" fmla="*/ 301 w 308"/>
                <a:gd name="T29" fmla="*/ 85 h 92"/>
                <a:gd name="T30" fmla="*/ 298 w 308"/>
                <a:gd name="T31" fmla="*/ 84 h 92"/>
                <a:gd name="T32" fmla="*/ 273 w 308"/>
                <a:gd name="T33" fmla="*/ 68 h 92"/>
                <a:gd name="T34" fmla="*/ 271 w 308"/>
                <a:gd name="T35" fmla="*/ 71 h 92"/>
                <a:gd name="T36" fmla="*/ 274 w 308"/>
                <a:gd name="T37" fmla="*/ 73 h 92"/>
                <a:gd name="T38" fmla="*/ 276 w 308"/>
                <a:gd name="T39" fmla="*/ 70 h 92"/>
                <a:gd name="T40" fmla="*/ 273 w 308"/>
                <a:gd name="T41" fmla="*/ 68 h 92"/>
                <a:gd name="T42" fmla="*/ 229 w 308"/>
                <a:gd name="T43" fmla="*/ 42 h 92"/>
                <a:gd name="T44" fmla="*/ 227 w 308"/>
                <a:gd name="T45" fmla="*/ 44 h 92"/>
                <a:gd name="T46" fmla="*/ 230 w 308"/>
                <a:gd name="T47" fmla="*/ 46 h 92"/>
                <a:gd name="T48" fmla="*/ 232 w 308"/>
                <a:gd name="T49" fmla="*/ 44 h 92"/>
                <a:gd name="T50" fmla="*/ 229 w 308"/>
                <a:gd name="T51" fmla="*/ 42 h 92"/>
                <a:gd name="T52" fmla="*/ 160 w 308"/>
                <a:gd name="T53" fmla="*/ 0 h 92"/>
                <a:gd name="T54" fmla="*/ 157 w 308"/>
                <a:gd name="T55" fmla="*/ 2 h 92"/>
                <a:gd name="T56" fmla="*/ 160 w 308"/>
                <a:gd name="T57" fmla="*/ 4 h 92"/>
                <a:gd name="T58" fmla="*/ 163 w 308"/>
                <a:gd name="T59" fmla="*/ 2 h 92"/>
                <a:gd name="T60" fmla="*/ 160 w 308"/>
                <a:gd name="T6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8" h="92">
                  <a:moveTo>
                    <a:pt x="305" y="88"/>
                  </a:moveTo>
                  <a:cubicBezTo>
                    <a:pt x="304" y="89"/>
                    <a:pt x="303" y="89"/>
                    <a:pt x="303" y="90"/>
                  </a:cubicBezTo>
                  <a:cubicBezTo>
                    <a:pt x="306" y="92"/>
                    <a:pt x="306" y="92"/>
                    <a:pt x="306" y="92"/>
                  </a:cubicBezTo>
                  <a:cubicBezTo>
                    <a:pt x="306" y="92"/>
                    <a:pt x="307" y="91"/>
                    <a:pt x="307" y="91"/>
                  </a:cubicBezTo>
                  <a:cubicBezTo>
                    <a:pt x="307" y="90"/>
                    <a:pt x="308" y="90"/>
                    <a:pt x="308" y="90"/>
                  </a:cubicBezTo>
                  <a:cubicBezTo>
                    <a:pt x="305" y="88"/>
                    <a:pt x="305" y="88"/>
                    <a:pt x="305" y="88"/>
                  </a:cubicBezTo>
                  <a:moveTo>
                    <a:pt x="1" y="85"/>
                  </a:moveTo>
                  <a:cubicBezTo>
                    <a:pt x="0" y="88"/>
                    <a:pt x="0" y="88"/>
                    <a:pt x="0" y="88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" y="85"/>
                    <a:pt x="1" y="85"/>
                    <a:pt x="1" y="85"/>
                  </a:cubicBezTo>
                  <a:moveTo>
                    <a:pt x="298" y="84"/>
                  </a:moveTo>
                  <a:cubicBezTo>
                    <a:pt x="297" y="84"/>
                    <a:pt x="297" y="85"/>
                    <a:pt x="296" y="86"/>
                  </a:cubicBezTo>
                  <a:cubicBezTo>
                    <a:pt x="299" y="88"/>
                    <a:pt x="299" y="88"/>
                    <a:pt x="299" y="88"/>
                  </a:cubicBezTo>
                  <a:cubicBezTo>
                    <a:pt x="300" y="87"/>
                    <a:pt x="300" y="86"/>
                    <a:pt x="301" y="85"/>
                  </a:cubicBezTo>
                  <a:cubicBezTo>
                    <a:pt x="298" y="84"/>
                    <a:pt x="298" y="84"/>
                    <a:pt x="298" y="84"/>
                  </a:cubicBezTo>
                  <a:moveTo>
                    <a:pt x="273" y="68"/>
                  </a:moveTo>
                  <a:cubicBezTo>
                    <a:pt x="272" y="69"/>
                    <a:pt x="272" y="70"/>
                    <a:pt x="271" y="71"/>
                  </a:cubicBezTo>
                  <a:cubicBezTo>
                    <a:pt x="274" y="73"/>
                    <a:pt x="274" y="73"/>
                    <a:pt x="274" y="73"/>
                  </a:cubicBezTo>
                  <a:cubicBezTo>
                    <a:pt x="274" y="72"/>
                    <a:pt x="275" y="71"/>
                    <a:pt x="276" y="70"/>
                  </a:cubicBezTo>
                  <a:cubicBezTo>
                    <a:pt x="273" y="68"/>
                    <a:pt x="273" y="68"/>
                    <a:pt x="273" y="68"/>
                  </a:cubicBezTo>
                  <a:moveTo>
                    <a:pt x="229" y="42"/>
                  </a:moveTo>
                  <a:cubicBezTo>
                    <a:pt x="227" y="44"/>
                    <a:pt x="227" y="44"/>
                    <a:pt x="227" y="44"/>
                  </a:cubicBezTo>
                  <a:cubicBezTo>
                    <a:pt x="230" y="46"/>
                    <a:pt x="230" y="46"/>
                    <a:pt x="230" y="46"/>
                  </a:cubicBezTo>
                  <a:cubicBezTo>
                    <a:pt x="232" y="44"/>
                    <a:pt x="232" y="44"/>
                    <a:pt x="232" y="44"/>
                  </a:cubicBezTo>
                  <a:cubicBezTo>
                    <a:pt x="229" y="42"/>
                    <a:pt x="229" y="42"/>
                    <a:pt x="229" y="42"/>
                  </a:cubicBezTo>
                  <a:moveTo>
                    <a:pt x="160" y="0"/>
                  </a:moveTo>
                  <a:cubicBezTo>
                    <a:pt x="157" y="2"/>
                    <a:pt x="157" y="2"/>
                    <a:pt x="157" y="2"/>
                  </a:cubicBezTo>
                  <a:cubicBezTo>
                    <a:pt x="160" y="4"/>
                    <a:pt x="160" y="4"/>
                    <a:pt x="160" y="4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0" y="0"/>
                    <a:pt x="160" y="0"/>
                    <a:pt x="16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32" name="Freeform 206">
              <a:extLst>
                <a:ext uri="{FF2B5EF4-FFF2-40B4-BE49-F238E27FC236}">
                  <a16:creationId xmlns:a16="http://schemas.microsoft.com/office/drawing/2014/main" xmlns="" id="{6BB6361B-0B2F-4E89-A53C-2AED8915F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6107" y="10597979"/>
              <a:ext cx="153866" cy="24784"/>
            </a:xfrm>
            <a:custGeom>
              <a:avLst/>
              <a:gdLst>
                <a:gd name="T0" fmla="*/ 3 w 149"/>
                <a:gd name="T1" fmla="*/ 17 h 24"/>
                <a:gd name="T2" fmla="*/ 0 w 149"/>
                <a:gd name="T3" fmla="*/ 21 h 24"/>
                <a:gd name="T4" fmla="*/ 3 w 149"/>
                <a:gd name="T5" fmla="*/ 24 h 24"/>
                <a:gd name="T6" fmla="*/ 6 w 149"/>
                <a:gd name="T7" fmla="*/ 20 h 24"/>
                <a:gd name="T8" fmla="*/ 3 w 149"/>
                <a:gd name="T9" fmla="*/ 17 h 24"/>
                <a:gd name="T10" fmla="*/ 144 w 149"/>
                <a:gd name="T11" fmla="*/ 0 h 24"/>
                <a:gd name="T12" fmla="*/ 140 w 149"/>
                <a:gd name="T13" fmla="*/ 5 h 24"/>
                <a:gd name="T14" fmla="*/ 144 w 149"/>
                <a:gd name="T15" fmla="*/ 8 h 24"/>
                <a:gd name="T16" fmla="*/ 149 w 149"/>
                <a:gd name="T17" fmla="*/ 3 h 24"/>
                <a:gd name="T18" fmla="*/ 144 w 149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24">
                  <a:moveTo>
                    <a:pt x="3" y="17"/>
                  </a:moveTo>
                  <a:lnTo>
                    <a:pt x="0" y="21"/>
                  </a:lnTo>
                  <a:lnTo>
                    <a:pt x="3" y="24"/>
                  </a:lnTo>
                  <a:lnTo>
                    <a:pt x="6" y="20"/>
                  </a:lnTo>
                  <a:lnTo>
                    <a:pt x="3" y="17"/>
                  </a:lnTo>
                  <a:close/>
                  <a:moveTo>
                    <a:pt x="144" y="0"/>
                  </a:moveTo>
                  <a:lnTo>
                    <a:pt x="140" y="5"/>
                  </a:lnTo>
                  <a:lnTo>
                    <a:pt x="144" y="8"/>
                  </a:lnTo>
                  <a:lnTo>
                    <a:pt x="149" y="3"/>
                  </a:lnTo>
                  <a:lnTo>
                    <a:pt x="1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33" name="Freeform 207">
              <a:extLst>
                <a:ext uri="{FF2B5EF4-FFF2-40B4-BE49-F238E27FC236}">
                  <a16:creationId xmlns:a16="http://schemas.microsoft.com/office/drawing/2014/main" xmlns="" id="{D7E8FF8D-3BB7-4C7E-A93C-423CC02510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6107" y="10597979"/>
              <a:ext cx="153866" cy="24784"/>
            </a:xfrm>
            <a:custGeom>
              <a:avLst/>
              <a:gdLst>
                <a:gd name="T0" fmla="*/ 3 w 149"/>
                <a:gd name="T1" fmla="*/ 17 h 24"/>
                <a:gd name="T2" fmla="*/ 0 w 149"/>
                <a:gd name="T3" fmla="*/ 21 h 24"/>
                <a:gd name="T4" fmla="*/ 3 w 149"/>
                <a:gd name="T5" fmla="*/ 24 h 24"/>
                <a:gd name="T6" fmla="*/ 6 w 149"/>
                <a:gd name="T7" fmla="*/ 20 h 24"/>
                <a:gd name="T8" fmla="*/ 3 w 149"/>
                <a:gd name="T9" fmla="*/ 17 h 24"/>
                <a:gd name="T10" fmla="*/ 144 w 149"/>
                <a:gd name="T11" fmla="*/ 0 h 24"/>
                <a:gd name="T12" fmla="*/ 140 w 149"/>
                <a:gd name="T13" fmla="*/ 5 h 24"/>
                <a:gd name="T14" fmla="*/ 144 w 149"/>
                <a:gd name="T15" fmla="*/ 8 h 24"/>
                <a:gd name="T16" fmla="*/ 149 w 149"/>
                <a:gd name="T17" fmla="*/ 3 h 24"/>
                <a:gd name="T18" fmla="*/ 144 w 149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24">
                  <a:moveTo>
                    <a:pt x="3" y="17"/>
                  </a:moveTo>
                  <a:lnTo>
                    <a:pt x="0" y="21"/>
                  </a:lnTo>
                  <a:lnTo>
                    <a:pt x="3" y="24"/>
                  </a:lnTo>
                  <a:lnTo>
                    <a:pt x="6" y="20"/>
                  </a:lnTo>
                  <a:lnTo>
                    <a:pt x="3" y="17"/>
                  </a:lnTo>
                  <a:moveTo>
                    <a:pt x="144" y="0"/>
                  </a:moveTo>
                  <a:lnTo>
                    <a:pt x="140" y="5"/>
                  </a:lnTo>
                  <a:lnTo>
                    <a:pt x="144" y="8"/>
                  </a:lnTo>
                  <a:lnTo>
                    <a:pt x="149" y="3"/>
                  </a:lnTo>
                  <a:lnTo>
                    <a:pt x="144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34" name="Freeform 208">
              <a:extLst>
                <a:ext uri="{FF2B5EF4-FFF2-40B4-BE49-F238E27FC236}">
                  <a16:creationId xmlns:a16="http://schemas.microsoft.com/office/drawing/2014/main" xmlns="" id="{1F57B764-BC8B-4C32-B138-A699C8C24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0944" y="10604175"/>
              <a:ext cx="166258" cy="27882"/>
            </a:xfrm>
            <a:custGeom>
              <a:avLst/>
              <a:gdLst>
                <a:gd name="T0" fmla="*/ 2 w 161"/>
                <a:gd name="T1" fmla="*/ 20 h 27"/>
                <a:gd name="T2" fmla="*/ 0 w 161"/>
                <a:gd name="T3" fmla="*/ 24 h 27"/>
                <a:gd name="T4" fmla="*/ 3 w 161"/>
                <a:gd name="T5" fmla="*/ 27 h 27"/>
                <a:gd name="T6" fmla="*/ 6 w 161"/>
                <a:gd name="T7" fmla="*/ 23 h 27"/>
                <a:gd name="T8" fmla="*/ 2 w 161"/>
                <a:gd name="T9" fmla="*/ 20 h 27"/>
                <a:gd name="T10" fmla="*/ 157 w 161"/>
                <a:gd name="T11" fmla="*/ 0 h 27"/>
                <a:gd name="T12" fmla="*/ 154 w 161"/>
                <a:gd name="T13" fmla="*/ 3 h 27"/>
                <a:gd name="T14" fmla="*/ 158 w 161"/>
                <a:gd name="T15" fmla="*/ 6 h 27"/>
                <a:gd name="T16" fmla="*/ 161 w 161"/>
                <a:gd name="T17" fmla="*/ 3 h 27"/>
                <a:gd name="T18" fmla="*/ 157 w 161"/>
                <a:gd name="T1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1" h="27">
                  <a:moveTo>
                    <a:pt x="2" y="20"/>
                  </a:moveTo>
                  <a:lnTo>
                    <a:pt x="0" y="24"/>
                  </a:lnTo>
                  <a:lnTo>
                    <a:pt x="3" y="27"/>
                  </a:lnTo>
                  <a:lnTo>
                    <a:pt x="6" y="23"/>
                  </a:lnTo>
                  <a:lnTo>
                    <a:pt x="2" y="20"/>
                  </a:lnTo>
                  <a:close/>
                  <a:moveTo>
                    <a:pt x="157" y="0"/>
                  </a:moveTo>
                  <a:lnTo>
                    <a:pt x="154" y="3"/>
                  </a:lnTo>
                  <a:lnTo>
                    <a:pt x="158" y="6"/>
                  </a:lnTo>
                  <a:lnTo>
                    <a:pt x="161" y="3"/>
                  </a:lnTo>
                  <a:lnTo>
                    <a:pt x="1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35" name="Freeform 209">
              <a:extLst>
                <a:ext uri="{FF2B5EF4-FFF2-40B4-BE49-F238E27FC236}">
                  <a16:creationId xmlns:a16="http://schemas.microsoft.com/office/drawing/2014/main" xmlns="" id="{B49142C1-047F-4615-8C14-B9299B3C3D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0944" y="10604175"/>
              <a:ext cx="166258" cy="27882"/>
            </a:xfrm>
            <a:custGeom>
              <a:avLst/>
              <a:gdLst>
                <a:gd name="T0" fmla="*/ 2 w 161"/>
                <a:gd name="T1" fmla="*/ 20 h 27"/>
                <a:gd name="T2" fmla="*/ 0 w 161"/>
                <a:gd name="T3" fmla="*/ 24 h 27"/>
                <a:gd name="T4" fmla="*/ 3 w 161"/>
                <a:gd name="T5" fmla="*/ 27 h 27"/>
                <a:gd name="T6" fmla="*/ 6 w 161"/>
                <a:gd name="T7" fmla="*/ 23 h 27"/>
                <a:gd name="T8" fmla="*/ 2 w 161"/>
                <a:gd name="T9" fmla="*/ 20 h 27"/>
                <a:gd name="T10" fmla="*/ 157 w 161"/>
                <a:gd name="T11" fmla="*/ 0 h 27"/>
                <a:gd name="T12" fmla="*/ 154 w 161"/>
                <a:gd name="T13" fmla="*/ 3 h 27"/>
                <a:gd name="T14" fmla="*/ 158 w 161"/>
                <a:gd name="T15" fmla="*/ 6 h 27"/>
                <a:gd name="T16" fmla="*/ 161 w 161"/>
                <a:gd name="T17" fmla="*/ 3 h 27"/>
                <a:gd name="T18" fmla="*/ 157 w 161"/>
                <a:gd name="T1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1" h="27">
                  <a:moveTo>
                    <a:pt x="2" y="20"/>
                  </a:moveTo>
                  <a:lnTo>
                    <a:pt x="0" y="24"/>
                  </a:lnTo>
                  <a:lnTo>
                    <a:pt x="3" y="27"/>
                  </a:lnTo>
                  <a:lnTo>
                    <a:pt x="6" y="23"/>
                  </a:lnTo>
                  <a:lnTo>
                    <a:pt x="2" y="20"/>
                  </a:lnTo>
                  <a:moveTo>
                    <a:pt x="157" y="0"/>
                  </a:moveTo>
                  <a:lnTo>
                    <a:pt x="154" y="3"/>
                  </a:lnTo>
                  <a:lnTo>
                    <a:pt x="158" y="6"/>
                  </a:lnTo>
                  <a:lnTo>
                    <a:pt x="161" y="3"/>
                  </a:lnTo>
                  <a:lnTo>
                    <a:pt x="157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36" name="Freeform 210">
              <a:extLst>
                <a:ext uri="{FF2B5EF4-FFF2-40B4-BE49-F238E27FC236}">
                  <a16:creationId xmlns:a16="http://schemas.microsoft.com/office/drawing/2014/main" xmlns="" id="{A3BBFC38-47AF-4A5C-818B-F27258E5CA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3001" y="10552542"/>
              <a:ext cx="651605" cy="404800"/>
            </a:xfrm>
            <a:custGeom>
              <a:avLst/>
              <a:gdLst>
                <a:gd name="T0" fmla="*/ 377 w 419"/>
                <a:gd name="T1" fmla="*/ 132 h 260"/>
                <a:gd name="T2" fmla="*/ 375 w 419"/>
                <a:gd name="T3" fmla="*/ 134 h 260"/>
                <a:gd name="T4" fmla="*/ 414 w 419"/>
                <a:gd name="T5" fmla="*/ 158 h 260"/>
                <a:gd name="T6" fmla="*/ 353 w 419"/>
                <a:gd name="T7" fmla="*/ 260 h 260"/>
                <a:gd name="T8" fmla="*/ 357 w 419"/>
                <a:gd name="T9" fmla="*/ 260 h 260"/>
                <a:gd name="T10" fmla="*/ 418 w 419"/>
                <a:gd name="T11" fmla="*/ 159 h 260"/>
                <a:gd name="T12" fmla="*/ 417 w 419"/>
                <a:gd name="T13" fmla="*/ 156 h 260"/>
                <a:gd name="T14" fmla="*/ 377 w 419"/>
                <a:gd name="T15" fmla="*/ 132 h 260"/>
                <a:gd name="T16" fmla="*/ 78 w 419"/>
                <a:gd name="T17" fmla="*/ 131 h 260"/>
                <a:gd name="T18" fmla="*/ 0 w 419"/>
                <a:gd name="T19" fmla="*/ 260 h 260"/>
                <a:gd name="T20" fmla="*/ 4 w 419"/>
                <a:gd name="T21" fmla="*/ 260 h 260"/>
                <a:gd name="T22" fmla="*/ 81 w 419"/>
                <a:gd name="T23" fmla="*/ 133 h 260"/>
                <a:gd name="T24" fmla="*/ 78 w 419"/>
                <a:gd name="T25" fmla="*/ 131 h 260"/>
                <a:gd name="T26" fmla="*/ 370 w 419"/>
                <a:gd name="T27" fmla="*/ 128 h 260"/>
                <a:gd name="T28" fmla="*/ 368 w 419"/>
                <a:gd name="T29" fmla="*/ 130 h 260"/>
                <a:gd name="T30" fmla="*/ 372 w 419"/>
                <a:gd name="T31" fmla="*/ 133 h 260"/>
                <a:gd name="T32" fmla="*/ 374 w 419"/>
                <a:gd name="T33" fmla="*/ 130 h 260"/>
                <a:gd name="T34" fmla="*/ 370 w 419"/>
                <a:gd name="T35" fmla="*/ 128 h 260"/>
                <a:gd name="T36" fmla="*/ 346 w 419"/>
                <a:gd name="T37" fmla="*/ 113 h 260"/>
                <a:gd name="T38" fmla="*/ 343 w 419"/>
                <a:gd name="T39" fmla="*/ 115 h 260"/>
                <a:gd name="T40" fmla="*/ 365 w 419"/>
                <a:gd name="T41" fmla="*/ 128 h 260"/>
                <a:gd name="T42" fmla="*/ 367 w 419"/>
                <a:gd name="T43" fmla="*/ 126 h 260"/>
                <a:gd name="T44" fmla="*/ 346 w 419"/>
                <a:gd name="T45" fmla="*/ 113 h 260"/>
                <a:gd name="T46" fmla="*/ 301 w 419"/>
                <a:gd name="T47" fmla="*/ 86 h 260"/>
                <a:gd name="T48" fmla="*/ 299 w 419"/>
                <a:gd name="T49" fmla="*/ 89 h 260"/>
                <a:gd name="T50" fmla="*/ 341 w 419"/>
                <a:gd name="T51" fmla="*/ 114 h 260"/>
                <a:gd name="T52" fmla="*/ 343 w 419"/>
                <a:gd name="T53" fmla="*/ 111 h 260"/>
                <a:gd name="T54" fmla="*/ 301 w 419"/>
                <a:gd name="T55" fmla="*/ 86 h 260"/>
                <a:gd name="T56" fmla="*/ 125 w 419"/>
                <a:gd name="T57" fmla="*/ 53 h 260"/>
                <a:gd name="T58" fmla="*/ 80 w 419"/>
                <a:gd name="T59" fmla="*/ 128 h 260"/>
                <a:gd name="T60" fmla="*/ 82 w 419"/>
                <a:gd name="T61" fmla="*/ 130 h 260"/>
                <a:gd name="T62" fmla="*/ 128 w 419"/>
                <a:gd name="T63" fmla="*/ 56 h 260"/>
                <a:gd name="T64" fmla="*/ 125 w 419"/>
                <a:gd name="T65" fmla="*/ 53 h 260"/>
                <a:gd name="T66" fmla="*/ 128 w 419"/>
                <a:gd name="T67" fmla="*/ 48 h 260"/>
                <a:gd name="T68" fmla="*/ 127 w 419"/>
                <a:gd name="T69" fmla="*/ 50 h 260"/>
                <a:gd name="T70" fmla="*/ 129 w 419"/>
                <a:gd name="T71" fmla="*/ 53 h 260"/>
                <a:gd name="T72" fmla="*/ 131 w 419"/>
                <a:gd name="T73" fmla="*/ 50 h 260"/>
                <a:gd name="T74" fmla="*/ 128 w 419"/>
                <a:gd name="T75" fmla="*/ 48 h 260"/>
                <a:gd name="T76" fmla="*/ 232 w 419"/>
                <a:gd name="T77" fmla="*/ 44 h 260"/>
                <a:gd name="T78" fmla="*/ 230 w 419"/>
                <a:gd name="T79" fmla="*/ 47 h 260"/>
                <a:gd name="T80" fmla="*/ 296 w 419"/>
                <a:gd name="T81" fmla="*/ 87 h 260"/>
                <a:gd name="T82" fmla="*/ 298 w 419"/>
                <a:gd name="T83" fmla="*/ 84 h 260"/>
                <a:gd name="T84" fmla="*/ 232 w 419"/>
                <a:gd name="T85" fmla="*/ 44 h 260"/>
                <a:gd name="T86" fmla="*/ 224 w 419"/>
                <a:gd name="T87" fmla="*/ 39 h 260"/>
                <a:gd name="T88" fmla="*/ 221 w 419"/>
                <a:gd name="T89" fmla="*/ 42 h 260"/>
                <a:gd name="T90" fmla="*/ 227 w 419"/>
                <a:gd name="T91" fmla="*/ 45 h 260"/>
                <a:gd name="T92" fmla="*/ 229 w 419"/>
                <a:gd name="T93" fmla="*/ 42 h 260"/>
                <a:gd name="T94" fmla="*/ 224 w 419"/>
                <a:gd name="T95" fmla="*/ 39 h 260"/>
                <a:gd name="T96" fmla="*/ 218 w 419"/>
                <a:gd name="T97" fmla="*/ 36 h 260"/>
                <a:gd name="T98" fmla="*/ 216 w 419"/>
                <a:gd name="T99" fmla="*/ 38 h 260"/>
                <a:gd name="T100" fmla="*/ 218 w 419"/>
                <a:gd name="T101" fmla="*/ 40 h 260"/>
                <a:gd name="T102" fmla="*/ 221 w 419"/>
                <a:gd name="T103" fmla="*/ 37 h 260"/>
                <a:gd name="T104" fmla="*/ 218 w 419"/>
                <a:gd name="T105" fmla="*/ 36 h 260"/>
                <a:gd name="T106" fmla="*/ 158 w 419"/>
                <a:gd name="T107" fmla="*/ 0 h 260"/>
                <a:gd name="T108" fmla="*/ 157 w 419"/>
                <a:gd name="T109" fmla="*/ 1 h 260"/>
                <a:gd name="T110" fmla="*/ 130 w 419"/>
                <a:gd name="T111" fmla="*/ 45 h 260"/>
                <a:gd name="T112" fmla="*/ 133 w 419"/>
                <a:gd name="T113" fmla="*/ 47 h 260"/>
                <a:gd name="T114" fmla="*/ 159 w 419"/>
                <a:gd name="T115" fmla="*/ 4 h 260"/>
                <a:gd name="T116" fmla="*/ 213 w 419"/>
                <a:gd name="T117" fmla="*/ 37 h 260"/>
                <a:gd name="T118" fmla="*/ 215 w 419"/>
                <a:gd name="T119" fmla="*/ 34 h 260"/>
                <a:gd name="T120" fmla="*/ 159 w 419"/>
                <a:gd name="T121" fmla="*/ 0 h 260"/>
                <a:gd name="T122" fmla="*/ 158 w 419"/>
                <a:gd name="T123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9" h="260">
                  <a:moveTo>
                    <a:pt x="377" y="132"/>
                  </a:moveTo>
                  <a:cubicBezTo>
                    <a:pt x="377" y="133"/>
                    <a:pt x="376" y="134"/>
                    <a:pt x="375" y="134"/>
                  </a:cubicBezTo>
                  <a:cubicBezTo>
                    <a:pt x="414" y="158"/>
                    <a:pt x="414" y="158"/>
                    <a:pt x="414" y="158"/>
                  </a:cubicBezTo>
                  <a:cubicBezTo>
                    <a:pt x="353" y="260"/>
                    <a:pt x="353" y="260"/>
                    <a:pt x="353" y="260"/>
                  </a:cubicBezTo>
                  <a:cubicBezTo>
                    <a:pt x="357" y="260"/>
                    <a:pt x="357" y="260"/>
                    <a:pt x="357" y="260"/>
                  </a:cubicBezTo>
                  <a:cubicBezTo>
                    <a:pt x="418" y="159"/>
                    <a:pt x="418" y="159"/>
                    <a:pt x="418" y="159"/>
                  </a:cubicBezTo>
                  <a:cubicBezTo>
                    <a:pt x="419" y="158"/>
                    <a:pt x="418" y="157"/>
                    <a:pt x="417" y="156"/>
                  </a:cubicBezTo>
                  <a:cubicBezTo>
                    <a:pt x="377" y="132"/>
                    <a:pt x="377" y="132"/>
                    <a:pt x="377" y="132"/>
                  </a:cubicBezTo>
                  <a:moveTo>
                    <a:pt x="78" y="131"/>
                  </a:moveTo>
                  <a:cubicBezTo>
                    <a:pt x="0" y="260"/>
                    <a:pt x="0" y="260"/>
                    <a:pt x="0" y="260"/>
                  </a:cubicBezTo>
                  <a:cubicBezTo>
                    <a:pt x="4" y="260"/>
                    <a:pt x="4" y="260"/>
                    <a:pt x="4" y="260"/>
                  </a:cubicBezTo>
                  <a:cubicBezTo>
                    <a:pt x="81" y="133"/>
                    <a:pt x="81" y="133"/>
                    <a:pt x="81" y="133"/>
                  </a:cubicBezTo>
                  <a:cubicBezTo>
                    <a:pt x="78" y="131"/>
                    <a:pt x="78" y="131"/>
                    <a:pt x="78" y="131"/>
                  </a:cubicBezTo>
                  <a:moveTo>
                    <a:pt x="370" y="128"/>
                  </a:moveTo>
                  <a:cubicBezTo>
                    <a:pt x="370" y="129"/>
                    <a:pt x="369" y="129"/>
                    <a:pt x="368" y="130"/>
                  </a:cubicBezTo>
                  <a:cubicBezTo>
                    <a:pt x="372" y="133"/>
                    <a:pt x="372" y="133"/>
                    <a:pt x="372" y="133"/>
                  </a:cubicBezTo>
                  <a:cubicBezTo>
                    <a:pt x="373" y="132"/>
                    <a:pt x="374" y="131"/>
                    <a:pt x="374" y="130"/>
                  </a:cubicBezTo>
                  <a:cubicBezTo>
                    <a:pt x="370" y="128"/>
                    <a:pt x="370" y="128"/>
                    <a:pt x="370" y="128"/>
                  </a:cubicBezTo>
                  <a:moveTo>
                    <a:pt x="346" y="113"/>
                  </a:moveTo>
                  <a:cubicBezTo>
                    <a:pt x="345" y="114"/>
                    <a:pt x="344" y="115"/>
                    <a:pt x="343" y="115"/>
                  </a:cubicBezTo>
                  <a:cubicBezTo>
                    <a:pt x="365" y="128"/>
                    <a:pt x="365" y="128"/>
                    <a:pt x="365" y="128"/>
                  </a:cubicBezTo>
                  <a:cubicBezTo>
                    <a:pt x="366" y="128"/>
                    <a:pt x="367" y="127"/>
                    <a:pt x="367" y="126"/>
                  </a:cubicBezTo>
                  <a:cubicBezTo>
                    <a:pt x="346" y="113"/>
                    <a:pt x="346" y="113"/>
                    <a:pt x="346" y="113"/>
                  </a:cubicBezTo>
                  <a:moveTo>
                    <a:pt x="301" y="86"/>
                  </a:moveTo>
                  <a:cubicBezTo>
                    <a:pt x="299" y="89"/>
                    <a:pt x="299" y="89"/>
                    <a:pt x="299" y="89"/>
                  </a:cubicBezTo>
                  <a:cubicBezTo>
                    <a:pt x="341" y="114"/>
                    <a:pt x="341" y="114"/>
                    <a:pt x="341" y="114"/>
                  </a:cubicBezTo>
                  <a:cubicBezTo>
                    <a:pt x="341" y="113"/>
                    <a:pt x="342" y="112"/>
                    <a:pt x="343" y="111"/>
                  </a:cubicBezTo>
                  <a:cubicBezTo>
                    <a:pt x="301" y="86"/>
                    <a:pt x="301" y="86"/>
                    <a:pt x="301" y="86"/>
                  </a:cubicBezTo>
                  <a:moveTo>
                    <a:pt x="125" y="53"/>
                  </a:moveTo>
                  <a:cubicBezTo>
                    <a:pt x="80" y="128"/>
                    <a:pt x="80" y="128"/>
                    <a:pt x="80" y="128"/>
                  </a:cubicBezTo>
                  <a:cubicBezTo>
                    <a:pt x="82" y="130"/>
                    <a:pt x="82" y="130"/>
                    <a:pt x="82" y="130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5" y="53"/>
                    <a:pt x="125" y="53"/>
                    <a:pt x="125" y="53"/>
                  </a:cubicBezTo>
                  <a:moveTo>
                    <a:pt x="128" y="48"/>
                  </a:moveTo>
                  <a:cubicBezTo>
                    <a:pt x="127" y="50"/>
                    <a:pt x="127" y="50"/>
                    <a:pt x="127" y="50"/>
                  </a:cubicBezTo>
                  <a:cubicBezTo>
                    <a:pt x="129" y="53"/>
                    <a:pt x="129" y="53"/>
                    <a:pt x="129" y="53"/>
                  </a:cubicBezTo>
                  <a:cubicBezTo>
                    <a:pt x="131" y="50"/>
                    <a:pt x="131" y="50"/>
                    <a:pt x="131" y="50"/>
                  </a:cubicBezTo>
                  <a:cubicBezTo>
                    <a:pt x="128" y="48"/>
                    <a:pt x="128" y="48"/>
                    <a:pt x="128" y="48"/>
                  </a:cubicBezTo>
                  <a:moveTo>
                    <a:pt x="232" y="44"/>
                  </a:moveTo>
                  <a:cubicBezTo>
                    <a:pt x="230" y="47"/>
                    <a:pt x="230" y="47"/>
                    <a:pt x="230" y="47"/>
                  </a:cubicBezTo>
                  <a:cubicBezTo>
                    <a:pt x="296" y="87"/>
                    <a:pt x="296" y="87"/>
                    <a:pt x="296" y="87"/>
                  </a:cubicBezTo>
                  <a:cubicBezTo>
                    <a:pt x="298" y="84"/>
                    <a:pt x="298" y="84"/>
                    <a:pt x="298" y="84"/>
                  </a:cubicBezTo>
                  <a:cubicBezTo>
                    <a:pt x="232" y="44"/>
                    <a:pt x="232" y="44"/>
                    <a:pt x="232" y="44"/>
                  </a:cubicBezTo>
                  <a:moveTo>
                    <a:pt x="224" y="39"/>
                  </a:moveTo>
                  <a:cubicBezTo>
                    <a:pt x="221" y="42"/>
                    <a:pt x="221" y="42"/>
                    <a:pt x="221" y="42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9" y="42"/>
                    <a:pt x="229" y="42"/>
                    <a:pt x="229" y="42"/>
                  </a:cubicBezTo>
                  <a:cubicBezTo>
                    <a:pt x="224" y="39"/>
                    <a:pt x="224" y="39"/>
                    <a:pt x="224" y="39"/>
                  </a:cubicBezTo>
                  <a:moveTo>
                    <a:pt x="218" y="36"/>
                  </a:moveTo>
                  <a:cubicBezTo>
                    <a:pt x="216" y="38"/>
                    <a:pt x="216" y="38"/>
                    <a:pt x="216" y="38"/>
                  </a:cubicBezTo>
                  <a:cubicBezTo>
                    <a:pt x="218" y="40"/>
                    <a:pt x="218" y="40"/>
                    <a:pt x="218" y="40"/>
                  </a:cubicBezTo>
                  <a:cubicBezTo>
                    <a:pt x="221" y="37"/>
                    <a:pt x="221" y="37"/>
                    <a:pt x="221" y="37"/>
                  </a:cubicBezTo>
                  <a:cubicBezTo>
                    <a:pt x="218" y="36"/>
                    <a:pt x="218" y="36"/>
                    <a:pt x="218" y="36"/>
                  </a:cubicBezTo>
                  <a:moveTo>
                    <a:pt x="158" y="0"/>
                  </a:moveTo>
                  <a:cubicBezTo>
                    <a:pt x="158" y="0"/>
                    <a:pt x="157" y="0"/>
                    <a:pt x="157" y="1"/>
                  </a:cubicBezTo>
                  <a:cubicBezTo>
                    <a:pt x="130" y="45"/>
                    <a:pt x="130" y="45"/>
                    <a:pt x="130" y="45"/>
                  </a:cubicBezTo>
                  <a:cubicBezTo>
                    <a:pt x="133" y="47"/>
                    <a:pt x="133" y="47"/>
                    <a:pt x="133" y="47"/>
                  </a:cubicBezTo>
                  <a:cubicBezTo>
                    <a:pt x="159" y="4"/>
                    <a:pt x="159" y="4"/>
                    <a:pt x="159" y="4"/>
                  </a:cubicBezTo>
                  <a:cubicBezTo>
                    <a:pt x="213" y="37"/>
                    <a:pt x="213" y="37"/>
                    <a:pt x="213" y="37"/>
                  </a:cubicBezTo>
                  <a:cubicBezTo>
                    <a:pt x="215" y="34"/>
                    <a:pt x="215" y="34"/>
                    <a:pt x="215" y="34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9" y="0"/>
                    <a:pt x="159" y="0"/>
                    <a:pt x="15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37" name="Freeform 211">
              <a:extLst>
                <a:ext uri="{FF2B5EF4-FFF2-40B4-BE49-F238E27FC236}">
                  <a16:creationId xmlns:a16="http://schemas.microsoft.com/office/drawing/2014/main" xmlns="" id="{B508DE30-A447-4C4E-823E-11194C3B02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3821" y="10618632"/>
              <a:ext cx="464694" cy="142506"/>
            </a:xfrm>
            <a:custGeom>
              <a:avLst/>
              <a:gdLst>
                <a:gd name="T0" fmla="*/ 296 w 299"/>
                <a:gd name="T1" fmla="*/ 88 h 92"/>
                <a:gd name="T2" fmla="*/ 294 w 299"/>
                <a:gd name="T3" fmla="*/ 91 h 92"/>
                <a:gd name="T4" fmla="*/ 297 w 299"/>
                <a:gd name="T5" fmla="*/ 92 h 92"/>
                <a:gd name="T6" fmla="*/ 299 w 299"/>
                <a:gd name="T7" fmla="*/ 90 h 92"/>
                <a:gd name="T8" fmla="*/ 296 w 299"/>
                <a:gd name="T9" fmla="*/ 88 h 92"/>
                <a:gd name="T10" fmla="*/ 2 w 299"/>
                <a:gd name="T11" fmla="*/ 86 h 92"/>
                <a:gd name="T12" fmla="*/ 0 w 299"/>
                <a:gd name="T13" fmla="*/ 89 h 92"/>
                <a:gd name="T14" fmla="*/ 3 w 299"/>
                <a:gd name="T15" fmla="*/ 91 h 92"/>
                <a:gd name="T16" fmla="*/ 4 w 299"/>
                <a:gd name="T17" fmla="*/ 88 h 92"/>
                <a:gd name="T18" fmla="*/ 2 w 299"/>
                <a:gd name="T19" fmla="*/ 86 h 92"/>
                <a:gd name="T20" fmla="*/ 289 w 299"/>
                <a:gd name="T21" fmla="*/ 84 h 92"/>
                <a:gd name="T22" fmla="*/ 287 w 299"/>
                <a:gd name="T23" fmla="*/ 86 h 92"/>
                <a:gd name="T24" fmla="*/ 290 w 299"/>
                <a:gd name="T25" fmla="*/ 88 h 92"/>
                <a:gd name="T26" fmla="*/ 292 w 299"/>
                <a:gd name="T27" fmla="*/ 86 h 92"/>
                <a:gd name="T28" fmla="*/ 289 w 299"/>
                <a:gd name="T29" fmla="*/ 84 h 92"/>
                <a:gd name="T30" fmla="*/ 265 w 299"/>
                <a:gd name="T31" fmla="*/ 69 h 92"/>
                <a:gd name="T32" fmla="*/ 263 w 299"/>
                <a:gd name="T33" fmla="*/ 72 h 92"/>
                <a:gd name="T34" fmla="*/ 265 w 299"/>
                <a:gd name="T35" fmla="*/ 73 h 92"/>
                <a:gd name="T36" fmla="*/ 268 w 299"/>
                <a:gd name="T37" fmla="*/ 71 h 92"/>
                <a:gd name="T38" fmla="*/ 265 w 299"/>
                <a:gd name="T39" fmla="*/ 69 h 92"/>
                <a:gd name="T40" fmla="*/ 220 w 299"/>
                <a:gd name="T41" fmla="*/ 42 h 92"/>
                <a:gd name="T42" fmla="*/ 218 w 299"/>
                <a:gd name="T43" fmla="*/ 45 h 92"/>
                <a:gd name="T44" fmla="*/ 221 w 299"/>
                <a:gd name="T45" fmla="*/ 47 h 92"/>
                <a:gd name="T46" fmla="*/ 223 w 299"/>
                <a:gd name="T47" fmla="*/ 44 h 92"/>
                <a:gd name="T48" fmla="*/ 220 w 299"/>
                <a:gd name="T49" fmla="*/ 42 h 92"/>
                <a:gd name="T50" fmla="*/ 151 w 299"/>
                <a:gd name="T51" fmla="*/ 0 h 92"/>
                <a:gd name="T52" fmla="*/ 149 w 299"/>
                <a:gd name="T53" fmla="*/ 3 h 92"/>
                <a:gd name="T54" fmla="*/ 152 w 299"/>
                <a:gd name="T55" fmla="*/ 5 h 92"/>
                <a:gd name="T56" fmla="*/ 154 w 299"/>
                <a:gd name="T57" fmla="*/ 2 h 92"/>
                <a:gd name="T58" fmla="*/ 151 w 299"/>
                <a:gd name="T5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9" h="92">
                  <a:moveTo>
                    <a:pt x="296" y="88"/>
                  </a:moveTo>
                  <a:cubicBezTo>
                    <a:pt x="296" y="89"/>
                    <a:pt x="295" y="90"/>
                    <a:pt x="294" y="91"/>
                  </a:cubicBezTo>
                  <a:cubicBezTo>
                    <a:pt x="297" y="92"/>
                    <a:pt x="297" y="92"/>
                    <a:pt x="297" y="92"/>
                  </a:cubicBezTo>
                  <a:cubicBezTo>
                    <a:pt x="298" y="92"/>
                    <a:pt x="299" y="91"/>
                    <a:pt x="299" y="90"/>
                  </a:cubicBezTo>
                  <a:cubicBezTo>
                    <a:pt x="296" y="88"/>
                    <a:pt x="296" y="88"/>
                    <a:pt x="296" y="88"/>
                  </a:cubicBezTo>
                  <a:moveTo>
                    <a:pt x="2" y="86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2" y="86"/>
                    <a:pt x="2" y="86"/>
                    <a:pt x="2" y="86"/>
                  </a:cubicBezTo>
                  <a:moveTo>
                    <a:pt x="289" y="84"/>
                  </a:moveTo>
                  <a:cubicBezTo>
                    <a:pt x="289" y="85"/>
                    <a:pt x="288" y="86"/>
                    <a:pt x="287" y="86"/>
                  </a:cubicBezTo>
                  <a:cubicBezTo>
                    <a:pt x="290" y="88"/>
                    <a:pt x="290" y="88"/>
                    <a:pt x="290" y="88"/>
                  </a:cubicBezTo>
                  <a:cubicBezTo>
                    <a:pt x="291" y="87"/>
                    <a:pt x="292" y="87"/>
                    <a:pt x="292" y="86"/>
                  </a:cubicBezTo>
                  <a:cubicBezTo>
                    <a:pt x="289" y="84"/>
                    <a:pt x="289" y="84"/>
                    <a:pt x="289" y="84"/>
                  </a:cubicBezTo>
                  <a:moveTo>
                    <a:pt x="265" y="69"/>
                  </a:moveTo>
                  <a:cubicBezTo>
                    <a:pt x="264" y="70"/>
                    <a:pt x="263" y="71"/>
                    <a:pt x="263" y="72"/>
                  </a:cubicBezTo>
                  <a:cubicBezTo>
                    <a:pt x="265" y="73"/>
                    <a:pt x="265" y="73"/>
                    <a:pt x="265" y="73"/>
                  </a:cubicBezTo>
                  <a:cubicBezTo>
                    <a:pt x="266" y="73"/>
                    <a:pt x="267" y="72"/>
                    <a:pt x="268" y="71"/>
                  </a:cubicBezTo>
                  <a:cubicBezTo>
                    <a:pt x="265" y="69"/>
                    <a:pt x="265" y="69"/>
                    <a:pt x="265" y="69"/>
                  </a:cubicBezTo>
                  <a:moveTo>
                    <a:pt x="220" y="42"/>
                  </a:moveTo>
                  <a:cubicBezTo>
                    <a:pt x="218" y="45"/>
                    <a:pt x="218" y="45"/>
                    <a:pt x="218" y="45"/>
                  </a:cubicBezTo>
                  <a:cubicBezTo>
                    <a:pt x="221" y="47"/>
                    <a:pt x="221" y="47"/>
                    <a:pt x="221" y="47"/>
                  </a:cubicBezTo>
                  <a:cubicBezTo>
                    <a:pt x="223" y="44"/>
                    <a:pt x="223" y="44"/>
                    <a:pt x="223" y="44"/>
                  </a:cubicBezTo>
                  <a:cubicBezTo>
                    <a:pt x="220" y="42"/>
                    <a:pt x="220" y="42"/>
                    <a:pt x="220" y="42"/>
                  </a:cubicBezTo>
                  <a:moveTo>
                    <a:pt x="151" y="0"/>
                  </a:moveTo>
                  <a:cubicBezTo>
                    <a:pt x="149" y="3"/>
                    <a:pt x="149" y="3"/>
                    <a:pt x="149" y="3"/>
                  </a:cubicBezTo>
                  <a:cubicBezTo>
                    <a:pt x="152" y="5"/>
                    <a:pt x="152" y="5"/>
                    <a:pt x="152" y="5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151" y="0"/>
                    <a:pt x="151" y="0"/>
                    <a:pt x="1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38" name="Freeform 212">
              <a:extLst>
                <a:ext uri="{FF2B5EF4-FFF2-40B4-BE49-F238E27FC236}">
                  <a16:creationId xmlns:a16="http://schemas.microsoft.com/office/drawing/2014/main" xmlns="" id="{A1DF6EE9-C633-4C06-A859-AB352C07C4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2303" y="10606240"/>
              <a:ext cx="139409" cy="24784"/>
            </a:xfrm>
            <a:custGeom>
              <a:avLst/>
              <a:gdLst>
                <a:gd name="T0" fmla="*/ 3 w 135"/>
                <a:gd name="T1" fmla="*/ 16 h 24"/>
                <a:gd name="T2" fmla="*/ 0 w 135"/>
                <a:gd name="T3" fmla="*/ 21 h 24"/>
                <a:gd name="T4" fmla="*/ 4 w 135"/>
                <a:gd name="T5" fmla="*/ 24 h 24"/>
                <a:gd name="T6" fmla="*/ 7 w 135"/>
                <a:gd name="T7" fmla="*/ 19 h 24"/>
                <a:gd name="T8" fmla="*/ 3 w 135"/>
                <a:gd name="T9" fmla="*/ 16 h 24"/>
                <a:gd name="T10" fmla="*/ 131 w 135"/>
                <a:gd name="T11" fmla="*/ 0 h 24"/>
                <a:gd name="T12" fmla="*/ 128 w 135"/>
                <a:gd name="T13" fmla="*/ 4 h 24"/>
                <a:gd name="T14" fmla="*/ 132 w 135"/>
                <a:gd name="T15" fmla="*/ 6 h 24"/>
                <a:gd name="T16" fmla="*/ 135 w 135"/>
                <a:gd name="T17" fmla="*/ 3 h 24"/>
                <a:gd name="T18" fmla="*/ 131 w 135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" h="24">
                  <a:moveTo>
                    <a:pt x="3" y="16"/>
                  </a:moveTo>
                  <a:lnTo>
                    <a:pt x="0" y="21"/>
                  </a:lnTo>
                  <a:lnTo>
                    <a:pt x="4" y="24"/>
                  </a:lnTo>
                  <a:lnTo>
                    <a:pt x="7" y="19"/>
                  </a:lnTo>
                  <a:lnTo>
                    <a:pt x="3" y="16"/>
                  </a:lnTo>
                  <a:close/>
                  <a:moveTo>
                    <a:pt x="131" y="0"/>
                  </a:moveTo>
                  <a:lnTo>
                    <a:pt x="128" y="4"/>
                  </a:lnTo>
                  <a:lnTo>
                    <a:pt x="132" y="6"/>
                  </a:lnTo>
                  <a:lnTo>
                    <a:pt x="135" y="3"/>
                  </a:lnTo>
                  <a:lnTo>
                    <a:pt x="13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39" name="Freeform 213">
              <a:extLst>
                <a:ext uri="{FF2B5EF4-FFF2-40B4-BE49-F238E27FC236}">
                  <a16:creationId xmlns:a16="http://schemas.microsoft.com/office/drawing/2014/main" xmlns="" id="{64C8AC0E-E945-4E23-BE76-6668FE128C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2303" y="10606240"/>
              <a:ext cx="139409" cy="24784"/>
            </a:xfrm>
            <a:custGeom>
              <a:avLst/>
              <a:gdLst>
                <a:gd name="T0" fmla="*/ 3 w 135"/>
                <a:gd name="T1" fmla="*/ 16 h 24"/>
                <a:gd name="T2" fmla="*/ 0 w 135"/>
                <a:gd name="T3" fmla="*/ 21 h 24"/>
                <a:gd name="T4" fmla="*/ 4 w 135"/>
                <a:gd name="T5" fmla="*/ 24 h 24"/>
                <a:gd name="T6" fmla="*/ 7 w 135"/>
                <a:gd name="T7" fmla="*/ 19 h 24"/>
                <a:gd name="T8" fmla="*/ 3 w 135"/>
                <a:gd name="T9" fmla="*/ 16 h 24"/>
                <a:gd name="T10" fmla="*/ 131 w 135"/>
                <a:gd name="T11" fmla="*/ 0 h 24"/>
                <a:gd name="T12" fmla="*/ 128 w 135"/>
                <a:gd name="T13" fmla="*/ 4 h 24"/>
                <a:gd name="T14" fmla="*/ 132 w 135"/>
                <a:gd name="T15" fmla="*/ 6 h 24"/>
                <a:gd name="T16" fmla="*/ 135 w 135"/>
                <a:gd name="T17" fmla="*/ 3 h 24"/>
                <a:gd name="T18" fmla="*/ 131 w 135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" h="24">
                  <a:moveTo>
                    <a:pt x="3" y="16"/>
                  </a:moveTo>
                  <a:lnTo>
                    <a:pt x="0" y="21"/>
                  </a:lnTo>
                  <a:lnTo>
                    <a:pt x="4" y="24"/>
                  </a:lnTo>
                  <a:lnTo>
                    <a:pt x="7" y="19"/>
                  </a:lnTo>
                  <a:lnTo>
                    <a:pt x="3" y="16"/>
                  </a:lnTo>
                  <a:moveTo>
                    <a:pt x="131" y="0"/>
                  </a:moveTo>
                  <a:lnTo>
                    <a:pt x="128" y="4"/>
                  </a:lnTo>
                  <a:lnTo>
                    <a:pt x="132" y="6"/>
                  </a:lnTo>
                  <a:lnTo>
                    <a:pt x="135" y="3"/>
                  </a:lnTo>
                  <a:lnTo>
                    <a:pt x="131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40" name="Freeform 214">
              <a:extLst>
                <a:ext uri="{FF2B5EF4-FFF2-40B4-BE49-F238E27FC236}">
                  <a16:creationId xmlns:a16="http://schemas.microsoft.com/office/drawing/2014/main" xmlns="" id="{37F216F9-29C3-4F7F-A538-43A19EAB92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7140" y="10610371"/>
              <a:ext cx="153866" cy="29947"/>
            </a:xfrm>
            <a:custGeom>
              <a:avLst/>
              <a:gdLst>
                <a:gd name="T0" fmla="*/ 3 w 149"/>
                <a:gd name="T1" fmla="*/ 20 h 29"/>
                <a:gd name="T2" fmla="*/ 0 w 149"/>
                <a:gd name="T3" fmla="*/ 24 h 29"/>
                <a:gd name="T4" fmla="*/ 5 w 149"/>
                <a:gd name="T5" fmla="*/ 29 h 29"/>
                <a:gd name="T6" fmla="*/ 6 w 149"/>
                <a:gd name="T7" fmla="*/ 24 h 29"/>
                <a:gd name="T8" fmla="*/ 3 w 149"/>
                <a:gd name="T9" fmla="*/ 20 h 29"/>
                <a:gd name="T10" fmla="*/ 145 w 149"/>
                <a:gd name="T11" fmla="*/ 0 h 29"/>
                <a:gd name="T12" fmla="*/ 140 w 149"/>
                <a:gd name="T13" fmla="*/ 5 h 29"/>
                <a:gd name="T14" fmla="*/ 145 w 149"/>
                <a:gd name="T15" fmla="*/ 8 h 29"/>
                <a:gd name="T16" fmla="*/ 149 w 149"/>
                <a:gd name="T17" fmla="*/ 3 h 29"/>
                <a:gd name="T18" fmla="*/ 145 w 149"/>
                <a:gd name="T1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29">
                  <a:moveTo>
                    <a:pt x="3" y="20"/>
                  </a:moveTo>
                  <a:lnTo>
                    <a:pt x="0" y="24"/>
                  </a:lnTo>
                  <a:lnTo>
                    <a:pt x="5" y="29"/>
                  </a:lnTo>
                  <a:lnTo>
                    <a:pt x="6" y="24"/>
                  </a:lnTo>
                  <a:lnTo>
                    <a:pt x="3" y="20"/>
                  </a:lnTo>
                  <a:close/>
                  <a:moveTo>
                    <a:pt x="145" y="0"/>
                  </a:moveTo>
                  <a:lnTo>
                    <a:pt x="140" y="5"/>
                  </a:lnTo>
                  <a:lnTo>
                    <a:pt x="145" y="8"/>
                  </a:lnTo>
                  <a:lnTo>
                    <a:pt x="149" y="3"/>
                  </a:lnTo>
                  <a:lnTo>
                    <a:pt x="14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41" name="Freeform 215">
              <a:extLst>
                <a:ext uri="{FF2B5EF4-FFF2-40B4-BE49-F238E27FC236}">
                  <a16:creationId xmlns:a16="http://schemas.microsoft.com/office/drawing/2014/main" xmlns="" id="{E1262B88-9260-412C-916D-20BF3E5236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7140" y="10610371"/>
              <a:ext cx="153866" cy="29947"/>
            </a:xfrm>
            <a:custGeom>
              <a:avLst/>
              <a:gdLst>
                <a:gd name="T0" fmla="*/ 3 w 149"/>
                <a:gd name="T1" fmla="*/ 20 h 29"/>
                <a:gd name="T2" fmla="*/ 0 w 149"/>
                <a:gd name="T3" fmla="*/ 24 h 29"/>
                <a:gd name="T4" fmla="*/ 5 w 149"/>
                <a:gd name="T5" fmla="*/ 29 h 29"/>
                <a:gd name="T6" fmla="*/ 6 w 149"/>
                <a:gd name="T7" fmla="*/ 24 h 29"/>
                <a:gd name="T8" fmla="*/ 3 w 149"/>
                <a:gd name="T9" fmla="*/ 20 h 29"/>
                <a:gd name="T10" fmla="*/ 145 w 149"/>
                <a:gd name="T11" fmla="*/ 0 h 29"/>
                <a:gd name="T12" fmla="*/ 140 w 149"/>
                <a:gd name="T13" fmla="*/ 5 h 29"/>
                <a:gd name="T14" fmla="*/ 145 w 149"/>
                <a:gd name="T15" fmla="*/ 8 h 29"/>
                <a:gd name="T16" fmla="*/ 149 w 149"/>
                <a:gd name="T17" fmla="*/ 3 h 29"/>
                <a:gd name="T18" fmla="*/ 145 w 149"/>
                <a:gd name="T1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29">
                  <a:moveTo>
                    <a:pt x="3" y="20"/>
                  </a:moveTo>
                  <a:lnTo>
                    <a:pt x="0" y="24"/>
                  </a:lnTo>
                  <a:lnTo>
                    <a:pt x="5" y="29"/>
                  </a:lnTo>
                  <a:lnTo>
                    <a:pt x="6" y="24"/>
                  </a:lnTo>
                  <a:lnTo>
                    <a:pt x="3" y="20"/>
                  </a:lnTo>
                  <a:moveTo>
                    <a:pt x="145" y="0"/>
                  </a:moveTo>
                  <a:lnTo>
                    <a:pt x="140" y="5"/>
                  </a:lnTo>
                  <a:lnTo>
                    <a:pt x="145" y="8"/>
                  </a:lnTo>
                  <a:lnTo>
                    <a:pt x="149" y="3"/>
                  </a:lnTo>
                  <a:lnTo>
                    <a:pt x="145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42" name="Freeform 216">
              <a:extLst>
                <a:ext uri="{FF2B5EF4-FFF2-40B4-BE49-F238E27FC236}">
                  <a16:creationId xmlns:a16="http://schemas.microsoft.com/office/drawing/2014/main" xmlns="" id="{60725A99-1BA5-4A83-B31C-7C5927BD7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2348" y="10859241"/>
              <a:ext cx="64025" cy="98102"/>
            </a:xfrm>
            <a:custGeom>
              <a:avLst/>
              <a:gdLst>
                <a:gd name="T0" fmla="*/ 39 w 41"/>
                <a:gd name="T1" fmla="*/ 0 h 63"/>
                <a:gd name="T2" fmla="*/ 38 w 41"/>
                <a:gd name="T3" fmla="*/ 1 h 63"/>
                <a:gd name="T4" fmla="*/ 0 w 41"/>
                <a:gd name="T5" fmla="*/ 63 h 63"/>
                <a:gd name="T6" fmla="*/ 4 w 41"/>
                <a:gd name="T7" fmla="*/ 63 h 63"/>
                <a:gd name="T8" fmla="*/ 40 w 41"/>
                <a:gd name="T9" fmla="*/ 3 h 63"/>
                <a:gd name="T10" fmla="*/ 40 w 41"/>
                <a:gd name="T11" fmla="*/ 0 h 63"/>
                <a:gd name="T12" fmla="*/ 39 w 41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63">
                  <a:moveTo>
                    <a:pt x="39" y="0"/>
                  </a:moveTo>
                  <a:cubicBezTo>
                    <a:pt x="38" y="0"/>
                    <a:pt x="38" y="0"/>
                    <a:pt x="38" y="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1" y="2"/>
                    <a:pt x="41" y="1"/>
                    <a:pt x="40" y="0"/>
                  </a:cubicBezTo>
                  <a:cubicBezTo>
                    <a:pt x="40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43" name="Freeform 217">
              <a:extLst>
                <a:ext uri="{FF2B5EF4-FFF2-40B4-BE49-F238E27FC236}">
                  <a16:creationId xmlns:a16="http://schemas.microsoft.com/office/drawing/2014/main" xmlns="" id="{71BA92DE-3519-4868-8A18-90DE8FD25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578" y="10913971"/>
              <a:ext cx="29947" cy="43371"/>
            </a:xfrm>
            <a:custGeom>
              <a:avLst/>
              <a:gdLst>
                <a:gd name="T0" fmla="*/ 17 w 19"/>
                <a:gd name="T1" fmla="*/ 0 h 28"/>
                <a:gd name="T2" fmla="*/ 16 w 19"/>
                <a:gd name="T3" fmla="*/ 1 h 28"/>
                <a:gd name="T4" fmla="*/ 0 w 19"/>
                <a:gd name="T5" fmla="*/ 28 h 28"/>
                <a:gd name="T6" fmla="*/ 4 w 19"/>
                <a:gd name="T7" fmla="*/ 28 h 28"/>
                <a:gd name="T8" fmla="*/ 19 w 19"/>
                <a:gd name="T9" fmla="*/ 3 h 28"/>
                <a:gd name="T10" fmla="*/ 18 w 19"/>
                <a:gd name="T11" fmla="*/ 1 h 28"/>
                <a:gd name="T12" fmla="*/ 17 w 19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8">
                  <a:moveTo>
                    <a:pt x="17" y="0"/>
                  </a:moveTo>
                  <a:cubicBezTo>
                    <a:pt x="17" y="0"/>
                    <a:pt x="16" y="1"/>
                    <a:pt x="16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1"/>
                  </a:cubicBezTo>
                  <a:cubicBezTo>
                    <a:pt x="18" y="1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44" name="Freeform 219">
              <a:extLst>
                <a:ext uri="{FF2B5EF4-FFF2-40B4-BE49-F238E27FC236}">
                  <a16:creationId xmlns:a16="http://schemas.microsoft.com/office/drawing/2014/main" xmlns="" id="{1EF44AB1-64C5-42ED-AA07-C98BAD9B11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2101" y="9689243"/>
              <a:ext cx="426486" cy="430617"/>
            </a:xfrm>
            <a:custGeom>
              <a:avLst/>
              <a:gdLst>
                <a:gd name="T0" fmla="*/ 272 w 274"/>
                <a:gd name="T1" fmla="*/ 267 h 277"/>
                <a:gd name="T2" fmla="*/ 265 w 274"/>
                <a:gd name="T3" fmla="*/ 275 h 277"/>
                <a:gd name="T4" fmla="*/ 267 w 274"/>
                <a:gd name="T5" fmla="*/ 277 h 277"/>
                <a:gd name="T6" fmla="*/ 274 w 274"/>
                <a:gd name="T7" fmla="*/ 270 h 277"/>
                <a:gd name="T8" fmla="*/ 272 w 274"/>
                <a:gd name="T9" fmla="*/ 267 h 277"/>
                <a:gd name="T10" fmla="*/ 5 w 274"/>
                <a:gd name="T11" fmla="*/ 0 h 277"/>
                <a:gd name="T12" fmla="*/ 0 w 274"/>
                <a:gd name="T13" fmla="*/ 6 h 277"/>
                <a:gd name="T14" fmla="*/ 0 w 274"/>
                <a:gd name="T15" fmla="*/ 8 h 277"/>
                <a:gd name="T16" fmla="*/ 178 w 274"/>
                <a:gd name="T17" fmla="*/ 186 h 277"/>
                <a:gd name="T18" fmla="*/ 179 w 274"/>
                <a:gd name="T19" fmla="*/ 187 h 277"/>
                <a:gd name="T20" fmla="*/ 180 w 274"/>
                <a:gd name="T21" fmla="*/ 187 h 277"/>
                <a:gd name="T22" fmla="*/ 181 w 274"/>
                <a:gd name="T23" fmla="*/ 187 h 277"/>
                <a:gd name="T24" fmla="*/ 186 w 274"/>
                <a:gd name="T25" fmla="*/ 182 h 277"/>
                <a:gd name="T26" fmla="*/ 5 w 274"/>
                <a:gd name="T27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4" h="277">
                  <a:moveTo>
                    <a:pt x="272" y="267"/>
                  </a:moveTo>
                  <a:cubicBezTo>
                    <a:pt x="265" y="275"/>
                    <a:pt x="265" y="275"/>
                    <a:pt x="265" y="275"/>
                  </a:cubicBezTo>
                  <a:cubicBezTo>
                    <a:pt x="267" y="277"/>
                    <a:pt x="267" y="277"/>
                    <a:pt x="267" y="277"/>
                  </a:cubicBezTo>
                  <a:cubicBezTo>
                    <a:pt x="274" y="270"/>
                    <a:pt x="274" y="270"/>
                    <a:pt x="274" y="270"/>
                  </a:cubicBezTo>
                  <a:cubicBezTo>
                    <a:pt x="272" y="267"/>
                    <a:pt x="272" y="267"/>
                    <a:pt x="272" y="267"/>
                  </a:cubicBezTo>
                  <a:moveTo>
                    <a:pt x="5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78" y="186"/>
                    <a:pt x="178" y="186"/>
                    <a:pt x="178" y="186"/>
                  </a:cubicBezTo>
                  <a:cubicBezTo>
                    <a:pt x="179" y="187"/>
                    <a:pt x="179" y="187"/>
                    <a:pt x="179" y="187"/>
                  </a:cubicBezTo>
                  <a:cubicBezTo>
                    <a:pt x="179" y="187"/>
                    <a:pt x="180" y="187"/>
                    <a:pt x="180" y="187"/>
                  </a:cubicBezTo>
                  <a:cubicBezTo>
                    <a:pt x="180" y="187"/>
                    <a:pt x="181" y="187"/>
                    <a:pt x="181" y="187"/>
                  </a:cubicBezTo>
                  <a:cubicBezTo>
                    <a:pt x="186" y="182"/>
                    <a:pt x="186" y="182"/>
                    <a:pt x="186" y="18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45" name="Freeform 220">
              <a:extLst>
                <a:ext uri="{FF2B5EF4-FFF2-40B4-BE49-F238E27FC236}">
                  <a16:creationId xmlns:a16="http://schemas.microsoft.com/office/drawing/2014/main" xmlns="" id="{0F186045-4E23-4695-A8AE-5848D4FC8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007" y="10388350"/>
              <a:ext cx="9294" cy="7229"/>
            </a:xfrm>
            <a:custGeom>
              <a:avLst/>
              <a:gdLst>
                <a:gd name="T0" fmla="*/ 4 w 6"/>
                <a:gd name="T1" fmla="*/ 0 h 5"/>
                <a:gd name="T2" fmla="*/ 3 w 6"/>
                <a:gd name="T3" fmla="*/ 0 h 5"/>
                <a:gd name="T4" fmla="*/ 0 w 6"/>
                <a:gd name="T5" fmla="*/ 3 h 5"/>
                <a:gd name="T6" fmla="*/ 2 w 6"/>
                <a:gd name="T7" fmla="*/ 5 h 5"/>
                <a:gd name="T8" fmla="*/ 5 w 6"/>
                <a:gd name="T9" fmla="*/ 2 h 5"/>
                <a:gd name="T10" fmla="*/ 5 w 6"/>
                <a:gd name="T11" fmla="*/ 0 h 5"/>
                <a:gd name="T12" fmla="*/ 4 w 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46" name="Freeform 221">
              <a:extLst>
                <a:ext uri="{FF2B5EF4-FFF2-40B4-BE49-F238E27FC236}">
                  <a16:creationId xmlns:a16="http://schemas.microsoft.com/office/drawing/2014/main" xmlns="" id="{16B3C5E9-F0E7-4BBA-9E5E-F08B72E7F9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3640" y="10008334"/>
              <a:ext cx="1067764" cy="814764"/>
            </a:xfrm>
            <a:custGeom>
              <a:avLst/>
              <a:gdLst>
                <a:gd name="T0" fmla="*/ 569 w 687"/>
                <a:gd name="T1" fmla="*/ 524 h 524"/>
                <a:gd name="T2" fmla="*/ 571 w 687"/>
                <a:gd name="T3" fmla="*/ 522 h 524"/>
                <a:gd name="T4" fmla="*/ 574 w 687"/>
                <a:gd name="T5" fmla="*/ 524 h 524"/>
                <a:gd name="T6" fmla="*/ 578 w 687"/>
                <a:gd name="T7" fmla="*/ 517 h 524"/>
                <a:gd name="T8" fmla="*/ 477 w 687"/>
                <a:gd name="T9" fmla="*/ 419 h 524"/>
                <a:gd name="T10" fmla="*/ 479 w 687"/>
                <a:gd name="T11" fmla="*/ 419 h 524"/>
                <a:gd name="T12" fmla="*/ 612 w 687"/>
                <a:gd name="T13" fmla="*/ 382 h 524"/>
                <a:gd name="T14" fmla="*/ 613 w 687"/>
                <a:gd name="T15" fmla="*/ 386 h 524"/>
                <a:gd name="T16" fmla="*/ 623 w 687"/>
                <a:gd name="T17" fmla="*/ 378 h 524"/>
                <a:gd name="T18" fmla="*/ 624 w 687"/>
                <a:gd name="T19" fmla="*/ 384 h 524"/>
                <a:gd name="T20" fmla="*/ 626 w 687"/>
                <a:gd name="T21" fmla="*/ 380 h 524"/>
                <a:gd name="T22" fmla="*/ 618 w 687"/>
                <a:gd name="T23" fmla="*/ 376 h 524"/>
                <a:gd name="T24" fmla="*/ 615 w 687"/>
                <a:gd name="T25" fmla="*/ 380 h 524"/>
                <a:gd name="T26" fmla="*/ 617 w 687"/>
                <a:gd name="T27" fmla="*/ 390 h 524"/>
                <a:gd name="T28" fmla="*/ 621 w 687"/>
                <a:gd name="T29" fmla="*/ 387 h 524"/>
                <a:gd name="T30" fmla="*/ 618 w 687"/>
                <a:gd name="T31" fmla="*/ 382 h 524"/>
                <a:gd name="T32" fmla="*/ 618 w 687"/>
                <a:gd name="T33" fmla="*/ 376 h 524"/>
                <a:gd name="T34" fmla="*/ 623 w 687"/>
                <a:gd name="T35" fmla="*/ 371 h 524"/>
                <a:gd name="T36" fmla="*/ 626 w 687"/>
                <a:gd name="T37" fmla="*/ 368 h 524"/>
                <a:gd name="T38" fmla="*/ 630 w 687"/>
                <a:gd name="T39" fmla="*/ 364 h 524"/>
                <a:gd name="T40" fmla="*/ 631 w 687"/>
                <a:gd name="T41" fmla="*/ 375 h 524"/>
                <a:gd name="T42" fmla="*/ 634 w 687"/>
                <a:gd name="T43" fmla="*/ 375 h 524"/>
                <a:gd name="T44" fmla="*/ 638 w 687"/>
                <a:gd name="T45" fmla="*/ 371 h 524"/>
                <a:gd name="T46" fmla="*/ 635 w 687"/>
                <a:gd name="T47" fmla="*/ 359 h 524"/>
                <a:gd name="T48" fmla="*/ 662 w 687"/>
                <a:gd name="T49" fmla="*/ 332 h 524"/>
                <a:gd name="T50" fmla="*/ 659 w 687"/>
                <a:gd name="T51" fmla="*/ 335 h 524"/>
                <a:gd name="T52" fmla="*/ 663 w 687"/>
                <a:gd name="T53" fmla="*/ 346 h 524"/>
                <a:gd name="T54" fmla="*/ 665 w 687"/>
                <a:gd name="T55" fmla="*/ 340 h 524"/>
                <a:gd name="T56" fmla="*/ 673 w 687"/>
                <a:gd name="T57" fmla="*/ 320 h 524"/>
                <a:gd name="T58" fmla="*/ 670 w 687"/>
                <a:gd name="T59" fmla="*/ 339 h 524"/>
                <a:gd name="T60" fmla="*/ 673 w 687"/>
                <a:gd name="T61" fmla="*/ 320 h 524"/>
                <a:gd name="T62" fmla="*/ 675 w 687"/>
                <a:gd name="T63" fmla="*/ 319 h 524"/>
                <a:gd name="T64" fmla="*/ 678 w 687"/>
                <a:gd name="T65" fmla="*/ 331 h 524"/>
                <a:gd name="T66" fmla="*/ 681 w 687"/>
                <a:gd name="T67" fmla="*/ 325 h 524"/>
                <a:gd name="T68" fmla="*/ 687 w 687"/>
                <a:gd name="T69" fmla="*/ 321 h 524"/>
                <a:gd name="T70" fmla="*/ 3 w 687"/>
                <a:gd name="T71" fmla="*/ 282 h 524"/>
                <a:gd name="T72" fmla="*/ 8 w 687"/>
                <a:gd name="T73" fmla="*/ 292 h 524"/>
                <a:gd name="T74" fmla="*/ 3 w 687"/>
                <a:gd name="T75" fmla="*/ 282 h 524"/>
                <a:gd name="T76" fmla="*/ 6 w 687"/>
                <a:gd name="T77" fmla="*/ 279 h 524"/>
                <a:gd name="T78" fmla="*/ 16 w 687"/>
                <a:gd name="T79" fmla="*/ 284 h 524"/>
                <a:gd name="T80" fmla="*/ 14 w 687"/>
                <a:gd name="T81" fmla="*/ 271 h 524"/>
                <a:gd name="T82" fmla="*/ 19 w 687"/>
                <a:gd name="T83" fmla="*/ 281 h 524"/>
                <a:gd name="T84" fmla="*/ 14 w 687"/>
                <a:gd name="T85" fmla="*/ 271 h 524"/>
                <a:gd name="T86" fmla="*/ 22 w 687"/>
                <a:gd name="T87" fmla="*/ 262 h 524"/>
                <a:gd name="T88" fmla="*/ 32 w 687"/>
                <a:gd name="T89" fmla="*/ 267 h 524"/>
                <a:gd name="T90" fmla="*/ 217 w 687"/>
                <a:gd name="T91" fmla="*/ 67 h 524"/>
                <a:gd name="T92" fmla="*/ 223 w 687"/>
                <a:gd name="T93" fmla="*/ 76 h 524"/>
                <a:gd name="T94" fmla="*/ 217 w 687"/>
                <a:gd name="T95" fmla="*/ 67 h 524"/>
                <a:gd name="T96" fmla="*/ 237 w 687"/>
                <a:gd name="T97" fmla="*/ 47 h 524"/>
                <a:gd name="T98" fmla="*/ 248 w 687"/>
                <a:gd name="T99" fmla="*/ 51 h 524"/>
                <a:gd name="T100" fmla="*/ 285 w 687"/>
                <a:gd name="T101" fmla="*/ 0 h 524"/>
                <a:gd name="T102" fmla="*/ 291 w 687"/>
                <a:gd name="T103" fmla="*/ 9 h 524"/>
                <a:gd name="T104" fmla="*/ 285 w 687"/>
                <a:gd name="T105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7" h="524">
                  <a:moveTo>
                    <a:pt x="571" y="522"/>
                  </a:moveTo>
                  <a:cubicBezTo>
                    <a:pt x="569" y="524"/>
                    <a:pt x="569" y="524"/>
                    <a:pt x="569" y="524"/>
                  </a:cubicBezTo>
                  <a:cubicBezTo>
                    <a:pt x="570" y="524"/>
                    <a:pt x="570" y="524"/>
                    <a:pt x="570" y="524"/>
                  </a:cubicBezTo>
                  <a:cubicBezTo>
                    <a:pt x="571" y="522"/>
                    <a:pt x="571" y="522"/>
                    <a:pt x="571" y="522"/>
                  </a:cubicBezTo>
                  <a:moveTo>
                    <a:pt x="578" y="517"/>
                  </a:moveTo>
                  <a:cubicBezTo>
                    <a:pt x="574" y="524"/>
                    <a:pt x="574" y="524"/>
                    <a:pt x="574" y="524"/>
                  </a:cubicBezTo>
                  <a:cubicBezTo>
                    <a:pt x="579" y="519"/>
                    <a:pt x="579" y="519"/>
                    <a:pt x="579" y="519"/>
                  </a:cubicBezTo>
                  <a:cubicBezTo>
                    <a:pt x="578" y="517"/>
                    <a:pt x="578" y="517"/>
                    <a:pt x="578" y="517"/>
                  </a:cubicBezTo>
                  <a:moveTo>
                    <a:pt x="477" y="416"/>
                  </a:moveTo>
                  <a:cubicBezTo>
                    <a:pt x="477" y="417"/>
                    <a:pt x="477" y="418"/>
                    <a:pt x="477" y="419"/>
                  </a:cubicBezTo>
                  <a:cubicBezTo>
                    <a:pt x="478" y="419"/>
                    <a:pt x="478" y="419"/>
                    <a:pt x="478" y="419"/>
                  </a:cubicBezTo>
                  <a:cubicBezTo>
                    <a:pt x="479" y="419"/>
                    <a:pt x="479" y="419"/>
                    <a:pt x="479" y="419"/>
                  </a:cubicBezTo>
                  <a:cubicBezTo>
                    <a:pt x="477" y="416"/>
                    <a:pt x="477" y="416"/>
                    <a:pt x="477" y="416"/>
                  </a:cubicBezTo>
                  <a:moveTo>
                    <a:pt x="612" y="382"/>
                  </a:moveTo>
                  <a:cubicBezTo>
                    <a:pt x="610" y="384"/>
                    <a:pt x="610" y="384"/>
                    <a:pt x="610" y="384"/>
                  </a:cubicBezTo>
                  <a:cubicBezTo>
                    <a:pt x="611" y="385"/>
                    <a:pt x="612" y="386"/>
                    <a:pt x="613" y="386"/>
                  </a:cubicBezTo>
                  <a:cubicBezTo>
                    <a:pt x="612" y="382"/>
                    <a:pt x="612" y="382"/>
                    <a:pt x="612" y="382"/>
                  </a:cubicBezTo>
                  <a:moveTo>
                    <a:pt x="623" y="378"/>
                  </a:moveTo>
                  <a:cubicBezTo>
                    <a:pt x="623" y="379"/>
                    <a:pt x="623" y="379"/>
                    <a:pt x="623" y="379"/>
                  </a:cubicBezTo>
                  <a:cubicBezTo>
                    <a:pt x="624" y="384"/>
                    <a:pt x="624" y="384"/>
                    <a:pt x="624" y="384"/>
                  </a:cubicBezTo>
                  <a:cubicBezTo>
                    <a:pt x="626" y="382"/>
                    <a:pt x="626" y="382"/>
                    <a:pt x="626" y="382"/>
                  </a:cubicBezTo>
                  <a:cubicBezTo>
                    <a:pt x="626" y="380"/>
                    <a:pt x="626" y="380"/>
                    <a:pt x="626" y="380"/>
                  </a:cubicBezTo>
                  <a:cubicBezTo>
                    <a:pt x="625" y="379"/>
                    <a:pt x="624" y="379"/>
                    <a:pt x="623" y="378"/>
                  </a:cubicBezTo>
                  <a:moveTo>
                    <a:pt x="618" y="376"/>
                  </a:moveTo>
                  <a:cubicBezTo>
                    <a:pt x="615" y="379"/>
                    <a:pt x="615" y="379"/>
                    <a:pt x="615" y="379"/>
                  </a:cubicBezTo>
                  <a:cubicBezTo>
                    <a:pt x="615" y="380"/>
                    <a:pt x="615" y="380"/>
                    <a:pt x="615" y="380"/>
                  </a:cubicBezTo>
                  <a:cubicBezTo>
                    <a:pt x="615" y="380"/>
                    <a:pt x="615" y="380"/>
                    <a:pt x="615" y="380"/>
                  </a:cubicBezTo>
                  <a:cubicBezTo>
                    <a:pt x="617" y="390"/>
                    <a:pt x="617" y="390"/>
                    <a:pt x="617" y="390"/>
                  </a:cubicBezTo>
                  <a:cubicBezTo>
                    <a:pt x="618" y="390"/>
                    <a:pt x="618" y="390"/>
                    <a:pt x="618" y="391"/>
                  </a:cubicBezTo>
                  <a:cubicBezTo>
                    <a:pt x="621" y="387"/>
                    <a:pt x="621" y="387"/>
                    <a:pt x="621" y="387"/>
                  </a:cubicBezTo>
                  <a:cubicBezTo>
                    <a:pt x="621" y="384"/>
                    <a:pt x="621" y="384"/>
                    <a:pt x="621" y="384"/>
                  </a:cubicBezTo>
                  <a:cubicBezTo>
                    <a:pt x="620" y="384"/>
                    <a:pt x="619" y="383"/>
                    <a:pt x="618" y="382"/>
                  </a:cubicBezTo>
                  <a:cubicBezTo>
                    <a:pt x="618" y="376"/>
                    <a:pt x="618" y="376"/>
                    <a:pt x="618" y="376"/>
                  </a:cubicBezTo>
                  <a:cubicBezTo>
                    <a:pt x="618" y="376"/>
                    <a:pt x="618" y="376"/>
                    <a:pt x="618" y="376"/>
                  </a:cubicBezTo>
                  <a:moveTo>
                    <a:pt x="626" y="368"/>
                  </a:moveTo>
                  <a:cubicBezTo>
                    <a:pt x="623" y="371"/>
                    <a:pt x="623" y="371"/>
                    <a:pt x="623" y="371"/>
                  </a:cubicBezTo>
                  <a:cubicBezTo>
                    <a:pt x="624" y="371"/>
                    <a:pt x="625" y="372"/>
                    <a:pt x="626" y="372"/>
                  </a:cubicBezTo>
                  <a:cubicBezTo>
                    <a:pt x="626" y="368"/>
                    <a:pt x="626" y="368"/>
                    <a:pt x="626" y="368"/>
                  </a:cubicBezTo>
                  <a:moveTo>
                    <a:pt x="635" y="359"/>
                  </a:moveTo>
                  <a:cubicBezTo>
                    <a:pt x="630" y="364"/>
                    <a:pt x="630" y="364"/>
                    <a:pt x="630" y="364"/>
                  </a:cubicBezTo>
                  <a:cubicBezTo>
                    <a:pt x="630" y="364"/>
                    <a:pt x="630" y="364"/>
                    <a:pt x="631" y="364"/>
                  </a:cubicBezTo>
                  <a:cubicBezTo>
                    <a:pt x="631" y="375"/>
                    <a:pt x="631" y="375"/>
                    <a:pt x="631" y="375"/>
                  </a:cubicBezTo>
                  <a:cubicBezTo>
                    <a:pt x="631" y="375"/>
                    <a:pt x="632" y="375"/>
                    <a:pt x="633" y="376"/>
                  </a:cubicBezTo>
                  <a:cubicBezTo>
                    <a:pt x="634" y="375"/>
                    <a:pt x="634" y="375"/>
                    <a:pt x="634" y="375"/>
                  </a:cubicBezTo>
                  <a:cubicBezTo>
                    <a:pt x="634" y="367"/>
                    <a:pt x="634" y="367"/>
                    <a:pt x="634" y="367"/>
                  </a:cubicBezTo>
                  <a:cubicBezTo>
                    <a:pt x="635" y="368"/>
                    <a:pt x="637" y="370"/>
                    <a:pt x="638" y="371"/>
                  </a:cubicBezTo>
                  <a:cubicBezTo>
                    <a:pt x="643" y="366"/>
                    <a:pt x="643" y="366"/>
                    <a:pt x="643" y="366"/>
                  </a:cubicBezTo>
                  <a:cubicBezTo>
                    <a:pt x="640" y="364"/>
                    <a:pt x="637" y="361"/>
                    <a:pt x="635" y="359"/>
                  </a:cubicBezTo>
                  <a:moveTo>
                    <a:pt x="665" y="328"/>
                  </a:moveTo>
                  <a:cubicBezTo>
                    <a:pt x="662" y="332"/>
                    <a:pt x="662" y="332"/>
                    <a:pt x="662" y="332"/>
                  </a:cubicBezTo>
                  <a:cubicBezTo>
                    <a:pt x="662" y="337"/>
                    <a:pt x="662" y="337"/>
                    <a:pt x="662" y="337"/>
                  </a:cubicBezTo>
                  <a:cubicBezTo>
                    <a:pt x="661" y="336"/>
                    <a:pt x="660" y="335"/>
                    <a:pt x="659" y="335"/>
                  </a:cubicBezTo>
                  <a:cubicBezTo>
                    <a:pt x="655" y="339"/>
                    <a:pt x="655" y="339"/>
                    <a:pt x="655" y="339"/>
                  </a:cubicBezTo>
                  <a:cubicBezTo>
                    <a:pt x="657" y="341"/>
                    <a:pt x="660" y="344"/>
                    <a:pt x="663" y="346"/>
                  </a:cubicBezTo>
                  <a:cubicBezTo>
                    <a:pt x="667" y="342"/>
                    <a:pt x="667" y="342"/>
                    <a:pt x="667" y="342"/>
                  </a:cubicBezTo>
                  <a:cubicBezTo>
                    <a:pt x="667" y="341"/>
                    <a:pt x="666" y="341"/>
                    <a:pt x="665" y="340"/>
                  </a:cubicBezTo>
                  <a:cubicBezTo>
                    <a:pt x="665" y="328"/>
                    <a:pt x="665" y="328"/>
                    <a:pt x="665" y="328"/>
                  </a:cubicBezTo>
                  <a:moveTo>
                    <a:pt x="673" y="320"/>
                  </a:moveTo>
                  <a:cubicBezTo>
                    <a:pt x="670" y="324"/>
                    <a:pt x="670" y="324"/>
                    <a:pt x="670" y="324"/>
                  </a:cubicBezTo>
                  <a:cubicBezTo>
                    <a:pt x="670" y="339"/>
                    <a:pt x="670" y="339"/>
                    <a:pt x="670" y="339"/>
                  </a:cubicBezTo>
                  <a:cubicBezTo>
                    <a:pt x="673" y="335"/>
                    <a:pt x="673" y="335"/>
                    <a:pt x="673" y="335"/>
                  </a:cubicBezTo>
                  <a:cubicBezTo>
                    <a:pt x="673" y="320"/>
                    <a:pt x="673" y="320"/>
                    <a:pt x="673" y="320"/>
                  </a:cubicBezTo>
                  <a:moveTo>
                    <a:pt x="679" y="314"/>
                  </a:moveTo>
                  <a:cubicBezTo>
                    <a:pt x="675" y="319"/>
                    <a:pt x="675" y="319"/>
                    <a:pt x="675" y="319"/>
                  </a:cubicBezTo>
                  <a:cubicBezTo>
                    <a:pt x="676" y="320"/>
                    <a:pt x="677" y="321"/>
                    <a:pt x="678" y="322"/>
                  </a:cubicBezTo>
                  <a:cubicBezTo>
                    <a:pt x="678" y="331"/>
                    <a:pt x="678" y="331"/>
                    <a:pt x="678" y="331"/>
                  </a:cubicBezTo>
                  <a:cubicBezTo>
                    <a:pt x="681" y="327"/>
                    <a:pt x="681" y="327"/>
                    <a:pt x="681" y="327"/>
                  </a:cubicBezTo>
                  <a:cubicBezTo>
                    <a:pt x="681" y="325"/>
                    <a:pt x="681" y="325"/>
                    <a:pt x="681" y="325"/>
                  </a:cubicBezTo>
                  <a:cubicBezTo>
                    <a:pt x="682" y="325"/>
                    <a:pt x="682" y="326"/>
                    <a:pt x="683" y="326"/>
                  </a:cubicBezTo>
                  <a:cubicBezTo>
                    <a:pt x="687" y="321"/>
                    <a:pt x="687" y="321"/>
                    <a:pt x="687" y="321"/>
                  </a:cubicBezTo>
                  <a:cubicBezTo>
                    <a:pt x="685" y="319"/>
                    <a:pt x="682" y="317"/>
                    <a:pt x="679" y="314"/>
                  </a:cubicBezTo>
                  <a:moveTo>
                    <a:pt x="3" y="282"/>
                  </a:moveTo>
                  <a:cubicBezTo>
                    <a:pt x="0" y="284"/>
                    <a:pt x="0" y="284"/>
                    <a:pt x="0" y="284"/>
                  </a:cubicBezTo>
                  <a:cubicBezTo>
                    <a:pt x="8" y="292"/>
                    <a:pt x="8" y="292"/>
                    <a:pt x="8" y="292"/>
                  </a:cubicBezTo>
                  <a:cubicBezTo>
                    <a:pt x="10" y="289"/>
                    <a:pt x="10" y="289"/>
                    <a:pt x="10" y="289"/>
                  </a:cubicBezTo>
                  <a:cubicBezTo>
                    <a:pt x="3" y="282"/>
                    <a:pt x="3" y="282"/>
                    <a:pt x="3" y="282"/>
                  </a:cubicBezTo>
                  <a:moveTo>
                    <a:pt x="8" y="276"/>
                  </a:moveTo>
                  <a:cubicBezTo>
                    <a:pt x="6" y="279"/>
                    <a:pt x="6" y="279"/>
                    <a:pt x="6" y="279"/>
                  </a:cubicBezTo>
                  <a:cubicBezTo>
                    <a:pt x="13" y="286"/>
                    <a:pt x="13" y="286"/>
                    <a:pt x="13" y="286"/>
                  </a:cubicBezTo>
                  <a:cubicBezTo>
                    <a:pt x="16" y="284"/>
                    <a:pt x="16" y="284"/>
                    <a:pt x="16" y="284"/>
                  </a:cubicBezTo>
                  <a:cubicBezTo>
                    <a:pt x="8" y="276"/>
                    <a:pt x="8" y="276"/>
                    <a:pt x="8" y="276"/>
                  </a:cubicBezTo>
                  <a:moveTo>
                    <a:pt x="14" y="271"/>
                  </a:moveTo>
                  <a:cubicBezTo>
                    <a:pt x="11" y="273"/>
                    <a:pt x="11" y="273"/>
                    <a:pt x="11" y="273"/>
                  </a:cubicBezTo>
                  <a:cubicBezTo>
                    <a:pt x="19" y="281"/>
                    <a:pt x="19" y="281"/>
                    <a:pt x="19" y="281"/>
                  </a:cubicBezTo>
                  <a:cubicBezTo>
                    <a:pt x="21" y="278"/>
                    <a:pt x="21" y="278"/>
                    <a:pt x="21" y="278"/>
                  </a:cubicBezTo>
                  <a:cubicBezTo>
                    <a:pt x="14" y="271"/>
                    <a:pt x="14" y="271"/>
                    <a:pt x="14" y="271"/>
                  </a:cubicBezTo>
                  <a:moveTo>
                    <a:pt x="25" y="260"/>
                  </a:moveTo>
                  <a:cubicBezTo>
                    <a:pt x="22" y="262"/>
                    <a:pt x="22" y="262"/>
                    <a:pt x="22" y="262"/>
                  </a:cubicBezTo>
                  <a:cubicBezTo>
                    <a:pt x="30" y="269"/>
                    <a:pt x="30" y="269"/>
                    <a:pt x="30" y="269"/>
                  </a:cubicBezTo>
                  <a:cubicBezTo>
                    <a:pt x="32" y="267"/>
                    <a:pt x="32" y="267"/>
                    <a:pt x="32" y="267"/>
                  </a:cubicBezTo>
                  <a:cubicBezTo>
                    <a:pt x="25" y="260"/>
                    <a:pt x="25" y="260"/>
                    <a:pt x="25" y="260"/>
                  </a:cubicBezTo>
                  <a:moveTo>
                    <a:pt x="217" y="67"/>
                  </a:moveTo>
                  <a:cubicBezTo>
                    <a:pt x="215" y="70"/>
                    <a:pt x="215" y="70"/>
                    <a:pt x="215" y="70"/>
                  </a:cubicBezTo>
                  <a:cubicBezTo>
                    <a:pt x="218" y="72"/>
                    <a:pt x="221" y="74"/>
                    <a:pt x="223" y="76"/>
                  </a:cubicBezTo>
                  <a:cubicBezTo>
                    <a:pt x="226" y="74"/>
                    <a:pt x="226" y="74"/>
                    <a:pt x="226" y="74"/>
                  </a:cubicBezTo>
                  <a:cubicBezTo>
                    <a:pt x="223" y="71"/>
                    <a:pt x="220" y="69"/>
                    <a:pt x="217" y="67"/>
                  </a:cubicBezTo>
                  <a:moveTo>
                    <a:pt x="240" y="45"/>
                  </a:moveTo>
                  <a:cubicBezTo>
                    <a:pt x="237" y="47"/>
                    <a:pt x="237" y="47"/>
                    <a:pt x="237" y="47"/>
                  </a:cubicBezTo>
                  <a:cubicBezTo>
                    <a:pt x="240" y="49"/>
                    <a:pt x="243" y="51"/>
                    <a:pt x="246" y="53"/>
                  </a:cubicBezTo>
                  <a:cubicBezTo>
                    <a:pt x="248" y="51"/>
                    <a:pt x="248" y="51"/>
                    <a:pt x="248" y="51"/>
                  </a:cubicBezTo>
                  <a:cubicBezTo>
                    <a:pt x="245" y="49"/>
                    <a:pt x="243" y="47"/>
                    <a:pt x="240" y="45"/>
                  </a:cubicBezTo>
                  <a:moveTo>
                    <a:pt x="285" y="0"/>
                  </a:moveTo>
                  <a:cubicBezTo>
                    <a:pt x="282" y="2"/>
                    <a:pt x="282" y="2"/>
                    <a:pt x="282" y="2"/>
                  </a:cubicBezTo>
                  <a:cubicBezTo>
                    <a:pt x="285" y="4"/>
                    <a:pt x="288" y="6"/>
                    <a:pt x="291" y="9"/>
                  </a:cubicBezTo>
                  <a:cubicBezTo>
                    <a:pt x="293" y="6"/>
                    <a:pt x="293" y="6"/>
                    <a:pt x="293" y="6"/>
                  </a:cubicBezTo>
                  <a:cubicBezTo>
                    <a:pt x="290" y="4"/>
                    <a:pt x="287" y="2"/>
                    <a:pt x="28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47" name="Freeform 222">
              <a:extLst>
                <a:ext uri="{FF2B5EF4-FFF2-40B4-BE49-F238E27FC236}">
                  <a16:creationId xmlns:a16="http://schemas.microsoft.com/office/drawing/2014/main" xmlns="" id="{C6B4762B-6FB1-4737-B25B-F6ACF1453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537" y="10932559"/>
              <a:ext cx="15490" cy="15490"/>
            </a:xfrm>
            <a:custGeom>
              <a:avLst/>
              <a:gdLst>
                <a:gd name="T0" fmla="*/ 12 w 15"/>
                <a:gd name="T1" fmla="*/ 0 h 15"/>
                <a:gd name="T2" fmla="*/ 0 w 15"/>
                <a:gd name="T3" fmla="*/ 10 h 15"/>
                <a:gd name="T4" fmla="*/ 5 w 15"/>
                <a:gd name="T5" fmla="*/ 15 h 15"/>
                <a:gd name="T6" fmla="*/ 15 w 15"/>
                <a:gd name="T7" fmla="*/ 3 h 15"/>
                <a:gd name="T8" fmla="*/ 12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2" y="0"/>
                  </a:moveTo>
                  <a:lnTo>
                    <a:pt x="0" y="10"/>
                  </a:lnTo>
                  <a:lnTo>
                    <a:pt x="5" y="15"/>
                  </a:lnTo>
                  <a:lnTo>
                    <a:pt x="15" y="3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48" name="Freeform 223">
              <a:extLst>
                <a:ext uri="{FF2B5EF4-FFF2-40B4-BE49-F238E27FC236}">
                  <a16:creationId xmlns:a16="http://schemas.microsoft.com/office/drawing/2014/main" xmlns="" id="{15F96AC4-F6EC-49EB-B1CC-E41388D24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537" y="10932559"/>
              <a:ext cx="15490" cy="15490"/>
            </a:xfrm>
            <a:custGeom>
              <a:avLst/>
              <a:gdLst>
                <a:gd name="T0" fmla="*/ 12 w 15"/>
                <a:gd name="T1" fmla="*/ 0 h 15"/>
                <a:gd name="T2" fmla="*/ 0 w 15"/>
                <a:gd name="T3" fmla="*/ 10 h 15"/>
                <a:gd name="T4" fmla="*/ 5 w 15"/>
                <a:gd name="T5" fmla="*/ 15 h 15"/>
                <a:gd name="T6" fmla="*/ 15 w 15"/>
                <a:gd name="T7" fmla="*/ 3 h 15"/>
                <a:gd name="T8" fmla="*/ 12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2" y="0"/>
                  </a:moveTo>
                  <a:lnTo>
                    <a:pt x="0" y="10"/>
                  </a:lnTo>
                  <a:lnTo>
                    <a:pt x="5" y="15"/>
                  </a:lnTo>
                  <a:lnTo>
                    <a:pt x="15" y="3"/>
                  </a:lnTo>
                  <a:lnTo>
                    <a:pt x="12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49" name="Freeform 224">
              <a:extLst>
                <a:ext uri="{FF2B5EF4-FFF2-40B4-BE49-F238E27FC236}">
                  <a16:creationId xmlns:a16="http://schemas.microsoft.com/office/drawing/2014/main" xmlns="" id="{575B371F-F620-497B-986E-770F47D62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4318" y="9801803"/>
              <a:ext cx="71253" cy="66090"/>
            </a:xfrm>
            <a:custGeom>
              <a:avLst/>
              <a:gdLst>
                <a:gd name="T0" fmla="*/ 56 w 69"/>
                <a:gd name="T1" fmla="*/ 0 h 64"/>
                <a:gd name="T2" fmla="*/ 0 w 69"/>
                <a:gd name="T3" fmla="*/ 55 h 64"/>
                <a:gd name="T4" fmla="*/ 15 w 69"/>
                <a:gd name="T5" fmla="*/ 64 h 64"/>
                <a:gd name="T6" fmla="*/ 69 w 69"/>
                <a:gd name="T7" fmla="*/ 9 h 64"/>
                <a:gd name="T8" fmla="*/ 56 w 69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4">
                  <a:moveTo>
                    <a:pt x="56" y="0"/>
                  </a:moveTo>
                  <a:lnTo>
                    <a:pt x="0" y="55"/>
                  </a:lnTo>
                  <a:lnTo>
                    <a:pt x="15" y="64"/>
                  </a:lnTo>
                  <a:lnTo>
                    <a:pt x="69" y="9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50" name="Freeform 225">
              <a:extLst>
                <a:ext uri="{FF2B5EF4-FFF2-40B4-BE49-F238E27FC236}">
                  <a16:creationId xmlns:a16="http://schemas.microsoft.com/office/drawing/2014/main" xmlns="" id="{58C64AC8-CAB7-4DC9-BF00-630E7F2D5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4318" y="9801803"/>
              <a:ext cx="71253" cy="66090"/>
            </a:xfrm>
            <a:custGeom>
              <a:avLst/>
              <a:gdLst>
                <a:gd name="T0" fmla="*/ 56 w 69"/>
                <a:gd name="T1" fmla="*/ 0 h 64"/>
                <a:gd name="T2" fmla="*/ 0 w 69"/>
                <a:gd name="T3" fmla="*/ 55 h 64"/>
                <a:gd name="T4" fmla="*/ 15 w 69"/>
                <a:gd name="T5" fmla="*/ 64 h 64"/>
                <a:gd name="T6" fmla="*/ 69 w 69"/>
                <a:gd name="T7" fmla="*/ 9 h 64"/>
                <a:gd name="T8" fmla="*/ 56 w 69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4">
                  <a:moveTo>
                    <a:pt x="56" y="0"/>
                  </a:moveTo>
                  <a:lnTo>
                    <a:pt x="0" y="55"/>
                  </a:lnTo>
                  <a:lnTo>
                    <a:pt x="15" y="64"/>
                  </a:lnTo>
                  <a:lnTo>
                    <a:pt x="69" y="9"/>
                  </a:lnTo>
                  <a:lnTo>
                    <a:pt x="5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51" name="Freeform 226">
              <a:extLst>
                <a:ext uri="{FF2B5EF4-FFF2-40B4-BE49-F238E27FC236}">
                  <a16:creationId xmlns:a16="http://schemas.microsoft.com/office/drawing/2014/main" xmlns="" id="{2FA717A1-4FDF-49E4-AF97-3CFE28E6AC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73031" y="10235517"/>
              <a:ext cx="1221630" cy="592743"/>
            </a:xfrm>
            <a:custGeom>
              <a:avLst/>
              <a:gdLst>
                <a:gd name="T0" fmla="*/ 727 w 786"/>
                <a:gd name="T1" fmla="*/ 380 h 381"/>
                <a:gd name="T2" fmla="*/ 729 w 786"/>
                <a:gd name="T3" fmla="*/ 378 h 381"/>
                <a:gd name="T4" fmla="*/ 726 w 786"/>
                <a:gd name="T5" fmla="*/ 376 h 381"/>
                <a:gd name="T6" fmla="*/ 730 w 786"/>
                <a:gd name="T7" fmla="*/ 369 h 381"/>
                <a:gd name="T8" fmla="*/ 0 w 786"/>
                <a:gd name="T9" fmla="*/ 294 h 381"/>
                <a:gd name="T10" fmla="*/ 11 w 786"/>
                <a:gd name="T11" fmla="*/ 297 h 381"/>
                <a:gd name="T12" fmla="*/ 8 w 786"/>
                <a:gd name="T13" fmla="*/ 286 h 381"/>
                <a:gd name="T14" fmla="*/ 15 w 786"/>
                <a:gd name="T15" fmla="*/ 294 h 381"/>
                <a:gd name="T16" fmla="*/ 8 w 786"/>
                <a:gd name="T17" fmla="*/ 286 h 381"/>
                <a:gd name="T18" fmla="*/ 715 w 786"/>
                <a:gd name="T19" fmla="*/ 288 h 381"/>
                <a:gd name="T20" fmla="*/ 712 w 786"/>
                <a:gd name="T21" fmla="*/ 294 h 381"/>
                <a:gd name="T22" fmla="*/ 705 w 786"/>
                <a:gd name="T23" fmla="*/ 298 h 381"/>
                <a:gd name="T24" fmla="*/ 721 w 786"/>
                <a:gd name="T25" fmla="*/ 297 h 381"/>
                <a:gd name="T26" fmla="*/ 13 w 786"/>
                <a:gd name="T27" fmla="*/ 280 h 381"/>
                <a:gd name="T28" fmla="*/ 20 w 786"/>
                <a:gd name="T29" fmla="*/ 288 h 381"/>
                <a:gd name="T30" fmla="*/ 13 w 786"/>
                <a:gd name="T31" fmla="*/ 280 h 381"/>
                <a:gd name="T32" fmla="*/ 721 w 786"/>
                <a:gd name="T33" fmla="*/ 281 h 381"/>
                <a:gd name="T34" fmla="*/ 727 w 786"/>
                <a:gd name="T35" fmla="*/ 290 h 381"/>
                <a:gd name="T36" fmla="*/ 731 w 786"/>
                <a:gd name="T37" fmla="*/ 272 h 381"/>
                <a:gd name="T38" fmla="*/ 729 w 786"/>
                <a:gd name="T39" fmla="*/ 278 h 381"/>
                <a:gd name="T40" fmla="*/ 734 w 786"/>
                <a:gd name="T41" fmla="*/ 284 h 381"/>
                <a:gd name="T42" fmla="*/ 736 w 786"/>
                <a:gd name="T43" fmla="*/ 281 h 381"/>
                <a:gd name="T44" fmla="*/ 731 w 786"/>
                <a:gd name="T45" fmla="*/ 272 h 381"/>
                <a:gd name="T46" fmla="*/ 23 w 786"/>
                <a:gd name="T47" fmla="*/ 271 h 381"/>
                <a:gd name="T48" fmla="*/ 34 w 786"/>
                <a:gd name="T49" fmla="*/ 274 h 381"/>
                <a:gd name="T50" fmla="*/ 628 w 786"/>
                <a:gd name="T51" fmla="*/ 266 h 381"/>
                <a:gd name="T52" fmla="*/ 624 w 786"/>
                <a:gd name="T53" fmla="*/ 278 h 381"/>
                <a:gd name="T54" fmla="*/ 628 w 786"/>
                <a:gd name="T55" fmla="*/ 266 h 381"/>
                <a:gd name="T56" fmla="*/ 770 w 786"/>
                <a:gd name="T57" fmla="*/ 248 h 381"/>
                <a:gd name="T58" fmla="*/ 772 w 786"/>
                <a:gd name="T59" fmla="*/ 244 h 381"/>
                <a:gd name="T60" fmla="*/ 763 w 786"/>
                <a:gd name="T61" fmla="*/ 240 h 381"/>
                <a:gd name="T62" fmla="*/ 762 w 786"/>
                <a:gd name="T63" fmla="*/ 248 h 381"/>
                <a:gd name="T64" fmla="*/ 752 w 786"/>
                <a:gd name="T65" fmla="*/ 251 h 381"/>
                <a:gd name="T66" fmla="*/ 767 w 786"/>
                <a:gd name="T67" fmla="*/ 251 h 381"/>
                <a:gd name="T68" fmla="*/ 763 w 786"/>
                <a:gd name="T69" fmla="*/ 240 h 381"/>
                <a:gd name="T70" fmla="*/ 770 w 786"/>
                <a:gd name="T71" fmla="*/ 233 h 381"/>
                <a:gd name="T72" fmla="*/ 770 w 786"/>
                <a:gd name="T73" fmla="*/ 233 h 381"/>
                <a:gd name="T74" fmla="*/ 586 w 786"/>
                <a:gd name="T75" fmla="*/ 240 h 381"/>
                <a:gd name="T76" fmla="*/ 608 w 786"/>
                <a:gd name="T77" fmla="*/ 246 h 381"/>
                <a:gd name="T78" fmla="*/ 781 w 786"/>
                <a:gd name="T79" fmla="*/ 226 h 381"/>
                <a:gd name="T80" fmla="*/ 783 w 786"/>
                <a:gd name="T81" fmla="*/ 234 h 381"/>
                <a:gd name="T82" fmla="*/ 786 w 786"/>
                <a:gd name="T83" fmla="*/ 232 h 381"/>
                <a:gd name="T84" fmla="*/ 781 w 786"/>
                <a:gd name="T85" fmla="*/ 226 h 381"/>
                <a:gd name="T86" fmla="*/ 773 w 786"/>
                <a:gd name="T87" fmla="*/ 229 h 381"/>
                <a:gd name="T88" fmla="*/ 774 w 786"/>
                <a:gd name="T89" fmla="*/ 230 h 381"/>
                <a:gd name="T90" fmla="*/ 778 w 786"/>
                <a:gd name="T91" fmla="*/ 240 h 381"/>
                <a:gd name="T92" fmla="*/ 778 w 786"/>
                <a:gd name="T93" fmla="*/ 233 h 381"/>
                <a:gd name="T94" fmla="*/ 778 w 786"/>
                <a:gd name="T95" fmla="*/ 232 h 381"/>
                <a:gd name="T96" fmla="*/ 514 w 786"/>
                <a:gd name="T97" fmla="*/ 167 h 381"/>
                <a:gd name="T98" fmla="*/ 549 w 786"/>
                <a:gd name="T99" fmla="*/ 187 h 381"/>
                <a:gd name="T100" fmla="*/ 514 w 786"/>
                <a:gd name="T101" fmla="*/ 167 h 381"/>
                <a:gd name="T102" fmla="*/ 219 w 786"/>
                <a:gd name="T103" fmla="*/ 75 h 381"/>
                <a:gd name="T104" fmla="*/ 232 w 786"/>
                <a:gd name="T105" fmla="*/ 76 h 381"/>
                <a:gd name="T106" fmla="*/ 245 w 786"/>
                <a:gd name="T107" fmla="*/ 48 h 381"/>
                <a:gd name="T108" fmla="*/ 253 w 786"/>
                <a:gd name="T109" fmla="*/ 55 h 381"/>
                <a:gd name="T110" fmla="*/ 245 w 786"/>
                <a:gd name="T111" fmla="*/ 48 h 381"/>
                <a:gd name="T112" fmla="*/ 394 w 786"/>
                <a:gd name="T113" fmla="*/ 48 h 381"/>
                <a:gd name="T114" fmla="*/ 414 w 786"/>
                <a:gd name="T115" fmla="*/ 53 h 381"/>
                <a:gd name="T116" fmla="*/ 293 w 786"/>
                <a:gd name="T117" fmla="*/ 0 h 381"/>
                <a:gd name="T118" fmla="*/ 301 w 786"/>
                <a:gd name="T119" fmla="*/ 7 h 381"/>
                <a:gd name="T120" fmla="*/ 293 w 786"/>
                <a:gd name="T121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86" h="381">
                  <a:moveTo>
                    <a:pt x="729" y="378"/>
                  </a:moveTo>
                  <a:cubicBezTo>
                    <a:pt x="727" y="380"/>
                    <a:pt x="727" y="380"/>
                    <a:pt x="727" y="380"/>
                  </a:cubicBezTo>
                  <a:cubicBezTo>
                    <a:pt x="727" y="381"/>
                    <a:pt x="727" y="381"/>
                    <a:pt x="727" y="381"/>
                  </a:cubicBezTo>
                  <a:cubicBezTo>
                    <a:pt x="729" y="378"/>
                    <a:pt x="729" y="378"/>
                    <a:pt x="729" y="378"/>
                  </a:cubicBezTo>
                  <a:moveTo>
                    <a:pt x="730" y="369"/>
                  </a:moveTo>
                  <a:cubicBezTo>
                    <a:pt x="726" y="376"/>
                    <a:pt x="726" y="376"/>
                    <a:pt x="726" y="376"/>
                  </a:cubicBezTo>
                  <a:cubicBezTo>
                    <a:pt x="732" y="370"/>
                    <a:pt x="732" y="370"/>
                    <a:pt x="732" y="370"/>
                  </a:cubicBezTo>
                  <a:cubicBezTo>
                    <a:pt x="730" y="369"/>
                    <a:pt x="730" y="369"/>
                    <a:pt x="730" y="369"/>
                  </a:cubicBezTo>
                  <a:moveTo>
                    <a:pt x="2" y="291"/>
                  </a:moveTo>
                  <a:cubicBezTo>
                    <a:pt x="0" y="294"/>
                    <a:pt x="0" y="294"/>
                    <a:pt x="0" y="294"/>
                  </a:cubicBezTo>
                  <a:cubicBezTo>
                    <a:pt x="9" y="299"/>
                    <a:pt x="9" y="299"/>
                    <a:pt x="9" y="299"/>
                  </a:cubicBezTo>
                  <a:cubicBezTo>
                    <a:pt x="11" y="297"/>
                    <a:pt x="11" y="297"/>
                    <a:pt x="11" y="297"/>
                  </a:cubicBezTo>
                  <a:cubicBezTo>
                    <a:pt x="2" y="291"/>
                    <a:pt x="2" y="291"/>
                    <a:pt x="2" y="291"/>
                  </a:cubicBezTo>
                  <a:moveTo>
                    <a:pt x="8" y="286"/>
                  </a:moveTo>
                  <a:cubicBezTo>
                    <a:pt x="5" y="288"/>
                    <a:pt x="5" y="288"/>
                    <a:pt x="5" y="288"/>
                  </a:cubicBezTo>
                  <a:cubicBezTo>
                    <a:pt x="15" y="294"/>
                    <a:pt x="15" y="294"/>
                    <a:pt x="15" y="294"/>
                  </a:cubicBezTo>
                  <a:cubicBezTo>
                    <a:pt x="17" y="291"/>
                    <a:pt x="17" y="291"/>
                    <a:pt x="17" y="291"/>
                  </a:cubicBezTo>
                  <a:cubicBezTo>
                    <a:pt x="8" y="286"/>
                    <a:pt x="8" y="286"/>
                    <a:pt x="8" y="286"/>
                  </a:cubicBezTo>
                  <a:moveTo>
                    <a:pt x="718" y="285"/>
                  </a:moveTo>
                  <a:cubicBezTo>
                    <a:pt x="715" y="288"/>
                    <a:pt x="715" y="288"/>
                    <a:pt x="715" y="288"/>
                  </a:cubicBezTo>
                  <a:cubicBezTo>
                    <a:pt x="717" y="296"/>
                    <a:pt x="717" y="296"/>
                    <a:pt x="717" y="296"/>
                  </a:cubicBezTo>
                  <a:cubicBezTo>
                    <a:pt x="715" y="295"/>
                    <a:pt x="714" y="294"/>
                    <a:pt x="712" y="294"/>
                  </a:cubicBezTo>
                  <a:cubicBezTo>
                    <a:pt x="711" y="292"/>
                    <a:pt x="711" y="292"/>
                    <a:pt x="711" y="292"/>
                  </a:cubicBezTo>
                  <a:cubicBezTo>
                    <a:pt x="705" y="298"/>
                    <a:pt x="705" y="298"/>
                    <a:pt x="705" y="298"/>
                  </a:cubicBezTo>
                  <a:cubicBezTo>
                    <a:pt x="709" y="299"/>
                    <a:pt x="712" y="301"/>
                    <a:pt x="715" y="302"/>
                  </a:cubicBezTo>
                  <a:cubicBezTo>
                    <a:pt x="721" y="297"/>
                    <a:pt x="721" y="297"/>
                    <a:pt x="721" y="297"/>
                  </a:cubicBezTo>
                  <a:cubicBezTo>
                    <a:pt x="718" y="285"/>
                    <a:pt x="718" y="285"/>
                    <a:pt x="718" y="285"/>
                  </a:cubicBezTo>
                  <a:moveTo>
                    <a:pt x="13" y="280"/>
                  </a:moveTo>
                  <a:cubicBezTo>
                    <a:pt x="11" y="282"/>
                    <a:pt x="11" y="282"/>
                    <a:pt x="11" y="282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3" y="285"/>
                    <a:pt x="23" y="285"/>
                    <a:pt x="23" y="285"/>
                  </a:cubicBezTo>
                  <a:cubicBezTo>
                    <a:pt x="13" y="280"/>
                    <a:pt x="13" y="280"/>
                    <a:pt x="13" y="280"/>
                  </a:cubicBezTo>
                  <a:moveTo>
                    <a:pt x="724" y="278"/>
                  </a:moveTo>
                  <a:cubicBezTo>
                    <a:pt x="721" y="281"/>
                    <a:pt x="721" y="281"/>
                    <a:pt x="721" y="281"/>
                  </a:cubicBezTo>
                  <a:cubicBezTo>
                    <a:pt x="724" y="293"/>
                    <a:pt x="724" y="293"/>
                    <a:pt x="724" y="293"/>
                  </a:cubicBezTo>
                  <a:cubicBezTo>
                    <a:pt x="727" y="290"/>
                    <a:pt x="727" y="290"/>
                    <a:pt x="727" y="290"/>
                  </a:cubicBezTo>
                  <a:cubicBezTo>
                    <a:pt x="724" y="278"/>
                    <a:pt x="724" y="278"/>
                    <a:pt x="724" y="278"/>
                  </a:cubicBezTo>
                  <a:moveTo>
                    <a:pt x="731" y="272"/>
                  </a:moveTo>
                  <a:cubicBezTo>
                    <a:pt x="726" y="276"/>
                    <a:pt x="726" y="276"/>
                    <a:pt x="726" y="276"/>
                  </a:cubicBezTo>
                  <a:cubicBezTo>
                    <a:pt x="727" y="277"/>
                    <a:pt x="728" y="277"/>
                    <a:pt x="729" y="278"/>
                  </a:cubicBezTo>
                  <a:cubicBezTo>
                    <a:pt x="731" y="287"/>
                    <a:pt x="731" y="287"/>
                    <a:pt x="731" y="287"/>
                  </a:cubicBezTo>
                  <a:cubicBezTo>
                    <a:pt x="734" y="284"/>
                    <a:pt x="734" y="284"/>
                    <a:pt x="734" y="284"/>
                  </a:cubicBezTo>
                  <a:cubicBezTo>
                    <a:pt x="733" y="280"/>
                    <a:pt x="733" y="280"/>
                    <a:pt x="733" y="280"/>
                  </a:cubicBezTo>
                  <a:cubicBezTo>
                    <a:pt x="734" y="280"/>
                    <a:pt x="735" y="281"/>
                    <a:pt x="736" y="281"/>
                  </a:cubicBezTo>
                  <a:cubicBezTo>
                    <a:pt x="741" y="277"/>
                    <a:pt x="741" y="277"/>
                    <a:pt x="741" y="277"/>
                  </a:cubicBezTo>
                  <a:cubicBezTo>
                    <a:pt x="738" y="275"/>
                    <a:pt x="735" y="273"/>
                    <a:pt x="731" y="272"/>
                  </a:cubicBezTo>
                  <a:moveTo>
                    <a:pt x="25" y="268"/>
                  </a:moveTo>
                  <a:cubicBezTo>
                    <a:pt x="23" y="271"/>
                    <a:pt x="23" y="271"/>
                    <a:pt x="23" y="271"/>
                  </a:cubicBezTo>
                  <a:cubicBezTo>
                    <a:pt x="32" y="276"/>
                    <a:pt x="32" y="276"/>
                    <a:pt x="32" y="276"/>
                  </a:cubicBezTo>
                  <a:cubicBezTo>
                    <a:pt x="34" y="274"/>
                    <a:pt x="34" y="274"/>
                    <a:pt x="34" y="274"/>
                  </a:cubicBezTo>
                  <a:cubicBezTo>
                    <a:pt x="25" y="268"/>
                    <a:pt x="25" y="268"/>
                    <a:pt x="25" y="268"/>
                  </a:cubicBezTo>
                  <a:moveTo>
                    <a:pt x="628" y="266"/>
                  </a:moveTo>
                  <a:cubicBezTo>
                    <a:pt x="622" y="275"/>
                    <a:pt x="622" y="275"/>
                    <a:pt x="622" y="275"/>
                  </a:cubicBezTo>
                  <a:cubicBezTo>
                    <a:pt x="624" y="278"/>
                    <a:pt x="624" y="278"/>
                    <a:pt x="624" y="278"/>
                  </a:cubicBezTo>
                  <a:cubicBezTo>
                    <a:pt x="630" y="269"/>
                    <a:pt x="630" y="269"/>
                    <a:pt x="630" y="269"/>
                  </a:cubicBezTo>
                  <a:cubicBezTo>
                    <a:pt x="628" y="266"/>
                    <a:pt x="628" y="266"/>
                    <a:pt x="628" y="266"/>
                  </a:cubicBezTo>
                  <a:moveTo>
                    <a:pt x="768" y="240"/>
                  </a:moveTo>
                  <a:cubicBezTo>
                    <a:pt x="770" y="248"/>
                    <a:pt x="770" y="248"/>
                    <a:pt x="770" y="248"/>
                  </a:cubicBezTo>
                  <a:cubicBezTo>
                    <a:pt x="773" y="245"/>
                    <a:pt x="773" y="245"/>
                    <a:pt x="773" y="245"/>
                  </a:cubicBezTo>
                  <a:cubicBezTo>
                    <a:pt x="772" y="244"/>
                    <a:pt x="772" y="244"/>
                    <a:pt x="772" y="244"/>
                  </a:cubicBezTo>
                  <a:cubicBezTo>
                    <a:pt x="771" y="243"/>
                    <a:pt x="770" y="242"/>
                    <a:pt x="768" y="240"/>
                  </a:cubicBezTo>
                  <a:moveTo>
                    <a:pt x="763" y="240"/>
                  </a:moveTo>
                  <a:cubicBezTo>
                    <a:pt x="760" y="242"/>
                    <a:pt x="760" y="242"/>
                    <a:pt x="760" y="242"/>
                  </a:cubicBezTo>
                  <a:cubicBezTo>
                    <a:pt x="762" y="248"/>
                    <a:pt x="762" y="248"/>
                    <a:pt x="762" y="248"/>
                  </a:cubicBezTo>
                  <a:cubicBezTo>
                    <a:pt x="760" y="248"/>
                    <a:pt x="759" y="247"/>
                    <a:pt x="757" y="246"/>
                  </a:cubicBezTo>
                  <a:cubicBezTo>
                    <a:pt x="752" y="251"/>
                    <a:pt x="752" y="251"/>
                    <a:pt x="752" y="251"/>
                  </a:cubicBezTo>
                  <a:cubicBezTo>
                    <a:pt x="755" y="252"/>
                    <a:pt x="759" y="254"/>
                    <a:pt x="762" y="256"/>
                  </a:cubicBezTo>
                  <a:cubicBezTo>
                    <a:pt x="767" y="251"/>
                    <a:pt x="767" y="251"/>
                    <a:pt x="767" y="251"/>
                  </a:cubicBezTo>
                  <a:cubicBezTo>
                    <a:pt x="767" y="251"/>
                    <a:pt x="766" y="251"/>
                    <a:pt x="766" y="250"/>
                  </a:cubicBezTo>
                  <a:cubicBezTo>
                    <a:pt x="763" y="240"/>
                    <a:pt x="763" y="240"/>
                    <a:pt x="763" y="240"/>
                  </a:cubicBezTo>
                  <a:moveTo>
                    <a:pt x="770" y="233"/>
                  </a:moveTo>
                  <a:cubicBezTo>
                    <a:pt x="770" y="233"/>
                    <a:pt x="770" y="233"/>
                    <a:pt x="770" y="233"/>
                  </a:cubicBezTo>
                  <a:cubicBezTo>
                    <a:pt x="770" y="233"/>
                    <a:pt x="770" y="233"/>
                    <a:pt x="770" y="234"/>
                  </a:cubicBezTo>
                  <a:cubicBezTo>
                    <a:pt x="770" y="233"/>
                    <a:pt x="770" y="233"/>
                    <a:pt x="770" y="233"/>
                  </a:cubicBezTo>
                  <a:moveTo>
                    <a:pt x="579" y="233"/>
                  </a:moveTo>
                  <a:cubicBezTo>
                    <a:pt x="586" y="240"/>
                    <a:pt x="586" y="240"/>
                    <a:pt x="586" y="240"/>
                  </a:cubicBezTo>
                  <a:cubicBezTo>
                    <a:pt x="596" y="244"/>
                    <a:pt x="606" y="249"/>
                    <a:pt x="615" y="254"/>
                  </a:cubicBezTo>
                  <a:cubicBezTo>
                    <a:pt x="608" y="246"/>
                    <a:pt x="608" y="246"/>
                    <a:pt x="608" y="246"/>
                  </a:cubicBezTo>
                  <a:cubicBezTo>
                    <a:pt x="598" y="242"/>
                    <a:pt x="589" y="237"/>
                    <a:pt x="579" y="233"/>
                  </a:cubicBezTo>
                  <a:moveTo>
                    <a:pt x="781" y="226"/>
                  </a:moveTo>
                  <a:cubicBezTo>
                    <a:pt x="781" y="234"/>
                    <a:pt x="781" y="234"/>
                    <a:pt x="781" y="234"/>
                  </a:cubicBezTo>
                  <a:cubicBezTo>
                    <a:pt x="782" y="234"/>
                    <a:pt x="782" y="234"/>
                    <a:pt x="783" y="234"/>
                  </a:cubicBezTo>
                  <a:cubicBezTo>
                    <a:pt x="783" y="235"/>
                    <a:pt x="783" y="235"/>
                    <a:pt x="783" y="235"/>
                  </a:cubicBezTo>
                  <a:cubicBezTo>
                    <a:pt x="786" y="232"/>
                    <a:pt x="786" y="232"/>
                    <a:pt x="786" y="232"/>
                  </a:cubicBezTo>
                  <a:cubicBezTo>
                    <a:pt x="786" y="229"/>
                    <a:pt x="786" y="229"/>
                    <a:pt x="786" y="229"/>
                  </a:cubicBezTo>
                  <a:cubicBezTo>
                    <a:pt x="784" y="228"/>
                    <a:pt x="783" y="227"/>
                    <a:pt x="781" y="226"/>
                  </a:cubicBezTo>
                  <a:moveTo>
                    <a:pt x="778" y="225"/>
                  </a:moveTo>
                  <a:cubicBezTo>
                    <a:pt x="773" y="229"/>
                    <a:pt x="773" y="229"/>
                    <a:pt x="773" y="229"/>
                  </a:cubicBezTo>
                  <a:cubicBezTo>
                    <a:pt x="773" y="230"/>
                    <a:pt x="773" y="230"/>
                    <a:pt x="773" y="230"/>
                  </a:cubicBezTo>
                  <a:cubicBezTo>
                    <a:pt x="773" y="230"/>
                    <a:pt x="774" y="230"/>
                    <a:pt x="774" y="230"/>
                  </a:cubicBezTo>
                  <a:cubicBezTo>
                    <a:pt x="776" y="238"/>
                    <a:pt x="776" y="238"/>
                    <a:pt x="776" y="238"/>
                  </a:cubicBezTo>
                  <a:cubicBezTo>
                    <a:pt x="776" y="239"/>
                    <a:pt x="777" y="240"/>
                    <a:pt x="778" y="240"/>
                  </a:cubicBezTo>
                  <a:cubicBezTo>
                    <a:pt x="778" y="240"/>
                    <a:pt x="778" y="240"/>
                    <a:pt x="778" y="240"/>
                  </a:cubicBezTo>
                  <a:cubicBezTo>
                    <a:pt x="778" y="233"/>
                    <a:pt x="778" y="233"/>
                    <a:pt x="778" y="233"/>
                  </a:cubicBezTo>
                  <a:cubicBezTo>
                    <a:pt x="778" y="232"/>
                    <a:pt x="778" y="232"/>
                    <a:pt x="778" y="232"/>
                  </a:cubicBezTo>
                  <a:cubicBezTo>
                    <a:pt x="778" y="232"/>
                    <a:pt x="778" y="232"/>
                    <a:pt x="778" y="232"/>
                  </a:cubicBezTo>
                  <a:cubicBezTo>
                    <a:pt x="778" y="225"/>
                    <a:pt x="778" y="225"/>
                    <a:pt x="778" y="225"/>
                  </a:cubicBezTo>
                  <a:moveTo>
                    <a:pt x="514" y="167"/>
                  </a:moveTo>
                  <a:cubicBezTo>
                    <a:pt x="521" y="174"/>
                    <a:pt x="521" y="174"/>
                    <a:pt x="521" y="174"/>
                  </a:cubicBezTo>
                  <a:cubicBezTo>
                    <a:pt x="530" y="178"/>
                    <a:pt x="539" y="183"/>
                    <a:pt x="549" y="187"/>
                  </a:cubicBezTo>
                  <a:cubicBezTo>
                    <a:pt x="542" y="180"/>
                    <a:pt x="542" y="180"/>
                    <a:pt x="542" y="180"/>
                  </a:cubicBezTo>
                  <a:cubicBezTo>
                    <a:pt x="532" y="176"/>
                    <a:pt x="523" y="171"/>
                    <a:pt x="514" y="167"/>
                  </a:cubicBezTo>
                  <a:moveTo>
                    <a:pt x="221" y="72"/>
                  </a:moveTo>
                  <a:cubicBezTo>
                    <a:pt x="219" y="75"/>
                    <a:pt x="219" y="75"/>
                    <a:pt x="219" y="75"/>
                  </a:cubicBezTo>
                  <a:cubicBezTo>
                    <a:pt x="222" y="76"/>
                    <a:pt x="226" y="78"/>
                    <a:pt x="229" y="79"/>
                  </a:cubicBezTo>
                  <a:cubicBezTo>
                    <a:pt x="232" y="76"/>
                    <a:pt x="232" y="76"/>
                    <a:pt x="232" y="76"/>
                  </a:cubicBezTo>
                  <a:cubicBezTo>
                    <a:pt x="228" y="75"/>
                    <a:pt x="225" y="73"/>
                    <a:pt x="221" y="72"/>
                  </a:cubicBezTo>
                  <a:moveTo>
                    <a:pt x="245" y="48"/>
                  </a:moveTo>
                  <a:cubicBezTo>
                    <a:pt x="243" y="50"/>
                    <a:pt x="243" y="50"/>
                    <a:pt x="243" y="50"/>
                  </a:cubicBezTo>
                  <a:cubicBezTo>
                    <a:pt x="246" y="52"/>
                    <a:pt x="250" y="53"/>
                    <a:pt x="253" y="55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2" y="51"/>
                    <a:pt x="249" y="49"/>
                    <a:pt x="245" y="48"/>
                  </a:cubicBezTo>
                  <a:moveTo>
                    <a:pt x="388" y="41"/>
                  </a:moveTo>
                  <a:cubicBezTo>
                    <a:pt x="394" y="48"/>
                    <a:pt x="394" y="48"/>
                    <a:pt x="394" y="48"/>
                  </a:cubicBezTo>
                  <a:cubicBezTo>
                    <a:pt x="403" y="51"/>
                    <a:pt x="412" y="55"/>
                    <a:pt x="421" y="59"/>
                  </a:cubicBezTo>
                  <a:cubicBezTo>
                    <a:pt x="414" y="53"/>
                    <a:pt x="414" y="53"/>
                    <a:pt x="414" y="53"/>
                  </a:cubicBezTo>
                  <a:cubicBezTo>
                    <a:pt x="406" y="49"/>
                    <a:pt x="397" y="45"/>
                    <a:pt x="388" y="41"/>
                  </a:cubicBezTo>
                  <a:moveTo>
                    <a:pt x="293" y="0"/>
                  </a:moveTo>
                  <a:cubicBezTo>
                    <a:pt x="291" y="3"/>
                    <a:pt x="291" y="3"/>
                    <a:pt x="291" y="3"/>
                  </a:cubicBezTo>
                  <a:cubicBezTo>
                    <a:pt x="294" y="4"/>
                    <a:pt x="298" y="6"/>
                    <a:pt x="301" y="7"/>
                  </a:cubicBezTo>
                  <a:cubicBezTo>
                    <a:pt x="304" y="5"/>
                    <a:pt x="304" y="5"/>
                    <a:pt x="304" y="5"/>
                  </a:cubicBezTo>
                  <a:cubicBezTo>
                    <a:pt x="300" y="3"/>
                    <a:pt x="297" y="2"/>
                    <a:pt x="29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852" name="Freeform 227">
              <a:extLst>
                <a:ext uri="{FF2B5EF4-FFF2-40B4-BE49-F238E27FC236}">
                  <a16:creationId xmlns:a16="http://schemas.microsoft.com/office/drawing/2014/main" xmlns="" id="{B6CB0312-F122-4AAA-A349-FFC887372D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9657" y="10585587"/>
              <a:ext cx="98102" cy="240609"/>
            </a:xfrm>
            <a:custGeom>
              <a:avLst/>
              <a:gdLst>
                <a:gd name="T0" fmla="*/ 7 w 63"/>
                <a:gd name="T1" fmla="*/ 145 h 155"/>
                <a:gd name="T2" fmla="*/ 1 w 63"/>
                <a:gd name="T3" fmla="*/ 151 h 155"/>
                <a:gd name="T4" fmla="*/ 0 w 63"/>
                <a:gd name="T5" fmla="*/ 153 h 155"/>
                <a:gd name="T6" fmla="*/ 2 w 63"/>
                <a:gd name="T7" fmla="*/ 155 h 155"/>
                <a:gd name="T8" fmla="*/ 4 w 63"/>
                <a:gd name="T9" fmla="*/ 153 h 155"/>
                <a:gd name="T10" fmla="*/ 8 w 63"/>
                <a:gd name="T11" fmla="*/ 146 h 155"/>
                <a:gd name="T12" fmla="*/ 7 w 63"/>
                <a:gd name="T13" fmla="*/ 145 h 155"/>
                <a:gd name="T14" fmla="*/ 51 w 63"/>
                <a:gd name="T15" fmla="*/ 13 h 155"/>
                <a:gd name="T16" fmla="*/ 51 w 63"/>
                <a:gd name="T17" fmla="*/ 16 h 155"/>
                <a:gd name="T18" fmla="*/ 53 w 63"/>
                <a:gd name="T19" fmla="*/ 15 h 155"/>
                <a:gd name="T20" fmla="*/ 51 w 63"/>
                <a:gd name="T21" fmla="*/ 13 h 155"/>
                <a:gd name="T22" fmla="*/ 45 w 63"/>
                <a:gd name="T23" fmla="*/ 8 h 155"/>
                <a:gd name="T24" fmla="*/ 42 w 63"/>
                <a:gd name="T25" fmla="*/ 11 h 155"/>
                <a:gd name="T26" fmla="*/ 43 w 63"/>
                <a:gd name="T27" fmla="*/ 15 h 155"/>
                <a:gd name="T28" fmla="*/ 47 w 63"/>
                <a:gd name="T29" fmla="*/ 19 h 155"/>
                <a:gd name="T30" fmla="*/ 45 w 63"/>
                <a:gd name="T31" fmla="*/ 9 h 155"/>
                <a:gd name="T32" fmla="*/ 45 w 63"/>
                <a:gd name="T33" fmla="*/ 8 h 155"/>
                <a:gd name="T34" fmla="*/ 53 w 63"/>
                <a:gd name="T35" fmla="*/ 8 h 155"/>
                <a:gd name="T36" fmla="*/ 53 w 63"/>
                <a:gd name="T37" fmla="*/ 15 h 155"/>
                <a:gd name="T38" fmla="*/ 54 w 63"/>
                <a:gd name="T39" fmla="*/ 13 h 155"/>
                <a:gd name="T40" fmla="*/ 53 w 63"/>
                <a:gd name="T41" fmla="*/ 8 h 155"/>
                <a:gd name="T42" fmla="*/ 48 w 63"/>
                <a:gd name="T43" fmla="*/ 4 h 155"/>
                <a:gd name="T44" fmla="*/ 48 w 63"/>
                <a:gd name="T45" fmla="*/ 5 h 155"/>
                <a:gd name="T46" fmla="*/ 48 w 63"/>
                <a:gd name="T47" fmla="*/ 5 h 155"/>
                <a:gd name="T48" fmla="*/ 48 w 63"/>
                <a:gd name="T49" fmla="*/ 4 h 155"/>
                <a:gd name="T50" fmla="*/ 61 w 63"/>
                <a:gd name="T51" fmla="*/ 4 h 155"/>
                <a:gd name="T52" fmla="*/ 61 w 63"/>
                <a:gd name="T53" fmla="*/ 7 h 155"/>
                <a:gd name="T54" fmla="*/ 63 w 63"/>
                <a:gd name="T55" fmla="*/ 5 h 155"/>
                <a:gd name="T56" fmla="*/ 61 w 63"/>
                <a:gd name="T57" fmla="*/ 4 h 155"/>
                <a:gd name="T58" fmla="*/ 53 w 63"/>
                <a:gd name="T59" fmla="*/ 0 h 155"/>
                <a:gd name="T60" fmla="*/ 53 w 63"/>
                <a:gd name="T61" fmla="*/ 0 h 155"/>
                <a:gd name="T62" fmla="*/ 53 w 63"/>
                <a:gd name="T63" fmla="*/ 7 h 155"/>
                <a:gd name="T64" fmla="*/ 56 w 63"/>
                <a:gd name="T65" fmla="*/ 9 h 155"/>
                <a:gd name="T66" fmla="*/ 56 w 63"/>
                <a:gd name="T67" fmla="*/ 1 h 155"/>
                <a:gd name="T68" fmla="*/ 53 w 63"/>
                <a:gd name="T6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3" h="155">
                  <a:moveTo>
                    <a:pt x="7" y="145"/>
                  </a:moveTo>
                  <a:cubicBezTo>
                    <a:pt x="1" y="151"/>
                    <a:pt x="1" y="151"/>
                    <a:pt x="1" y="151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7" y="145"/>
                    <a:pt x="7" y="145"/>
                    <a:pt x="7" y="145"/>
                  </a:cubicBezTo>
                  <a:moveTo>
                    <a:pt x="51" y="13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5"/>
                    <a:pt x="51" y="14"/>
                    <a:pt x="51" y="13"/>
                  </a:cubicBezTo>
                  <a:moveTo>
                    <a:pt x="45" y="8"/>
                  </a:moveTo>
                  <a:cubicBezTo>
                    <a:pt x="42" y="11"/>
                    <a:pt x="42" y="11"/>
                    <a:pt x="42" y="11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5" y="17"/>
                    <a:pt x="46" y="18"/>
                    <a:pt x="47" y="1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8"/>
                    <a:pt x="45" y="8"/>
                    <a:pt x="45" y="8"/>
                  </a:cubicBezTo>
                  <a:moveTo>
                    <a:pt x="53" y="8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3" y="8"/>
                    <a:pt x="53" y="8"/>
                    <a:pt x="53" y="8"/>
                  </a:cubicBezTo>
                  <a:moveTo>
                    <a:pt x="48" y="4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4"/>
                    <a:pt x="48" y="4"/>
                    <a:pt x="48" y="4"/>
                  </a:cubicBezTo>
                  <a:moveTo>
                    <a:pt x="61" y="4"/>
                  </a:moveTo>
                  <a:cubicBezTo>
                    <a:pt x="61" y="7"/>
                    <a:pt x="61" y="7"/>
                    <a:pt x="61" y="7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2" y="4"/>
                    <a:pt x="61" y="4"/>
                    <a:pt x="61" y="4"/>
                  </a:cubicBezTo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4" y="8"/>
                    <a:pt x="55" y="8"/>
                    <a:pt x="56" y="9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5" y="1"/>
                    <a:pt x="54" y="0"/>
                    <a:pt x="5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215">
                <a:defRPr/>
              </a:pPr>
              <a:endParaRPr lang="ru-RU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</p:grpSp>
      <p:sp>
        <p:nvSpPr>
          <p:cNvPr id="855" name="Скругленный прямоугольник 360">
            <a:extLst>
              <a:ext uri="{FF2B5EF4-FFF2-40B4-BE49-F238E27FC236}">
                <a16:creationId xmlns:a16="http://schemas.microsoft.com/office/drawing/2014/main" xmlns="" id="{BA35F22B-32B6-4AA1-9816-B91EBD887919}"/>
              </a:ext>
            </a:extLst>
          </p:cNvPr>
          <p:cNvSpPr/>
          <p:nvPr/>
        </p:nvSpPr>
        <p:spPr>
          <a:xfrm>
            <a:off x="374472" y="1450473"/>
            <a:ext cx="2341887" cy="2537498"/>
          </a:xfrm>
          <a:prstGeom prst="roundRect">
            <a:avLst>
              <a:gd name="adj" fmla="val 5495"/>
            </a:avLst>
          </a:prstGeom>
          <a:solidFill>
            <a:srgbClr val="9D2235"/>
          </a:solidFill>
          <a:ln w="9525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00817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00817" algn="l" defTabSz="400817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1635" algn="l" defTabSz="400817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2453" algn="l" defTabSz="400817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03269" algn="l" defTabSz="400817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04086" algn="l" defTabSz="400817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04903" algn="l" defTabSz="400817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05721" algn="l" defTabSz="400817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539" algn="l" defTabSz="400817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215"/>
            <a:endParaRPr lang="ru-RU" sz="1734" dirty="0">
              <a:solidFill>
                <a:schemeClr val="bg1"/>
              </a:solidFill>
            </a:endParaRPr>
          </a:p>
        </p:txBody>
      </p:sp>
      <p:grpSp>
        <p:nvGrpSpPr>
          <p:cNvPr id="948" name="Группа 947">
            <a:extLst>
              <a:ext uri="{FF2B5EF4-FFF2-40B4-BE49-F238E27FC236}">
                <a16:creationId xmlns:a16="http://schemas.microsoft.com/office/drawing/2014/main" xmlns="" id="{82716FBD-0EB6-4991-BD6E-6AF60064B74D}"/>
              </a:ext>
            </a:extLst>
          </p:cNvPr>
          <p:cNvGrpSpPr>
            <a:grpSpLocks noChangeAspect="1"/>
          </p:cNvGrpSpPr>
          <p:nvPr/>
        </p:nvGrpSpPr>
        <p:grpSpPr>
          <a:xfrm>
            <a:off x="1335038" y="1743903"/>
            <a:ext cx="379680" cy="384000"/>
            <a:chOff x="11196637" y="2806700"/>
            <a:chExt cx="731838" cy="731838"/>
          </a:xfrm>
          <a:solidFill>
            <a:schemeClr val="bg1"/>
          </a:solidFill>
        </p:grpSpPr>
        <p:sp>
          <p:nvSpPr>
            <p:cNvPr id="949" name="Freeform 2345">
              <a:extLst>
                <a:ext uri="{FF2B5EF4-FFF2-40B4-BE49-F238E27FC236}">
                  <a16:creationId xmlns:a16="http://schemas.microsoft.com/office/drawing/2014/main" xmlns="" id="{23B7F32C-AC4C-4A15-9E83-F33AD5124C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96637" y="2806700"/>
              <a:ext cx="731838" cy="731838"/>
            </a:xfrm>
            <a:custGeom>
              <a:avLst/>
              <a:gdLst>
                <a:gd name="T0" fmla="*/ 15 w 461"/>
                <a:gd name="T1" fmla="*/ 15 h 461"/>
                <a:gd name="T2" fmla="*/ 15 w 461"/>
                <a:gd name="T3" fmla="*/ 447 h 461"/>
                <a:gd name="T4" fmla="*/ 447 w 461"/>
                <a:gd name="T5" fmla="*/ 447 h 461"/>
                <a:gd name="T6" fmla="*/ 447 w 461"/>
                <a:gd name="T7" fmla="*/ 15 h 461"/>
                <a:gd name="T8" fmla="*/ 15 w 461"/>
                <a:gd name="T9" fmla="*/ 15 h 461"/>
                <a:gd name="T10" fmla="*/ 0 w 461"/>
                <a:gd name="T11" fmla="*/ 0 h 461"/>
                <a:gd name="T12" fmla="*/ 461 w 461"/>
                <a:gd name="T13" fmla="*/ 0 h 461"/>
                <a:gd name="T14" fmla="*/ 461 w 461"/>
                <a:gd name="T15" fmla="*/ 461 h 461"/>
                <a:gd name="T16" fmla="*/ 0 w 461"/>
                <a:gd name="T17" fmla="*/ 461 h 461"/>
                <a:gd name="T18" fmla="*/ 0 w 461"/>
                <a:gd name="T19" fmla="*/ 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1" h="461">
                  <a:moveTo>
                    <a:pt x="15" y="15"/>
                  </a:moveTo>
                  <a:lnTo>
                    <a:pt x="15" y="447"/>
                  </a:lnTo>
                  <a:lnTo>
                    <a:pt x="447" y="447"/>
                  </a:lnTo>
                  <a:lnTo>
                    <a:pt x="447" y="15"/>
                  </a:lnTo>
                  <a:lnTo>
                    <a:pt x="15" y="15"/>
                  </a:lnTo>
                  <a:close/>
                  <a:moveTo>
                    <a:pt x="0" y="0"/>
                  </a:moveTo>
                  <a:lnTo>
                    <a:pt x="461" y="0"/>
                  </a:lnTo>
                  <a:lnTo>
                    <a:pt x="461" y="461"/>
                  </a:lnTo>
                  <a:lnTo>
                    <a:pt x="0" y="46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50" name="Rectangle 2346">
              <a:extLst>
                <a:ext uri="{FF2B5EF4-FFF2-40B4-BE49-F238E27FC236}">
                  <a16:creationId xmlns:a16="http://schemas.microsoft.com/office/drawing/2014/main" xmlns="" id="{F1AC3685-8586-4C9C-9516-706D92886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07750" y="2898775"/>
              <a:ext cx="708025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51" name="Rectangle 2347">
              <a:extLst>
                <a:ext uri="{FF2B5EF4-FFF2-40B4-BE49-F238E27FC236}">
                  <a16:creationId xmlns:a16="http://schemas.microsoft.com/office/drawing/2014/main" xmlns="" id="{593513D7-F201-49B1-9140-8BEDA2046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42675" y="2852738"/>
              <a:ext cx="23813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52" name="Rectangle 2348">
              <a:extLst>
                <a:ext uri="{FF2B5EF4-FFF2-40B4-BE49-F238E27FC236}">
                  <a16:creationId xmlns:a16="http://schemas.microsoft.com/office/drawing/2014/main" xmlns="" id="{7A8AD5EF-DDB2-4EED-A56D-E52C45340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88712" y="2852738"/>
              <a:ext cx="22225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53" name="Rectangle 2349">
              <a:extLst>
                <a:ext uri="{FF2B5EF4-FFF2-40B4-BE49-F238E27FC236}">
                  <a16:creationId xmlns:a16="http://schemas.microsoft.com/office/drawing/2014/main" xmlns="" id="{73F8B68B-E81C-4454-8F7E-1A937C81B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4750" y="2852738"/>
              <a:ext cx="22225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54" name="Rectangle 2350">
              <a:extLst>
                <a:ext uri="{FF2B5EF4-FFF2-40B4-BE49-F238E27FC236}">
                  <a16:creationId xmlns:a16="http://schemas.microsoft.com/office/drawing/2014/main" xmlns="" id="{91E74991-62A4-4F73-A6BF-BAB638ABE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0787" y="2819400"/>
              <a:ext cx="22225" cy="920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55" name="Rectangle 2351">
              <a:extLst>
                <a:ext uri="{FF2B5EF4-FFF2-40B4-BE49-F238E27FC236}">
                  <a16:creationId xmlns:a16="http://schemas.microsoft.com/office/drawing/2014/main" xmlns="" id="{65320D3D-232A-444C-ACF3-D09AA6357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5237" y="2852738"/>
              <a:ext cx="457200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56" name="Freeform 2352">
              <a:extLst>
                <a:ext uri="{FF2B5EF4-FFF2-40B4-BE49-F238E27FC236}">
                  <a16:creationId xmlns:a16="http://schemas.microsoft.com/office/drawing/2014/main" xmlns="" id="{F4D56405-7CF9-48A0-980B-D53DE2659D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42675" y="2944813"/>
              <a:ext cx="639763" cy="547688"/>
            </a:xfrm>
            <a:custGeom>
              <a:avLst/>
              <a:gdLst>
                <a:gd name="T0" fmla="*/ 15 w 403"/>
                <a:gd name="T1" fmla="*/ 14 h 345"/>
                <a:gd name="T2" fmla="*/ 15 w 403"/>
                <a:gd name="T3" fmla="*/ 331 h 345"/>
                <a:gd name="T4" fmla="*/ 389 w 403"/>
                <a:gd name="T5" fmla="*/ 331 h 345"/>
                <a:gd name="T6" fmla="*/ 389 w 403"/>
                <a:gd name="T7" fmla="*/ 14 h 345"/>
                <a:gd name="T8" fmla="*/ 15 w 403"/>
                <a:gd name="T9" fmla="*/ 14 h 345"/>
                <a:gd name="T10" fmla="*/ 0 w 403"/>
                <a:gd name="T11" fmla="*/ 0 h 345"/>
                <a:gd name="T12" fmla="*/ 403 w 403"/>
                <a:gd name="T13" fmla="*/ 0 h 345"/>
                <a:gd name="T14" fmla="*/ 403 w 403"/>
                <a:gd name="T15" fmla="*/ 345 h 345"/>
                <a:gd name="T16" fmla="*/ 0 w 403"/>
                <a:gd name="T17" fmla="*/ 345 h 345"/>
                <a:gd name="T18" fmla="*/ 0 w 403"/>
                <a:gd name="T19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3" h="345">
                  <a:moveTo>
                    <a:pt x="15" y="14"/>
                  </a:moveTo>
                  <a:lnTo>
                    <a:pt x="15" y="331"/>
                  </a:lnTo>
                  <a:lnTo>
                    <a:pt x="389" y="331"/>
                  </a:lnTo>
                  <a:lnTo>
                    <a:pt x="389" y="14"/>
                  </a:ln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403" y="0"/>
                  </a:lnTo>
                  <a:lnTo>
                    <a:pt x="403" y="345"/>
                  </a:lnTo>
                  <a:lnTo>
                    <a:pt x="0" y="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57" name="Rectangle 2353">
              <a:extLst>
                <a:ext uri="{FF2B5EF4-FFF2-40B4-BE49-F238E27FC236}">
                  <a16:creationId xmlns:a16="http://schemas.microsoft.com/office/drawing/2014/main" xmlns="" id="{B2AC0347-2F96-4D85-80FF-E20C611A7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0787" y="3001963"/>
              <a:ext cx="22225" cy="4333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58" name="Rectangle 2354">
              <a:extLst>
                <a:ext uri="{FF2B5EF4-FFF2-40B4-BE49-F238E27FC236}">
                  <a16:creationId xmlns:a16="http://schemas.microsoft.com/office/drawing/2014/main" xmlns="" id="{35CAE17D-B7AB-41CB-8F1A-449C915A3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9825" y="3001963"/>
              <a:ext cx="57150" cy="238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59" name="Rectangle 2355">
              <a:extLst>
                <a:ext uri="{FF2B5EF4-FFF2-40B4-BE49-F238E27FC236}">
                  <a16:creationId xmlns:a16="http://schemas.microsoft.com/office/drawing/2014/main" xmlns="" id="{AAFB75DB-4F59-4E5E-94BD-B8BA8DFD9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9825" y="3048000"/>
              <a:ext cx="90488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60" name="Rectangle 2356">
              <a:extLst>
                <a:ext uri="{FF2B5EF4-FFF2-40B4-BE49-F238E27FC236}">
                  <a16:creationId xmlns:a16="http://schemas.microsoft.com/office/drawing/2014/main" xmlns="" id="{47B583EC-A2FF-4455-8BD3-A800ACDDA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4750" y="3094038"/>
              <a:ext cx="22225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61" name="Rectangle 2357">
              <a:extLst>
                <a:ext uri="{FF2B5EF4-FFF2-40B4-BE49-F238E27FC236}">
                  <a16:creationId xmlns:a16="http://schemas.microsoft.com/office/drawing/2014/main" xmlns="" id="{6167255B-A040-4B7C-951F-ABE2DBCB7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4750" y="3140075"/>
              <a:ext cx="22225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62" name="Rectangle 2358">
              <a:extLst>
                <a:ext uri="{FF2B5EF4-FFF2-40B4-BE49-F238E27FC236}">
                  <a16:creationId xmlns:a16="http://schemas.microsoft.com/office/drawing/2014/main" xmlns="" id="{F39BC6EF-40C8-42C8-898C-F83725253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9825" y="3184525"/>
              <a:ext cx="90488" cy="238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63" name="Rectangle 2359">
              <a:extLst>
                <a:ext uri="{FF2B5EF4-FFF2-40B4-BE49-F238E27FC236}">
                  <a16:creationId xmlns:a16="http://schemas.microsoft.com/office/drawing/2014/main" xmlns="" id="{421B2FBD-E742-4ED7-9BA5-506969409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4750" y="3276600"/>
              <a:ext cx="22225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64" name="Rectangle 2360">
              <a:extLst>
                <a:ext uri="{FF2B5EF4-FFF2-40B4-BE49-F238E27FC236}">
                  <a16:creationId xmlns:a16="http://schemas.microsoft.com/office/drawing/2014/main" xmlns="" id="{299440D3-EDE8-4D2F-A22B-9071998C4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4750" y="3230563"/>
              <a:ext cx="22225" cy="238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65" name="Rectangle 2361">
              <a:extLst>
                <a:ext uri="{FF2B5EF4-FFF2-40B4-BE49-F238E27FC236}">
                  <a16:creationId xmlns:a16="http://schemas.microsoft.com/office/drawing/2014/main" xmlns="" id="{8D391C0A-AA1E-4BD2-ADFF-A17A57718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4750" y="3321050"/>
              <a:ext cx="22225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66" name="Rectangle 2362">
              <a:extLst>
                <a:ext uri="{FF2B5EF4-FFF2-40B4-BE49-F238E27FC236}">
                  <a16:creationId xmlns:a16="http://schemas.microsoft.com/office/drawing/2014/main" xmlns="" id="{601407C6-FB02-40B7-9991-AF26B26F1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4750" y="3368675"/>
              <a:ext cx="22225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67" name="Rectangle 2363">
              <a:extLst>
                <a:ext uri="{FF2B5EF4-FFF2-40B4-BE49-F238E27FC236}">
                  <a16:creationId xmlns:a16="http://schemas.microsoft.com/office/drawing/2014/main" xmlns="" id="{BFFC3F61-5BA6-4D99-8758-CDB365E27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6350" y="3162300"/>
              <a:ext cx="388938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68" name="Rectangle 2364">
              <a:extLst>
                <a:ext uri="{FF2B5EF4-FFF2-40B4-BE49-F238E27FC236}">
                  <a16:creationId xmlns:a16="http://schemas.microsoft.com/office/drawing/2014/main" xmlns="" id="{5B8FAAA3-050E-472E-90F8-1D6FDE59D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6350" y="3081338"/>
              <a:ext cx="22225" cy="920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69" name="Rectangle 2366">
              <a:extLst>
                <a:ext uri="{FF2B5EF4-FFF2-40B4-BE49-F238E27FC236}">
                  <a16:creationId xmlns:a16="http://schemas.microsoft.com/office/drawing/2014/main" xmlns="" id="{4F35BB7D-477C-4DE8-B691-C7947C51A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2387" y="3103562"/>
              <a:ext cx="22225" cy="6985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70" name="Rectangle 2367">
              <a:extLst>
                <a:ext uri="{FF2B5EF4-FFF2-40B4-BE49-F238E27FC236}">
                  <a16:creationId xmlns:a16="http://schemas.microsoft.com/office/drawing/2014/main" xmlns="" id="{53DDA802-DCBF-4B2C-8E7B-12FB60DDC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72874" y="3127375"/>
              <a:ext cx="23813" cy="460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71" name="Rectangle 2368">
              <a:extLst>
                <a:ext uri="{FF2B5EF4-FFF2-40B4-BE49-F238E27FC236}">
                  <a16:creationId xmlns:a16="http://schemas.microsoft.com/office/drawing/2014/main" xmlns="" id="{CADD731B-8A81-4492-99B0-FDCE4E7F1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8912" y="3081337"/>
              <a:ext cx="23813" cy="920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72" name="Rectangle 2369">
              <a:extLst>
                <a:ext uri="{FF2B5EF4-FFF2-40B4-BE49-F238E27FC236}">
                  <a16:creationId xmlns:a16="http://schemas.microsoft.com/office/drawing/2014/main" xmlns="" id="{DF871CD3-3E55-4E7F-9E15-60164C8E8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4949" y="3127375"/>
              <a:ext cx="22225" cy="460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73" name="Rectangle 2370">
              <a:extLst>
                <a:ext uri="{FF2B5EF4-FFF2-40B4-BE49-F238E27FC236}">
                  <a16:creationId xmlns:a16="http://schemas.microsoft.com/office/drawing/2014/main" xmlns="" id="{AC51592A-8D04-40BD-9ADD-7BA848B58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0987" y="3081337"/>
              <a:ext cx="22225" cy="920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74" name="Rectangle 2371">
              <a:extLst>
                <a:ext uri="{FF2B5EF4-FFF2-40B4-BE49-F238E27FC236}">
                  <a16:creationId xmlns:a16="http://schemas.microsoft.com/office/drawing/2014/main" xmlns="" id="{406BAF6D-6D06-448F-8E6B-16E14A7FD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7024" y="3127375"/>
              <a:ext cx="22225" cy="460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75" name="Rectangle 2372">
              <a:extLst>
                <a:ext uri="{FF2B5EF4-FFF2-40B4-BE49-F238E27FC236}">
                  <a16:creationId xmlns:a16="http://schemas.microsoft.com/office/drawing/2014/main" xmlns="" id="{E0E2950B-304F-416E-B34F-BD8144132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1474" y="3103562"/>
              <a:ext cx="23813" cy="6985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76" name="Rectangle 2373">
              <a:extLst>
                <a:ext uri="{FF2B5EF4-FFF2-40B4-BE49-F238E27FC236}">
                  <a16:creationId xmlns:a16="http://schemas.microsoft.com/office/drawing/2014/main" xmlns="" id="{C9616DF9-124C-4919-AA0F-3C11EFF3D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424" y="3059112"/>
              <a:ext cx="22225" cy="1143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77" name="Freeform 2374">
              <a:extLst>
                <a:ext uri="{FF2B5EF4-FFF2-40B4-BE49-F238E27FC236}">
                  <a16:creationId xmlns:a16="http://schemas.microsoft.com/office/drawing/2014/main" xmlns="" id="{819B39BC-76E8-4CA6-911F-4E6A8C94C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36349" y="3208337"/>
              <a:ext cx="80963" cy="79375"/>
            </a:xfrm>
            <a:custGeom>
              <a:avLst/>
              <a:gdLst>
                <a:gd name="T0" fmla="*/ 14 w 51"/>
                <a:gd name="T1" fmla="*/ 14 h 50"/>
                <a:gd name="T2" fmla="*/ 14 w 51"/>
                <a:gd name="T3" fmla="*/ 35 h 50"/>
                <a:gd name="T4" fmla="*/ 37 w 51"/>
                <a:gd name="T5" fmla="*/ 35 h 50"/>
                <a:gd name="T6" fmla="*/ 37 w 51"/>
                <a:gd name="T7" fmla="*/ 14 h 50"/>
                <a:gd name="T8" fmla="*/ 14 w 51"/>
                <a:gd name="T9" fmla="*/ 14 h 50"/>
                <a:gd name="T10" fmla="*/ 8 w 51"/>
                <a:gd name="T11" fmla="*/ 0 h 50"/>
                <a:gd name="T12" fmla="*/ 43 w 51"/>
                <a:gd name="T13" fmla="*/ 0 h 50"/>
                <a:gd name="T14" fmla="*/ 46 w 51"/>
                <a:gd name="T15" fmla="*/ 0 h 50"/>
                <a:gd name="T16" fmla="*/ 48 w 51"/>
                <a:gd name="T17" fmla="*/ 1 h 50"/>
                <a:gd name="T18" fmla="*/ 50 w 51"/>
                <a:gd name="T19" fmla="*/ 4 h 50"/>
                <a:gd name="T20" fmla="*/ 51 w 51"/>
                <a:gd name="T21" fmla="*/ 6 h 50"/>
                <a:gd name="T22" fmla="*/ 51 w 51"/>
                <a:gd name="T23" fmla="*/ 43 h 50"/>
                <a:gd name="T24" fmla="*/ 50 w 51"/>
                <a:gd name="T25" fmla="*/ 46 h 50"/>
                <a:gd name="T26" fmla="*/ 48 w 51"/>
                <a:gd name="T27" fmla="*/ 47 h 50"/>
                <a:gd name="T28" fmla="*/ 46 w 51"/>
                <a:gd name="T29" fmla="*/ 50 h 50"/>
                <a:gd name="T30" fmla="*/ 43 w 51"/>
                <a:gd name="T31" fmla="*/ 50 h 50"/>
                <a:gd name="T32" fmla="*/ 8 w 51"/>
                <a:gd name="T33" fmla="*/ 50 h 50"/>
                <a:gd name="T34" fmla="*/ 4 w 51"/>
                <a:gd name="T35" fmla="*/ 50 h 50"/>
                <a:gd name="T36" fmla="*/ 3 w 51"/>
                <a:gd name="T37" fmla="*/ 47 h 50"/>
                <a:gd name="T38" fmla="*/ 0 w 51"/>
                <a:gd name="T39" fmla="*/ 46 h 50"/>
                <a:gd name="T40" fmla="*/ 0 w 51"/>
                <a:gd name="T41" fmla="*/ 43 h 50"/>
                <a:gd name="T42" fmla="*/ 0 w 51"/>
                <a:gd name="T43" fmla="*/ 6 h 50"/>
                <a:gd name="T44" fmla="*/ 0 w 51"/>
                <a:gd name="T45" fmla="*/ 4 h 50"/>
                <a:gd name="T46" fmla="*/ 3 w 51"/>
                <a:gd name="T47" fmla="*/ 1 h 50"/>
                <a:gd name="T48" fmla="*/ 4 w 51"/>
                <a:gd name="T49" fmla="*/ 0 h 50"/>
                <a:gd name="T50" fmla="*/ 8 w 51"/>
                <a:gd name="T5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0">
                  <a:moveTo>
                    <a:pt x="14" y="14"/>
                  </a:moveTo>
                  <a:lnTo>
                    <a:pt x="14" y="35"/>
                  </a:lnTo>
                  <a:lnTo>
                    <a:pt x="37" y="35"/>
                  </a:lnTo>
                  <a:lnTo>
                    <a:pt x="37" y="14"/>
                  </a:lnTo>
                  <a:lnTo>
                    <a:pt x="14" y="14"/>
                  </a:lnTo>
                  <a:close/>
                  <a:moveTo>
                    <a:pt x="8" y="0"/>
                  </a:moveTo>
                  <a:lnTo>
                    <a:pt x="43" y="0"/>
                  </a:lnTo>
                  <a:lnTo>
                    <a:pt x="46" y="0"/>
                  </a:lnTo>
                  <a:lnTo>
                    <a:pt x="48" y="1"/>
                  </a:lnTo>
                  <a:lnTo>
                    <a:pt x="50" y="4"/>
                  </a:lnTo>
                  <a:lnTo>
                    <a:pt x="51" y="6"/>
                  </a:lnTo>
                  <a:lnTo>
                    <a:pt x="51" y="43"/>
                  </a:lnTo>
                  <a:lnTo>
                    <a:pt x="50" y="46"/>
                  </a:lnTo>
                  <a:lnTo>
                    <a:pt x="48" y="47"/>
                  </a:lnTo>
                  <a:lnTo>
                    <a:pt x="46" y="50"/>
                  </a:lnTo>
                  <a:lnTo>
                    <a:pt x="43" y="50"/>
                  </a:lnTo>
                  <a:lnTo>
                    <a:pt x="8" y="50"/>
                  </a:lnTo>
                  <a:lnTo>
                    <a:pt x="4" y="50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3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78" name="Freeform 2375">
              <a:extLst>
                <a:ext uri="{FF2B5EF4-FFF2-40B4-BE49-F238E27FC236}">
                  <a16:creationId xmlns:a16="http://schemas.microsoft.com/office/drawing/2014/main" xmlns="" id="{1C2E7DD2-C424-403C-A61C-41E5688CBA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39537" y="3208337"/>
              <a:ext cx="79375" cy="79375"/>
            </a:xfrm>
            <a:custGeom>
              <a:avLst/>
              <a:gdLst>
                <a:gd name="T0" fmla="*/ 15 w 50"/>
                <a:gd name="T1" fmla="*/ 14 h 50"/>
                <a:gd name="T2" fmla="*/ 15 w 50"/>
                <a:gd name="T3" fmla="*/ 35 h 50"/>
                <a:gd name="T4" fmla="*/ 36 w 50"/>
                <a:gd name="T5" fmla="*/ 35 h 50"/>
                <a:gd name="T6" fmla="*/ 36 w 50"/>
                <a:gd name="T7" fmla="*/ 14 h 50"/>
                <a:gd name="T8" fmla="*/ 15 w 50"/>
                <a:gd name="T9" fmla="*/ 14 h 50"/>
                <a:gd name="T10" fmla="*/ 7 w 50"/>
                <a:gd name="T11" fmla="*/ 0 h 50"/>
                <a:gd name="T12" fmla="*/ 44 w 50"/>
                <a:gd name="T13" fmla="*/ 0 h 50"/>
                <a:gd name="T14" fmla="*/ 46 w 50"/>
                <a:gd name="T15" fmla="*/ 0 h 50"/>
                <a:gd name="T16" fmla="*/ 48 w 50"/>
                <a:gd name="T17" fmla="*/ 1 h 50"/>
                <a:gd name="T18" fmla="*/ 50 w 50"/>
                <a:gd name="T19" fmla="*/ 4 h 50"/>
                <a:gd name="T20" fmla="*/ 50 w 50"/>
                <a:gd name="T21" fmla="*/ 6 h 50"/>
                <a:gd name="T22" fmla="*/ 50 w 50"/>
                <a:gd name="T23" fmla="*/ 43 h 50"/>
                <a:gd name="T24" fmla="*/ 50 w 50"/>
                <a:gd name="T25" fmla="*/ 46 h 50"/>
                <a:gd name="T26" fmla="*/ 48 w 50"/>
                <a:gd name="T27" fmla="*/ 47 h 50"/>
                <a:gd name="T28" fmla="*/ 46 w 50"/>
                <a:gd name="T29" fmla="*/ 50 h 50"/>
                <a:gd name="T30" fmla="*/ 44 w 50"/>
                <a:gd name="T31" fmla="*/ 50 h 50"/>
                <a:gd name="T32" fmla="*/ 7 w 50"/>
                <a:gd name="T33" fmla="*/ 50 h 50"/>
                <a:gd name="T34" fmla="*/ 4 w 50"/>
                <a:gd name="T35" fmla="*/ 50 h 50"/>
                <a:gd name="T36" fmla="*/ 2 w 50"/>
                <a:gd name="T37" fmla="*/ 47 h 50"/>
                <a:gd name="T38" fmla="*/ 0 w 50"/>
                <a:gd name="T39" fmla="*/ 46 h 50"/>
                <a:gd name="T40" fmla="*/ 0 w 50"/>
                <a:gd name="T41" fmla="*/ 43 h 50"/>
                <a:gd name="T42" fmla="*/ 0 w 50"/>
                <a:gd name="T43" fmla="*/ 6 h 50"/>
                <a:gd name="T44" fmla="*/ 0 w 50"/>
                <a:gd name="T45" fmla="*/ 4 h 50"/>
                <a:gd name="T46" fmla="*/ 2 w 50"/>
                <a:gd name="T47" fmla="*/ 1 h 50"/>
                <a:gd name="T48" fmla="*/ 4 w 50"/>
                <a:gd name="T49" fmla="*/ 0 h 50"/>
                <a:gd name="T50" fmla="*/ 7 w 50"/>
                <a:gd name="T5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50">
                  <a:moveTo>
                    <a:pt x="15" y="14"/>
                  </a:moveTo>
                  <a:lnTo>
                    <a:pt x="15" y="35"/>
                  </a:lnTo>
                  <a:lnTo>
                    <a:pt x="36" y="35"/>
                  </a:lnTo>
                  <a:lnTo>
                    <a:pt x="36" y="14"/>
                  </a:lnTo>
                  <a:lnTo>
                    <a:pt x="15" y="14"/>
                  </a:lnTo>
                  <a:close/>
                  <a:moveTo>
                    <a:pt x="7" y="0"/>
                  </a:moveTo>
                  <a:lnTo>
                    <a:pt x="44" y="0"/>
                  </a:lnTo>
                  <a:lnTo>
                    <a:pt x="46" y="0"/>
                  </a:lnTo>
                  <a:lnTo>
                    <a:pt x="48" y="1"/>
                  </a:lnTo>
                  <a:lnTo>
                    <a:pt x="50" y="4"/>
                  </a:lnTo>
                  <a:lnTo>
                    <a:pt x="50" y="6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48" y="47"/>
                  </a:lnTo>
                  <a:lnTo>
                    <a:pt x="46" y="50"/>
                  </a:lnTo>
                  <a:lnTo>
                    <a:pt x="44" y="50"/>
                  </a:lnTo>
                  <a:lnTo>
                    <a:pt x="7" y="50"/>
                  </a:lnTo>
                  <a:lnTo>
                    <a:pt x="4" y="50"/>
                  </a:lnTo>
                  <a:lnTo>
                    <a:pt x="2" y="47"/>
                  </a:lnTo>
                  <a:lnTo>
                    <a:pt x="0" y="46"/>
                  </a:lnTo>
                  <a:lnTo>
                    <a:pt x="0" y="43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4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79" name="Freeform 2376">
              <a:extLst>
                <a:ext uri="{FF2B5EF4-FFF2-40B4-BE49-F238E27FC236}">
                  <a16:creationId xmlns:a16="http://schemas.microsoft.com/office/drawing/2014/main" xmlns="" id="{39428D33-C804-4762-AB12-EFDF941FA8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42724" y="3208337"/>
              <a:ext cx="80963" cy="79375"/>
            </a:xfrm>
            <a:custGeom>
              <a:avLst/>
              <a:gdLst>
                <a:gd name="T0" fmla="*/ 14 w 51"/>
                <a:gd name="T1" fmla="*/ 14 h 50"/>
                <a:gd name="T2" fmla="*/ 14 w 51"/>
                <a:gd name="T3" fmla="*/ 35 h 50"/>
                <a:gd name="T4" fmla="*/ 36 w 51"/>
                <a:gd name="T5" fmla="*/ 35 h 50"/>
                <a:gd name="T6" fmla="*/ 36 w 51"/>
                <a:gd name="T7" fmla="*/ 14 h 50"/>
                <a:gd name="T8" fmla="*/ 14 w 51"/>
                <a:gd name="T9" fmla="*/ 14 h 50"/>
                <a:gd name="T10" fmla="*/ 7 w 51"/>
                <a:gd name="T11" fmla="*/ 0 h 50"/>
                <a:gd name="T12" fmla="*/ 43 w 51"/>
                <a:gd name="T13" fmla="*/ 0 h 50"/>
                <a:gd name="T14" fmla="*/ 45 w 51"/>
                <a:gd name="T15" fmla="*/ 0 h 50"/>
                <a:gd name="T16" fmla="*/ 48 w 51"/>
                <a:gd name="T17" fmla="*/ 1 h 50"/>
                <a:gd name="T18" fmla="*/ 49 w 51"/>
                <a:gd name="T19" fmla="*/ 4 h 50"/>
                <a:gd name="T20" fmla="*/ 51 w 51"/>
                <a:gd name="T21" fmla="*/ 6 h 50"/>
                <a:gd name="T22" fmla="*/ 51 w 51"/>
                <a:gd name="T23" fmla="*/ 43 h 50"/>
                <a:gd name="T24" fmla="*/ 49 w 51"/>
                <a:gd name="T25" fmla="*/ 46 h 50"/>
                <a:gd name="T26" fmla="*/ 48 w 51"/>
                <a:gd name="T27" fmla="*/ 47 h 50"/>
                <a:gd name="T28" fmla="*/ 45 w 51"/>
                <a:gd name="T29" fmla="*/ 50 h 50"/>
                <a:gd name="T30" fmla="*/ 43 w 51"/>
                <a:gd name="T31" fmla="*/ 50 h 50"/>
                <a:gd name="T32" fmla="*/ 7 w 51"/>
                <a:gd name="T33" fmla="*/ 50 h 50"/>
                <a:gd name="T34" fmla="*/ 4 w 51"/>
                <a:gd name="T35" fmla="*/ 50 h 50"/>
                <a:gd name="T36" fmla="*/ 2 w 51"/>
                <a:gd name="T37" fmla="*/ 47 h 50"/>
                <a:gd name="T38" fmla="*/ 0 w 51"/>
                <a:gd name="T39" fmla="*/ 46 h 50"/>
                <a:gd name="T40" fmla="*/ 0 w 51"/>
                <a:gd name="T41" fmla="*/ 43 h 50"/>
                <a:gd name="T42" fmla="*/ 0 w 51"/>
                <a:gd name="T43" fmla="*/ 6 h 50"/>
                <a:gd name="T44" fmla="*/ 0 w 51"/>
                <a:gd name="T45" fmla="*/ 4 h 50"/>
                <a:gd name="T46" fmla="*/ 2 w 51"/>
                <a:gd name="T47" fmla="*/ 1 h 50"/>
                <a:gd name="T48" fmla="*/ 4 w 51"/>
                <a:gd name="T49" fmla="*/ 0 h 50"/>
                <a:gd name="T50" fmla="*/ 7 w 51"/>
                <a:gd name="T5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0">
                  <a:moveTo>
                    <a:pt x="14" y="14"/>
                  </a:moveTo>
                  <a:lnTo>
                    <a:pt x="14" y="35"/>
                  </a:lnTo>
                  <a:lnTo>
                    <a:pt x="36" y="35"/>
                  </a:lnTo>
                  <a:lnTo>
                    <a:pt x="36" y="14"/>
                  </a:lnTo>
                  <a:lnTo>
                    <a:pt x="14" y="14"/>
                  </a:lnTo>
                  <a:close/>
                  <a:moveTo>
                    <a:pt x="7" y="0"/>
                  </a:moveTo>
                  <a:lnTo>
                    <a:pt x="43" y="0"/>
                  </a:lnTo>
                  <a:lnTo>
                    <a:pt x="45" y="0"/>
                  </a:lnTo>
                  <a:lnTo>
                    <a:pt x="48" y="1"/>
                  </a:lnTo>
                  <a:lnTo>
                    <a:pt x="49" y="4"/>
                  </a:lnTo>
                  <a:lnTo>
                    <a:pt x="51" y="6"/>
                  </a:lnTo>
                  <a:lnTo>
                    <a:pt x="51" y="43"/>
                  </a:lnTo>
                  <a:lnTo>
                    <a:pt x="49" y="46"/>
                  </a:lnTo>
                  <a:lnTo>
                    <a:pt x="48" y="47"/>
                  </a:lnTo>
                  <a:lnTo>
                    <a:pt x="45" y="50"/>
                  </a:lnTo>
                  <a:lnTo>
                    <a:pt x="43" y="50"/>
                  </a:lnTo>
                  <a:lnTo>
                    <a:pt x="7" y="50"/>
                  </a:lnTo>
                  <a:lnTo>
                    <a:pt x="4" y="50"/>
                  </a:lnTo>
                  <a:lnTo>
                    <a:pt x="2" y="47"/>
                  </a:lnTo>
                  <a:lnTo>
                    <a:pt x="0" y="46"/>
                  </a:lnTo>
                  <a:lnTo>
                    <a:pt x="0" y="43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4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80" name="Freeform 2377">
              <a:extLst>
                <a:ext uri="{FF2B5EF4-FFF2-40B4-BE49-F238E27FC236}">
                  <a16:creationId xmlns:a16="http://schemas.microsoft.com/office/drawing/2014/main" xmlns="" id="{9A259E72-A012-49BD-903D-8762A8CDCF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45912" y="3208337"/>
              <a:ext cx="79375" cy="79375"/>
            </a:xfrm>
            <a:custGeom>
              <a:avLst/>
              <a:gdLst>
                <a:gd name="T0" fmla="*/ 14 w 50"/>
                <a:gd name="T1" fmla="*/ 14 h 50"/>
                <a:gd name="T2" fmla="*/ 14 w 50"/>
                <a:gd name="T3" fmla="*/ 35 h 50"/>
                <a:gd name="T4" fmla="*/ 35 w 50"/>
                <a:gd name="T5" fmla="*/ 35 h 50"/>
                <a:gd name="T6" fmla="*/ 35 w 50"/>
                <a:gd name="T7" fmla="*/ 14 h 50"/>
                <a:gd name="T8" fmla="*/ 14 w 50"/>
                <a:gd name="T9" fmla="*/ 14 h 50"/>
                <a:gd name="T10" fmla="*/ 7 w 50"/>
                <a:gd name="T11" fmla="*/ 0 h 50"/>
                <a:gd name="T12" fmla="*/ 43 w 50"/>
                <a:gd name="T13" fmla="*/ 0 h 50"/>
                <a:gd name="T14" fmla="*/ 46 w 50"/>
                <a:gd name="T15" fmla="*/ 0 h 50"/>
                <a:gd name="T16" fmla="*/ 47 w 50"/>
                <a:gd name="T17" fmla="*/ 1 h 50"/>
                <a:gd name="T18" fmla="*/ 50 w 50"/>
                <a:gd name="T19" fmla="*/ 4 h 50"/>
                <a:gd name="T20" fmla="*/ 50 w 50"/>
                <a:gd name="T21" fmla="*/ 6 h 50"/>
                <a:gd name="T22" fmla="*/ 50 w 50"/>
                <a:gd name="T23" fmla="*/ 43 h 50"/>
                <a:gd name="T24" fmla="*/ 50 w 50"/>
                <a:gd name="T25" fmla="*/ 46 h 50"/>
                <a:gd name="T26" fmla="*/ 47 w 50"/>
                <a:gd name="T27" fmla="*/ 47 h 50"/>
                <a:gd name="T28" fmla="*/ 46 w 50"/>
                <a:gd name="T29" fmla="*/ 50 h 50"/>
                <a:gd name="T30" fmla="*/ 43 w 50"/>
                <a:gd name="T31" fmla="*/ 50 h 50"/>
                <a:gd name="T32" fmla="*/ 7 w 50"/>
                <a:gd name="T33" fmla="*/ 50 h 50"/>
                <a:gd name="T34" fmla="*/ 4 w 50"/>
                <a:gd name="T35" fmla="*/ 50 h 50"/>
                <a:gd name="T36" fmla="*/ 1 w 50"/>
                <a:gd name="T37" fmla="*/ 47 h 50"/>
                <a:gd name="T38" fmla="*/ 0 w 50"/>
                <a:gd name="T39" fmla="*/ 46 h 50"/>
                <a:gd name="T40" fmla="*/ 0 w 50"/>
                <a:gd name="T41" fmla="*/ 43 h 50"/>
                <a:gd name="T42" fmla="*/ 0 w 50"/>
                <a:gd name="T43" fmla="*/ 6 h 50"/>
                <a:gd name="T44" fmla="*/ 0 w 50"/>
                <a:gd name="T45" fmla="*/ 4 h 50"/>
                <a:gd name="T46" fmla="*/ 1 w 50"/>
                <a:gd name="T47" fmla="*/ 1 h 50"/>
                <a:gd name="T48" fmla="*/ 4 w 50"/>
                <a:gd name="T49" fmla="*/ 0 h 50"/>
                <a:gd name="T50" fmla="*/ 7 w 50"/>
                <a:gd name="T5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50">
                  <a:moveTo>
                    <a:pt x="14" y="14"/>
                  </a:moveTo>
                  <a:lnTo>
                    <a:pt x="14" y="35"/>
                  </a:lnTo>
                  <a:lnTo>
                    <a:pt x="35" y="35"/>
                  </a:lnTo>
                  <a:lnTo>
                    <a:pt x="35" y="14"/>
                  </a:lnTo>
                  <a:lnTo>
                    <a:pt x="14" y="14"/>
                  </a:lnTo>
                  <a:close/>
                  <a:moveTo>
                    <a:pt x="7" y="0"/>
                  </a:moveTo>
                  <a:lnTo>
                    <a:pt x="43" y="0"/>
                  </a:lnTo>
                  <a:lnTo>
                    <a:pt x="46" y="0"/>
                  </a:lnTo>
                  <a:lnTo>
                    <a:pt x="47" y="1"/>
                  </a:lnTo>
                  <a:lnTo>
                    <a:pt x="50" y="4"/>
                  </a:lnTo>
                  <a:lnTo>
                    <a:pt x="50" y="6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47" y="47"/>
                  </a:lnTo>
                  <a:lnTo>
                    <a:pt x="46" y="50"/>
                  </a:lnTo>
                  <a:lnTo>
                    <a:pt x="43" y="50"/>
                  </a:lnTo>
                  <a:lnTo>
                    <a:pt x="7" y="50"/>
                  </a:lnTo>
                  <a:lnTo>
                    <a:pt x="4" y="50"/>
                  </a:lnTo>
                  <a:lnTo>
                    <a:pt x="1" y="47"/>
                  </a:lnTo>
                  <a:lnTo>
                    <a:pt x="0" y="46"/>
                  </a:lnTo>
                  <a:lnTo>
                    <a:pt x="0" y="43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4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81" name="Rectangle 2378">
              <a:extLst>
                <a:ext uri="{FF2B5EF4-FFF2-40B4-BE49-F238E27FC236}">
                  <a16:creationId xmlns:a16="http://schemas.microsoft.com/office/drawing/2014/main" xmlns="" id="{60957604-DD26-46B0-97C9-D76403739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0987" y="3001962"/>
              <a:ext cx="114300" cy="238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82" name="Rectangle 2379">
              <a:extLst>
                <a:ext uri="{FF2B5EF4-FFF2-40B4-BE49-F238E27FC236}">
                  <a16:creationId xmlns:a16="http://schemas.microsoft.com/office/drawing/2014/main" xmlns="" id="{598B81E5-698C-4171-BAB4-7C2551919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2724" y="3001962"/>
              <a:ext cx="44450" cy="238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83" name="Rectangle 2380">
              <a:extLst>
                <a:ext uri="{FF2B5EF4-FFF2-40B4-BE49-F238E27FC236}">
                  <a16:creationId xmlns:a16="http://schemas.microsoft.com/office/drawing/2014/main" xmlns="" id="{CDDBB262-874E-4569-8648-992C70B2B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6349" y="3309937"/>
              <a:ext cx="80963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84" name="Rectangle 2381">
              <a:extLst>
                <a:ext uri="{FF2B5EF4-FFF2-40B4-BE49-F238E27FC236}">
                  <a16:creationId xmlns:a16="http://schemas.microsoft.com/office/drawing/2014/main" xmlns="" id="{74D6FD1C-31D4-4ACB-950D-93BC8B4CA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6349" y="3355975"/>
              <a:ext cx="80963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85" name="Rectangle 2382">
              <a:extLst>
                <a:ext uri="{FF2B5EF4-FFF2-40B4-BE49-F238E27FC236}">
                  <a16:creationId xmlns:a16="http://schemas.microsoft.com/office/drawing/2014/main" xmlns="" id="{BFD77E87-695C-46E9-BE4F-2D23A983C3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39537" y="3309937"/>
              <a:ext cx="79375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86" name="Rectangle 2383">
              <a:extLst>
                <a:ext uri="{FF2B5EF4-FFF2-40B4-BE49-F238E27FC236}">
                  <a16:creationId xmlns:a16="http://schemas.microsoft.com/office/drawing/2014/main" xmlns="" id="{CFC43C1D-498A-4FDB-8268-B803717A8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39537" y="3355975"/>
              <a:ext cx="79375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87" name="Rectangle 2384">
              <a:extLst>
                <a:ext uri="{FF2B5EF4-FFF2-40B4-BE49-F238E27FC236}">
                  <a16:creationId xmlns:a16="http://schemas.microsoft.com/office/drawing/2014/main" xmlns="" id="{494BF62E-4165-4C9D-A9EB-D97D246E8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2724" y="3309937"/>
              <a:ext cx="80963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88" name="Rectangle 2385">
              <a:extLst>
                <a:ext uri="{FF2B5EF4-FFF2-40B4-BE49-F238E27FC236}">
                  <a16:creationId xmlns:a16="http://schemas.microsoft.com/office/drawing/2014/main" xmlns="" id="{F6FF8A70-FCAA-4C50-9976-9DA390A27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2724" y="3355975"/>
              <a:ext cx="80963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89" name="Rectangle 2386">
              <a:extLst>
                <a:ext uri="{FF2B5EF4-FFF2-40B4-BE49-F238E27FC236}">
                  <a16:creationId xmlns:a16="http://schemas.microsoft.com/office/drawing/2014/main" xmlns="" id="{89572FAA-AED1-411B-8235-DF5A80701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5912" y="3309937"/>
              <a:ext cx="79375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990" name="Rectangle 2387">
              <a:extLst>
                <a:ext uri="{FF2B5EF4-FFF2-40B4-BE49-F238E27FC236}">
                  <a16:creationId xmlns:a16="http://schemas.microsoft.com/office/drawing/2014/main" xmlns="" id="{3885D557-59CD-4F63-BE5D-18BDC40ED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5912" y="3355975"/>
              <a:ext cx="79375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</p:grpSp>
      <p:sp>
        <p:nvSpPr>
          <p:cNvPr id="991" name="Скругленный прямоугольник 4">
            <a:extLst>
              <a:ext uri="{FF2B5EF4-FFF2-40B4-BE49-F238E27FC236}">
                <a16:creationId xmlns:a16="http://schemas.microsoft.com/office/drawing/2014/main" xmlns="" id="{D25284C6-7728-41AB-8738-545B65570B52}"/>
              </a:ext>
            </a:extLst>
          </p:cNvPr>
          <p:cNvSpPr/>
          <p:nvPr/>
        </p:nvSpPr>
        <p:spPr>
          <a:xfrm>
            <a:off x="2827125" y="1462241"/>
            <a:ext cx="8878016" cy="2511784"/>
          </a:xfrm>
          <a:prstGeom prst="roundRect">
            <a:avLst>
              <a:gd name="adj" fmla="val 290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0003">
              <a:spcAft>
                <a:spcPts val="534"/>
              </a:spcAft>
            </a:pPr>
            <a:r>
              <a:rPr lang="ru-RU" sz="106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Актуализация ресурсной части сметных норм (ГЭСН), в том числе:</a:t>
            </a:r>
          </a:p>
          <a:p>
            <a:pPr marL="468606" indent="-228603"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 случае выявления устаревших технологий – норма исключается. Учитывается частота применения норматива по данным архива Главгосэкспертизы.</a:t>
            </a:r>
          </a:p>
          <a:p>
            <a:pPr marL="468606" indent="-228603">
              <a:spcAft>
                <a:spcPts val="534"/>
              </a:spcAft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 случае выявления устаревших машин и материалов – подбор аналога. При выборе аналога учитываются технологические особенности машин и фактор влияния в составе нормы и стоимости работ. При иной производительности аналога корректируются нормы времени работы машины или затраты труда рабочих.</a:t>
            </a:r>
          </a:p>
          <a:p>
            <a:pPr marL="240003">
              <a:spcAft>
                <a:spcPts val="534"/>
              </a:spcAft>
            </a:pPr>
            <a:r>
              <a:rPr lang="ru-RU" sz="106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Включение в ресурсную часть норм расхода энергоносителей, потребляемых механизированным инструментом, не относящимся к основным средствам;</a:t>
            </a:r>
          </a:p>
          <a:p>
            <a:pPr marL="240003">
              <a:spcAft>
                <a:spcPts val="534"/>
              </a:spcAft>
            </a:pPr>
            <a:r>
              <a:rPr lang="ru-RU" sz="106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Корректировка расхода ресурсов в нормах при изменении их единиц измерения;</a:t>
            </a:r>
          </a:p>
          <a:p>
            <a:pPr marL="240003">
              <a:spcAft>
                <a:spcPts val="534"/>
              </a:spcAft>
            </a:pPr>
            <a:r>
              <a:rPr lang="ru-RU" sz="106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Формирование технологических групп ресурсов – номенклатуры материалов, применимых в конкретной норме (технологии);</a:t>
            </a:r>
          </a:p>
          <a:p>
            <a:pPr marL="240003">
              <a:spcAft>
                <a:spcPts val="534"/>
              </a:spcAft>
            </a:pPr>
            <a:r>
              <a:rPr lang="ru-RU" sz="106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Изменение структуры сборников на ремонтно-строительные работы;</a:t>
            </a:r>
          </a:p>
          <a:p>
            <a:pPr marL="240003">
              <a:spcAft>
                <a:spcPts val="534"/>
              </a:spcAft>
            </a:pPr>
            <a:r>
              <a:rPr lang="ru-RU" sz="106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Актуализация общих положений сборников сметных норм.</a:t>
            </a:r>
          </a:p>
          <a:p>
            <a:pPr marL="240003"/>
            <a:endParaRPr lang="ru-RU" sz="1067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067" dirty="0">
              <a:solidFill>
                <a:schemeClr val="tx1"/>
              </a:solidFill>
            </a:endParaRPr>
          </a:p>
        </p:txBody>
      </p:sp>
      <p:sp>
        <p:nvSpPr>
          <p:cNvPr id="997" name="Равнобедренный треугольник 996">
            <a:extLst>
              <a:ext uri="{FF2B5EF4-FFF2-40B4-BE49-F238E27FC236}">
                <a16:creationId xmlns:a16="http://schemas.microsoft.com/office/drawing/2014/main" xmlns="" id="{00CFFF13-D272-486E-9ABA-22EEBB99EC65}"/>
              </a:ext>
            </a:extLst>
          </p:cNvPr>
          <p:cNvSpPr/>
          <p:nvPr/>
        </p:nvSpPr>
        <p:spPr>
          <a:xfrm rot="5400000">
            <a:off x="2862010" y="1564729"/>
            <a:ext cx="177188" cy="85347"/>
          </a:xfrm>
          <a:prstGeom prst="triangle">
            <a:avLst/>
          </a:prstGeom>
          <a:solidFill>
            <a:srgbClr val="9D2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/>
          </a:p>
        </p:txBody>
      </p:sp>
      <p:sp>
        <p:nvSpPr>
          <p:cNvPr id="1008" name="Равнобедренный треугольник 1007">
            <a:extLst>
              <a:ext uri="{FF2B5EF4-FFF2-40B4-BE49-F238E27FC236}">
                <a16:creationId xmlns:a16="http://schemas.microsoft.com/office/drawing/2014/main" xmlns="" id="{9C52D544-FD07-4F33-81AD-4491E028A598}"/>
              </a:ext>
            </a:extLst>
          </p:cNvPr>
          <p:cNvSpPr/>
          <p:nvPr/>
        </p:nvSpPr>
        <p:spPr>
          <a:xfrm rot="5400000">
            <a:off x="2877208" y="2701726"/>
            <a:ext cx="177188" cy="85347"/>
          </a:xfrm>
          <a:prstGeom prst="triangle">
            <a:avLst/>
          </a:prstGeom>
          <a:solidFill>
            <a:srgbClr val="9D2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/>
          </a:p>
        </p:txBody>
      </p:sp>
      <p:sp>
        <p:nvSpPr>
          <p:cNvPr id="1010" name="Равнобедренный треугольник 1009">
            <a:extLst>
              <a:ext uri="{FF2B5EF4-FFF2-40B4-BE49-F238E27FC236}">
                <a16:creationId xmlns:a16="http://schemas.microsoft.com/office/drawing/2014/main" xmlns="" id="{C7AA6D8D-54DD-459A-9509-F048FD2D7FAF}"/>
              </a:ext>
            </a:extLst>
          </p:cNvPr>
          <p:cNvSpPr/>
          <p:nvPr/>
        </p:nvSpPr>
        <p:spPr>
          <a:xfrm rot="5400000">
            <a:off x="2882350" y="3032357"/>
            <a:ext cx="177188" cy="85347"/>
          </a:xfrm>
          <a:prstGeom prst="triangle">
            <a:avLst/>
          </a:prstGeom>
          <a:solidFill>
            <a:srgbClr val="9D2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/>
          </a:p>
        </p:txBody>
      </p:sp>
      <p:sp>
        <p:nvSpPr>
          <p:cNvPr id="1011" name="Равнобедренный треугольник 1010">
            <a:extLst>
              <a:ext uri="{FF2B5EF4-FFF2-40B4-BE49-F238E27FC236}">
                <a16:creationId xmlns:a16="http://schemas.microsoft.com/office/drawing/2014/main" xmlns="" id="{51756558-04FF-4816-A6EC-5A36A218F5AE}"/>
              </a:ext>
            </a:extLst>
          </p:cNvPr>
          <p:cNvSpPr/>
          <p:nvPr/>
        </p:nvSpPr>
        <p:spPr>
          <a:xfrm rot="5400000">
            <a:off x="2882851" y="3286058"/>
            <a:ext cx="177188" cy="85347"/>
          </a:xfrm>
          <a:prstGeom prst="triangle">
            <a:avLst/>
          </a:prstGeom>
          <a:solidFill>
            <a:srgbClr val="9D2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/>
          </a:p>
        </p:txBody>
      </p:sp>
      <p:sp>
        <p:nvSpPr>
          <p:cNvPr id="1012" name="Равнобедренный треугольник 1011">
            <a:extLst>
              <a:ext uri="{FF2B5EF4-FFF2-40B4-BE49-F238E27FC236}">
                <a16:creationId xmlns:a16="http://schemas.microsoft.com/office/drawing/2014/main" xmlns="" id="{B40055B9-3CFC-44EB-B22B-055E4E463B4C}"/>
              </a:ext>
            </a:extLst>
          </p:cNvPr>
          <p:cNvSpPr/>
          <p:nvPr/>
        </p:nvSpPr>
        <p:spPr>
          <a:xfrm rot="5400000">
            <a:off x="2885624" y="3512901"/>
            <a:ext cx="177188" cy="85347"/>
          </a:xfrm>
          <a:prstGeom prst="triangle">
            <a:avLst/>
          </a:prstGeom>
          <a:solidFill>
            <a:srgbClr val="9D2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/>
          </a:p>
        </p:txBody>
      </p:sp>
      <p:sp>
        <p:nvSpPr>
          <p:cNvPr id="1062" name="Скругленный прямоугольник 360">
            <a:extLst>
              <a:ext uri="{FF2B5EF4-FFF2-40B4-BE49-F238E27FC236}">
                <a16:creationId xmlns:a16="http://schemas.microsoft.com/office/drawing/2014/main" xmlns="" id="{15C24369-FDAF-41E8-8664-D71200975FE2}"/>
              </a:ext>
            </a:extLst>
          </p:cNvPr>
          <p:cNvSpPr/>
          <p:nvPr/>
        </p:nvSpPr>
        <p:spPr>
          <a:xfrm>
            <a:off x="374469" y="4089349"/>
            <a:ext cx="2341888" cy="1394202"/>
          </a:xfrm>
          <a:prstGeom prst="roundRect">
            <a:avLst>
              <a:gd name="adj" fmla="val 5495"/>
            </a:avLst>
          </a:prstGeom>
          <a:solidFill>
            <a:srgbClr val="1F264A"/>
          </a:solidFill>
          <a:ln w="9525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00817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00817" algn="l" defTabSz="400817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1635" algn="l" defTabSz="400817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2453" algn="l" defTabSz="400817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03269" algn="l" defTabSz="400817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04086" algn="l" defTabSz="400817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04903" algn="l" defTabSz="400817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05721" algn="l" defTabSz="400817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539" algn="l" defTabSz="400817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215"/>
            <a:endParaRPr lang="ru-RU" sz="1334" b="1" dirty="0">
              <a:solidFill>
                <a:schemeClr val="bg1"/>
              </a:solidFill>
            </a:endParaRPr>
          </a:p>
        </p:txBody>
      </p:sp>
      <p:grpSp>
        <p:nvGrpSpPr>
          <p:cNvPr id="1038" name="Группа 1037">
            <a:extLst>
              <a:ext uri="{FF2B5EF4-FFF2-40B4-BE49-F238E27FC236}">
                <a16:creationId xmlns:a16="http://schemas.microsoft.com/office/drawing/2014/main" xmlns="" id="{962F877F-F78D-4A1C-884A-378A1D242F79}"/>
              </a:ext>
            </a:extLst>
          </p:cNvPr>
          <p:cNvGrpSpPr/>
          <p:nvPr/>
        </p:nvGrpSpPr>
        <p:grpSpPr>
          <a:xfrm>
            <a:off x="469040" y="4167979"/>
            <a:ext cx="2179356" cy="556840"/>
            <a:chOff x="4441926" y="817190"/>
            <a:chExt cx="1533284" cy="418693"/>
          </a:xfrm>
          <a:solidFill>
            <a:srgbClr val="1F264A"/>
          </a:solidFill>
        </p:grpSpPr>
        <p:sp>
          <p:nvSpPr>
            <p:cNvPr id="1039" name="Скругленный прямоугольник 39">
              <a:extLst>
                <a:ext uri="{FF2B5EF4-FFF2-40B4-BE49-F238E27FC236}">
                  <a16:creationId xmlns:a16="http://schemas.microsoft.com/office/drawing/2014/main" xmlns="" id="{F895C085-43FE-469B-9112-E96DE913587B}"/>
                </a:ext>
              </a:extLst>
            </p:cNvPr>
            <p:cNvSpPr/>
            <p:nvPr/>
          </p:nvSpPr>
          <p:spPr>
            <a:xfrm>
              <a:off x="4441926" y="817190"/>
              <a:ext cx="1533284" cy="418693"/>
            </a:xfrm>
            <a:prstGeom prst="roundRect">
              <a:avLst/>
            </a:prstGeom>
            <a:grp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ts val="1463"/>
                </a:lnSpc>
                <a:buFont typeface="Arial" panose="020B0604020202020204" pitchFamily="34" charset="0"/>
                <a:defRPr sz="1200">
                  <a:solidFill>
                    <a:srgbClr val="9D2235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ts val="1463"/>
                </a:lnSpc>
                <a:spcBef>
                  <a:spcPts val="1463"/>
                </a:spcBef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ts val="1463"/>
                </a:lnSpc>
                <a:spcBef>
                  <a:spcPts val="575"/>
                </a:spcBef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ts val="1463"/>
                </a:lnSpc>
                <a:spcBef>
                  <a:spcPts val="575"/>
                </a:spcBef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ts val="1463"/>
                </a:lnSpc>
                <a:spcBef>
                  <a:spcPts val="575"/>
                </a:spcBef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1463"/>
                </a:lnSpc>
                <a:spcBef>
                  <a:spcPts val="575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1463"/>
                </a:lnSpc>
                <a:spcBef>
                  <a:spcPts val="575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1463"/>
                </a:lnSpc>
                <a:spcBef>
                  <a:spcPts val="575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1463"/>
                </a:lnSpc>
                <a:spcBef>
                  <a:spcPts val="575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215">
                <a:lnSpc>
                  <a:spcPct val="100000"/>
                </a:lnSpc>
              </a:pPr>
              <a:endParaRPr lang="ru-RU" altLang="ru-RU" sz="1334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grpSp>
          <p:nvGrpSpPr>
            <p:cNvPr id="1041" name="Группа 1040">
              <a:extLst>
                <a:ext uri="{FF2B5EF4-FFF2-40B4-BE49-F238E27FC236}">
                  <a16:creationId xmlns:a16="http://schemas.microsoft.com/office/drawing/2014/main" xmlns="" id="{F63F9D9A-A11D-4E03-BEA6-CAA8ABBF8F00}"/>
                </a:ext>
              </a:extLst>
            </p:cNvPr>
            <p:cNvGrpSpPr/>
            <p:nvPr/>
          </p:nvGrpSpPr>
          <p:grpSpPr>
            <a:xfrm>
              <a:off x="4526243" y="911771"/>
              <a:ext cx="393529" cy="199312"/>
              <a:chOff x="639393" y="2310065"/>
              <a:chExt cx="783771" cy="378134"/>
            </a:xfrm>
            <a:grpFill/>
          </p:grpSpPr>
          <p:grpSp>
            <p:nvGrpSpPr>
              <p:cNvPr id="1042" name="Группа 1041">
                <a:extLst>
                  <a:ext uri="{FF2B5EF4-FFF2-40B4-BE49-F238E27FC236}">
                    <a16:creationId xmlns:a16="http://schemas.microsoft.com/office/drawing/2014/main" xmlns="" id="{10090921-D95C-42E3-B0F4-A5B8D80CF45C}"/>
                  </a:ext>
                </a:extLst>
              </p:cNvPr>
              <p:cNvGrpSpPr/>
              <p:nvPr/>
            </p:nvGrpSpPr>
            <p:grpSpPr>
              <a:xfrm>
                <a:off x="639393" y="2310065"/>
                <a:ext cx="783771" cy="378134"/>
                <a:chOff x="334963" y="1835149"/>
                <a:chExt cx="1328741" cy="525465"/>
              </a:xfrm>
              <a:grpFill/>
            </p:grpSpPr>
            <p:sp>
              <p:nvSpPr>
                <p:cNvPr id="1044" name="Rectangle 68">
                  <a:extLst>
                    <a:ext uri="{FF2B5EF4-FFF2-40B4-BE49-F238E27FC236}">
                      <a16:creationId xmlns:a16="http://schemas.microsoft.com/office/drawing/2014/main" xmlns="" id="{386075A5-39CF-4078-9F23-AC80ED2658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9891" y="1984377"/>
                  <a:ext cx="23813" cy="2222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45" name="Freeform 190">
                  <a:extLst>
                    <a:ext uri="{FF2B5EF4-FFF2-40B4-BE49-F238E27FC236}">
                      <a16:creationId xmlns:a16="http://schemas.microsoft.com/office/drawing/2014/main" xmlns="" id="{36179742-6517-4C88-8B0A-9514A009CF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963" y="1903414"/>
                  <a:ext cx="571501" cy="258763"/>
                </a:xfrm>
                <a:custGeom>
                  <a:avLst/>
                  <a:gdLst>
                    <a:gd name="T0" fmla="*/ 296 w 360"/>
                    <a:gd name="T1" fmla="*/ 0 h 163"/>
                    <a:gd name="T2" fmla="*/ 360 w 360"/>
                    <a:gd name="T3" fmla="*/ 0 h 163"/>
                    <a:gd name="T4" fmla="*/ 360 w 360"/>
                    <a:gd name="T5" fmla="*/ 14 h 163"/>
                    <a:gd name="T6" fmla="*/ 299 w 360"/>
                    <a:gd name="T7" fmla="*/ 14 h 163"/>
                    <a:gd name="T8" fmla="*/ 258 w 360"/>
                    <a:gd name="T9" fmla="*/ 55 h 163"/>
                    <a:gd name="T10" fmla="*/ 256 w 360"/>
                    <a:gd name="T11" fmla="*/ 57 h 163"/>
                    <a:gd name="T12" fmla="*/ 253 w 360"/>
                    <a:gd name="T13" fmla="*/ 57 h 163"/>
                    <a:gd name="T14" fmla="*/ 15 w 360"/>
                    <a:gd name="T15" fmla="*/ 57 h 163"/>
                    <a:gd name="T16" fmla="*/ 15 w 360"/>
                    <a:gd name="T17" fmla="*/ 98 h 163"/>
                    <a:gd name="T18" fmla="*/ 71 w 360"/>
                    <a:gd name="T19" fmla="*/ 153 h 163"/>
                    <a:gd name="T20" fmla="*/ 61 w 360"/>
                    <a:gd name="T21" fmla="*/ 163 h 163"/>
                    <a:gd name="T22" fmla="*/ 3 w 360"/>
                    <a:gd name="T23" fmla="*/ 106 h 163"/>
                    <a:gd name="T24" fmla="*/ 2 w 360"/>
                    <a:gd name="T25" fmla="*/ 103 h 163"/>
                    <a:gd name="T26" fmla="*/ 0 w 360"/>
                    <a:gd name="T27" fmla="*/ 101 h 163"/>
                    <a:gd name="T28" fmla="*/ 0 w 360"/>
                    <a:gd name="T29" fmla="*/ 51 h 163"/>
                    <a:gd name="T30" fmla="*/ 2 w 360"/>
                    <a:gd name="T31" fmla="*/ 47 h 163"/>
                    <a:gd name="T32" fmla="*/ 3 w 360"/>
                    <a:gd name="T33" fmla="*/ 46 h 163"/>
                    <a:gd name="T34" fmla="*/ 6 w 360"/>
                    <a:gd name="T35" fmla="*/ 43 h 163"/>
                    <a:gd name="T36" fmla="*/ 8 w 360"/>
                    <a:gd name="T37" fmla="*/ 43 h 163"/>
                    <a:gd name="T38" fmla="*/ 250 w 360"/>
                    <a:gd name="T39" fmla="*/ 43 h 163"/>
                    <a:gd name="T40" fmla="*/ 291 w 360"/>
                    <a:gd name="T41" fmla="*/ 2 h 163"/>
                    <a:gd name="T42" fmla="*/ 294 w 360"/>
                    <a:gd name="T43" fmla="*/ 0 h 163"/>
                    <a:gd name="T44" fmla="*/ 296 w 360"/>
                    <a:gd name="T45" fmla="*/ 0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60" h="163">
                      <a:moveTo>
                        <a:pt x="296" y="0"/>
                      </a:moveTo>
                      <a:lnTo>
                        <a:pt x="360" y="0"/>
                      </a:lnTo>
                      <a:lnTo>
                        <a:pt x="360" y="14"/>
                      </a:lnTo>
                      <a:lnTo>
                        <a:pt x="299" y="14"/>
                      </a:lnTo>
                      <a:lnTo>
                        <a:pt x="258" y="55"/>
                      </a:lnTo>
                      <a:lnTo>
                        <a:pt x="256" y="57"/>
                      </a:lnTo>
                      <a:lnTo>
                        <a:pt x="253" y="57"/>
                      </a:lnTo>
                      <a:lnTo>
                        <a:pt x="15" y="57"/>
                      </a:lnTo>
                      <a:lnTo>
                        <a:pt x="15" y="98"/>
                      </a:lnTo>
                      <a:lnTo>
                        <a:pt x="71" y="153"/>
                      </a:lnTo>
                      <a:lnTo>
                        <a:pt x="61" y="163"/>
                      </a:lnTo>
                      <a:lnTo>
                        <a:pt x="3" y="106"/>
                      </a:lnTo>
                      <a:lnTo>
                        <a:pt x="2" y="103"/>
                      </a:lnTo>
                      <a:lnTo>
                        <a:pt x="0" y="101"/>
                      </a:lnTo>
                      <a:lnTo>
                        <a:pt x="0" y="51"/>
                      </a:lnTo>
                      <a:lnTo>
                        <a:pt x="2" y="47"/>
                      </a:lnTo>
                      <a:lnTo>
                        <a:pt x="3" y="46"/>
                      </a:lnTo>
                      <a:lnTo>
                        <a:pt x="6" y="43"/>
                      </a:lnTo>
                      <a:lnTo>
                        <a:pt x="8" y="43"/>
                      </a:lnTo>
                      <a:lnTo>
                        <a:pt x="250" y="43"/>
                      </a:lnTo>
                      <a:lnTo>
                        <a:pt x="291" y="2"/>
                      </a:lnTo>
                      <a:lnTo>
                        <a:pt x="294" y="0"/>
                      </a:lnTo>
                      <a:lnTo>
                        <a:pt x="29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47" name="Rectangle 192">
                  <a:extLst>
                    <a:ext uri="{FF2B5EF4-FFF2-40B4-BE49-F238E27FC236}">
                      <a16:creationId xmlns:a16="http://schemas.microsoft.com/office/drawing/2014/main" xmlns="" id="{3B4F8C44-3C77-4925-94C7-16E0776C20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264" y="2235202"/>
                  <a:ext cx="228601" cy="23813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50" name="Freeform 195">
                  <a:extLst>
                    <a:ext uri="{FF2B5EF4-FFF2-40B4-BE49-F238E27FC236}">
                      <a16:creationId xmlns:a16="http://schemas.microsoft.com/office/drawing/2014/main" xmlns="" id="{73B66A21-47F2-40DB-9B80-F36D379DBD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039" y="2081215"/>
                  <a:ext cx="68263" cy="123825"/>
                </a:xfrm>
                <a:custGeom>
                  <a:avLst/>
                  <a:gdLst>
                    <a:gd name="T0" fmla="*/ 29 w 43"/>
                    <a:gd name="T1" fmla="*/ 0 h 78"/>
                    <a:gd name="T2" fmla="*/ 43 w 43"/>
                    <a:gd name="T3" fmla="*/ 6 h 78"/>
                    <a:gd name="T4" fmla="*/ 14 w 43"/>
                    <a:gd name="T5" fmla="*/ 78 h 78"/>
                    <a:gd name="T6" fmla="*/ 0 w 43"/>
                    <a:gd name="T7" fmla="*/ 72 h 78"/>
                    <a:gd name="T8" fmla="*/ 29 w 43"/>
                    <a:gd name="T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78">
                      <a:moveTo>
                        <a:pt x="29" y="0"/>
                      </a:moveTo>
                      <a:lnTo>
                        <a:pt x="43" y="6"/>
                      </a:lnTo>
                      <a:lnTo>
                        <a:pt x="14" y="78"/>
                      </a:lnTo>
                      <a:lnTo>
                        <a:pt x="0" y="72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51" name="Freeform 196">
                  <a:extLst>
                    <a:ext uri="{FF2B5EF4-FFF2-40B4-BE49-F238E27FC236}">
                      <a16:creationId xmlns:a16="http://schemas.microsoft.com/office/drawing/2014/main" xmlns="" id="{079FACF0-407D-43CA-AC87-E9F80F7864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8000" y="2081215"/>
                  <a:ext cx="55563" cy="90488"/>
                </a:xfrm>
                <a:custGeom>
                  <a:avLst/>
                  <a:gdLst>
                    <a:gd name="T0" fmla="*/ 22 w 35"/>
                    <a:gd name="T1" fmla="*/ 0 h 57"/>
                    <a:gd name="T2" fmla="*/ 35 w 35"/>
                    <a:gd name="T3" fmla="*/ 6 h 57"/>
                    <a:gd name="T4" fmla="*/ 14 w 35"/>
                    <a:gd name="T5" fmla="*/ 57 h 57"/>
                    <a:gd name="T6" fmla="*/ 0 w 35"/>
                    <a:gd name="T7" fmla="*/ 50 h 57"/>
                    <a:gd name="T8" fmla="*/ 22 w 35"/>
                    <a:gd name="T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57">
                      <a:moveTo>
                        <a:pt x="22" y="0"/>
                      </a:moveTo>
                      <a:lnTo>
                        <a:pt x="35" y="6"/>
                      </a:lnTo>
                      <a:lnTo>
                        <a:pt x="14" y="57"/>
                      </a:lnTo>
                      <a:lnTo>
                        <a:pt x="0" y="5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52" name="Freeform 197">
                  <a:extLst>
                    <a:ext uri="{FF2B5EF4-FFF2-40B4-BE49-F238E27FC236}">
                      <a16:creationId xmlns:a16="http://schemas.microsoft.com/office/drawing/2014/main" xmlns="" id="{DE64363A-558E-4CED-A6F0-104EAA3C72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964" y="2081215"/>
                  <a:ext cx="46039" cy="66675"/>
                </a:xfrm>
                <a:custGeom>
                  <a:avLst/>
                  <a:gdLst>
                    <a:gd name="T0" fmla="*/ 15 w 29"/>
                    <a:gd name="T1" fmla="*/ 0 h 42"/>
                    <a:gd name="T2" fmla="*/ 29 w 29"/>
                    <a:gd name="T3" fmla="*/ 6 h 42"/>
                    <a:gd name="T4" fmla="*/ 15 w 29"/>
                    <a:gd name="T5" fmla="*/ 42 h 42"/>
                    <a:gd name="T6" fmla="*/ 0 w 29"/>
                    <a:gd name="T7" fmla="*/ 36 h 42"/>
                    <a:gd name="T8" fmla="*/ 15 w 29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2">
                      <a:moveTo>
                        <a:pt x="15" y="0"/>
                      </a:moveTo>
                      <a:lnTo>
                        <a:pt x="29" y="6"/>
                      </a:lnTo>
                      <a:lnTo>
                        <a:pt x="15" y="42"/>
                      </a:lnTo>
                      <a:lnTo>
                        <a:pt x="0" y="36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55" name="Freeform 200">
                  <a:extLst>
                    <a:ext uri="{FF2B5EF4-FFF2-40B4-BE49-F238E27FC236}">
                      <a16:creationId xmlns:a16="http://schemas.microsoft.com/office/drawing/2014/main" xmlns="" id="{3DB89F73-499C-4924-97CB-36000B1A143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17564" y="1993902"/>
                  <a:ext cx="134938" cy="114300"/>
                </a:xfrm>
                <a:custGeom>
                  <a:avLst/>
                  <a:gdLst>
                    <a:gd name="T0" fmla="*/ 33 w 85"/>
                    <a:gd name="T1" fmla="*/ 15 h 72"/>
                    <a:gd name="T2" fmla="*/ 17 w 85"/>
                    <a:gd name="T3" fmla="*/ 58 h 72"/>
                    <a:gd name="T4" fmla="*/ 68 w 85"/>
                    <a:gd name="T5" fmla="*/ 58 h 72"/>
                    <a:gd name="T6" fmla="*/ 52 w 85"/>
                    <a:gd name="T7" fmla="*/ 15 h 72"/>
                    <a:gd name="T8" fmla="*/ 33 w 85"/>
                    <a:gd name="T9" fmla="*/ 15 h 72"/>
                    <a:gd name="T10" fmla="*/ 28 w 85"/>
                    <a:gd name="T11" fmla="*/ 0 h 72"/>
                    <a:gd name="T12" fmla="*/ 56 w 85"/>
                    <a:gd name="T13" fmla="*/ 0 h 72"/>
                    <a:gd name="T14" fmla="*/ 60 w 85"/>
                    <a:gd name="T15" fmla="*/ 0 h 72"/>
                    <a:gd name="T16" fmla="*/ 62 w 85"/>
                    <a:gd name="T17" fmla="*/ 3 h 72"/>
                    <a:gd name="T18" fmla="*/ 64 w 85"/>
                    <a:gd name="T19" fmla="*/ 6 h 72"/>
                    <a:gd name="T20" fmla="*/ 85 w 85"/>
                    <a:gd name="T21" fmla="*/ 63 h 72"/>
                    <a:gd name="T22" fmla="*/ 85 w 85"/>
                    <a:gd name="T23" fmla="*/ 66 h 72"/>
                    <a:gd name="T24" fmla="*/ 85 w 85"/>
                    <a:gd name="T25" fmla="*/ 70 h 72"/>
                    <a:gd name="T26" fmla="*/ 83 w 85"/>
                    <a:gd name="T27" fmla="*/ 71 h 72"/>
                    <a:gd name="T28" fmla="*/ 79 w 85"/>
                    <a:gd name="T29" fmla="*/ 72 h 72"/>
                    <a:gd name="T30" fmla="*/ 7 w 85"/>
                    <a:gd name="T31" fmla="*/ 72 h 72"/>
                    <a:gd name="T32" fmla="*/ 3 w 85"/>
                    <a:gd name="T33" fmla="*/ 71 h 72"/>
                    <a:gd name="T34" fmla="*/ 0 w 85"/>
                    <a:gd name="T35" fmla="*/ 70 h 72"/>
                    <a:gd name="T36" fmla="*/ 0 w 85"/>
                    <a:gd name="T37" fmla="*/ 66 h 72"/>
                    <a:gd name="T38" fmla="*/ 0 w 85"/>
                    <a:gd name="T39" fmla="*/ 63 h 72"/>
                    <a:gd name="T40" fmla="*/ 21 w 85"/>
                    <a:gd name="T41" fmla="*/ 6 h 72"/>
                    <a:gd name="T42" fmla="*/ 24 w 85"/>
                    <a:gd name="T43" fmla="*/ 3 h 72"/>
                    <a:gd name="T44" fmla="*/ 25 w 85"/>
                    <a:gd name="T45" fmla="*/ 0 h 72"/>
                    <a:gd name="T46" fmla="*/ 28 w 85"/>
                    <a:gd name="T4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5" h="72">
                      <a:moveTo>
                        <a:pt x="33" y="15"/>
                      </a:moveTo>
                      <a:lnTo>
                        <a:pt x="17" y="58"/>
                      </a:lnTo>
                      <a:lnTo>
                        <a:pt x="68" y="58"/>
                      </a:lnTo>
                      <a:lnTo>
                        <a:pt x="52" y="15"/>
                      </a:lnTo>
                      <a:lnTo>
                        <a:pt x="33" y="15"/>
                      </a:lnTo>
                      <a:close/>
                      <a:moveTo>
                        <a:pt x="28" y="0"/>
                      </a:moveTo>
                      <a:lnTo>
                        <a:pt x="56" y="0"/>
                      </a:lnTo>
                      <a:lnTo>
                        <a:pt x="60" y="0"/>
                      </a:lnTo>
                      <a:lnTo>
                        <a:pt x="62" y="3"/>
                      </a:lnTo>
                      <a:lnTo>
                        <a:pt x="64" y="6"/>
                      </a:lnTo>
                      <a:lnTo>
                        <a:pt x="85" y="63"/>
                      </a:lnTo>
                      <a:lnTo>
                        <a:pt x="85" y="66"/>
                      </a:lnTo>
                      <a:lnTo>
                        <a:pt x="85" y="70"/>
                      </a:lnTo>
                      <a:lnTo>
                        <a:pt x="83" y="71"/>
                      </a:lnTo>
                      <a:lnTo>
                        <a:pt x="79" y="72"/>
                      </a:lnTo>
                      <a:lnTo>
                        <a:pt x="7" y="72"/>
                      </a:lnTo>
                      <a:lnTo>
                        <a:pt x="3" y="71"/>
                      </a:lnTo>
                      <a:lnTo>
                        <a:pt x="0" y="70"/>
                      </a:lnTo>
                      <a:lnTo>
                        <a:pt x="0" y="66"/>
                      </a:lnTo>
                      <a:lnTo>
                        <a:pt x="0" y="63"/>
                      </a:lnTo>
                      <a:lnTo>
                        <a:pt x="21" y="6"/>
                      </a:lnTo>
                      <a:lnTo>
                        <a:pt x="24" y="3"/>
                      </a:lnTo>
                      <a:lnTo>
                        <a:pt x="25" y="0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58" name="Freeform 203">
                  <a:extLst>
                    <a:ext uri="{FF2B5EF4-FFF2-40B4-BE49-F238E27FC236}">
                      <a16:creationId xmlns:a16="http://schemas.microsoft.com/office/drawing/2014/main" xmlns="" id="{24D9329C-536D-4660-9C5C-3586DD0FC5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663" y="1976440"/>
                  <a:ext cx="396876" cy="63500"/>
                </a:xfrm>
                <a:custGeom>
                  <a:avLst/>
                  <a:gdLst>
                    <a:gd name="T0" fmla="*/ 240 w 250"/>
                    <a:gd name="T1" fmla="*/ 0 h 40"/>
                    <a:gd name="T2" fmla="*/ 250 w 250"/>
                    <a:gd name="T3" fmla="*/ 9 h 40"/>
                    <a:gd name="T4" fmla="*/ 221 w 250"/>
                    <a:gd name="T5" fmla="*/ 38 h 40"/>
                    <a:gd name="T6" fmla="*/ 219 w 250"/>
                    <a:gd name="T7" fmla="*/ 40 h 40"/>
                    <a:gd name="T8" fmla="*/ 216 w 250"/>
                    <a:gd name="T9" fmla="*/ 40 h 40"/>
                    <a:gd name="T10" fmla="*/ 0 w 250"/>
                    <a:gd name="T11" fmla="*/ 40 h 40"/>
                    <a:gd name="T12" fmla="*/ 0 w 250"/>
                    <a:gd name="T13" fmla="*/ 26 h 40"/>
                    <a:gd name="T14" fmla="*/ 214 w 250"/>
                    <a:gd name="T15" fmla="*/ 26 h 40"/>
                    <a:gd name="T16" fmla="*/ 240 w 250"/>
                    <a:gd name="T17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0" h="40">
                      <a:moveTo>
                        <a:pt x="240" y="0"/>
                      </a:moveTo>
                      <a:lnTo>
                        <a:pt x="250" y="9"/>
                      </a:lnTo>
                      <a:lnTo>
                        <a:pt x="221" y="38"/>
                      </a:lnTo>
                      <a:lnTo>
                        <a:pt x="219" y="40"/>
                      </a:lnTo>
                      <a:lnTo>
                        <a:pt x="216" y="40"/>
                      </a:lnTo>
                      <a:lnTo>
                        <a:pt x="0" y="40"/>
                      </a:lnTo>
                      <a:lnTo>
                        <a:pt x="0" y="26"/>
                      </a:lnTo>
                      <a:lnTo>
                        <a:pt x="214" y="26"/>
                      </a:lnTo>
                      <a:lnTo>
                        <a:pt x="24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59" name="Rectangle 204">
                  <a:extLst>
                    <a:ext uri="{FF2B5EF4-FFF2-40B4-BE49-F238E27FC236}">
                      <a16:creationId xmlns:a16="http://schemas.microsoft.com/office/drawing/2014/main" xmlns="" id="{67817699-6E72-46DA-9DAE-8E2C920710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963" y="2336801"/>
                  <a:ext cx="733426" cy="23813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60" name="Freeform 206">
                  <a:extLst>
                    <a:ext uri="{FF2B5EF4-FFF2-40B4-BE49-F238E27FC236}">
                      <a16:creationId xmlns:a16="http://schemas.microsoft.com/office/drawing/2014/main" xmlns="" id="{B4B7B351-4C26-4C86-8FC3-CBA4D32BA2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364" y="1835149"/>
                  <a:ext cx="415926" cy="152400"/>
                </a:xfrm>
                <a:custGeom>
                  <a:avLst/>
                  <a:gdLst>
                    <a:gd name="T0" fmla="*/ 92 w 262"/>
                    <a:gd name="T1" fmla="*/ 0 h 96"/>
                    <a:gd name="T2" fmla="*/ 96 w 262"/>
                    <a:gd name="T3" fmla="*/ 0 h 96"/>
                    <a:gd name="T4" fmla="*/ 138 w 262"/>
                    <a:gd name="T5" fmla="*/ 14 h 96"/>
                    <a:gd name="T6" fmla="*/ 173 w 262"/>
                    <a:gd name="T7" fmla="*/ 14 h 96"/>
                    <a:gd name="T8" fmla="*/ 175 w 262"/>
                    <a:gd name="T9" fmla="*/ 15 h 96"/>
                    <a:gd name="T10" fmla="*/ 178 w 262"/>
                    <a:gd name="T11" fmla="*/ 17 h 96"/>
                    <a:gd name="T12" fmla="*/ 198 w 262"/>
                    <a:gd name="T13" fmla="*/ 43 h 96"/>
                    <a:gd name="T14" fmla="*/ 223 w 262"/>
                    <a:gd name="T15" fmla="*/ 43 h 96"/>
                    <a:gd name="T16" fmla="*/ 224 w 262"/>
                    <a:gd name="T17" fmla="*/ 43 h 96"/>
                    <a:gd name="T18" fmla="*/ 227 w 262"/>
                    <a:gd name="T19" fmla="*/ 44 h 96"/>
                    <a:gd name="T20" fmla="*/ 262 w 262"/>
                    <a:gd name="T21" fmla="*/ 65 h 96"/>
                    <a:gd name="T22" fmla="*/ 255 w 262"/>
                    <a:gd name="T23" fmla="*/ 78 h 96"/>
                    <a:gd name="T24" fmla="*/ 220 w 262"/>
                    <a:gd name="T25" fmla="*/ 57 h 96"/>
                    <a:gd name="T26" fmla="*/ 194 w 262"/>
                    <a:gd name="T27" fmla="*/ 57 h 96"/>
                    <a:gd name="T28" fmla="*/ 191 w 262"/>
                    <a:gd name="T29" fmla="*/ 56 h 96"/>
                    <a:gd name="T30" fmla="*/ 189 w 262"/>
                    <a:gd name="T31" fmla="*/ 55 h 96"/>
                    <a:gd name="T32" fmla="*/ 169 w 262"/>
                    <a:gd name="T33" fmla="*/ 28 h 96"/>
                    <a:gd name="T34" fmla="*/ 136 w 262"/>
                    <a:gd name="T35" fmla="*/ 28 h 96"/>
                    <a:gd name="T36" fmla="*/ 134 w 262"/>
                    <a:gd name="T37" fmla="*/ 28 h 96"/>
                    <a:gd name="T38" fmla="*/ 96 w 262"/>
                    <a:gd name="T39" fmla="*/ 15 h 96"/>
                    <a:gd name="T40" fmla="*/ 71 w 262"/>
                    <a:gd name="T41" fmla="*/ 55 h 96"/>
                    <a:gd name="T42" fmla="*/ 68 w 262"/>
                    <a:gd name="T43" fmla="*/ 56 h 96"/>
                    <a:gd name="T44" fmla="*/ 66 w 262"/>
                    <a:gd name="T45" fmla="*/ 57 h 96"/>
                    <a:gd name="T46" fmla="*/ 33 w 262"/>
                    <a:gd name="T47" fmla="*/ 64 h 96"/>
                    <a:gd name="T48" fmla="*/ 13 w 262"/>
                    <a:gd name="T49" fmla="*/ 96 h 96"/>
                    <a:gd name="T50" fmla="*/ 0 w 262"/>
                    <a:gd name="T51" fmla="*/ 90 h 96"/>
                    <a:gd name="T52" fmla="*/ 22 w 262"/>
                    <a:gd name="T53" fmla="*/ 53 h 96"/>
                    <a:gd name="T54" fmla="*/ 24 w 262"/>
                    <a:gd name="T55" fmla="*/ 52 h 96"/>
                    <a:gd name="T56" fmla="*/ 26 w 262"/>
                    <a:gd name="T57" fmla="*/ 51 h 96"/>
                    <a:gd name="T58" fmla="*/ 60 w 262"/>
                    <a:gd name="T59" fmla="*/ 44 h 96"/>
                    <a:gd name="T60" fmla="*/ 86 w 262"/>
                    <a:gd name="T61" fmla="*/ 2 h 96"/>
                    <a:gd name="T62" fmla="*/ 89 w 262"/>
                    <a:gd name="T63" fmla="*/ 1 h 96"/>
                    <a:gd name="T64" fmla="*/ 92 w 262"/>
                    <a:gd name="T65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62" h="96">
                      <a:moveTo>
                        <a:pt x="92" y="0"/>
                      </a:moveTo>
                      <a:lnTo>
                        <a:pt x="96" y="0"/>
                      </a:lnTo>
                      <a:lnTo>
                        <a:pt x="138" y="14"/>
                      </a:lnTo>
                      <a:lnTo>
                        <a:pt x="173" y="14"/>
                      </a:lnTo>
                      <a:lnTo>
                        <a:pt x="175" y="15"/>
                      </a:lnTo>
                      <a:lnTo>
                        <a:pt x="178" y="17"/>
                      </a:lnTo>
                      <a:lnTo>
                        <a:pt x="198" y="43"/>
                      </a:lnTo>
                      <a:lnTo>
                        <a:pt x="223" y="43"/>
                      </a:lnTo>
                      <a:lnTo>
                        <a:pt x="224" y="43"/>
                      </a:lnTo>
                      <a:lnTo>
                        <a:pt x="227" y="44"/>
                      </a:lnTo>
                      <a:lnTo>
                        <a:pt x="262" y="65"/>
                      </a:lnTo>
                      <a:lnTo>
                        <a:pt x="255" y="78"/>
                      </a:lnTo>
                      <a:lnTo>
                        <a:pt x="220" y="57"/>
                      </a:lnTo>
                      <a:lnTo>
                        <a:pt x="194" y="57"/>
                      </a:lnTo>
                      <a:lnTo>
                        <a:pt x="191" y="56"/>
                      </a:lnTo>
                      <a:lnTo>
                        <a:pt x="189" y="55"/>
                      </a:lnTo>
                      <a:lnTo>
                        <a:pt x="169" y="28"/>
                      </a:lnTo>
                      <a:lnTo>
                        <a:pt x="136" y="28"/>
                      </a:lnTo>
                      <a:lnTo>
                        <a:pt x="134" y="28"/>
                      </a:lnTo>
                      <a:lnTo>
                        <a:pt x="96" y="15"/>
                      </a:lnTo>
                      <a:lnTo>
                        <a:pt x="71" y="55"/>
                      </a:lnTo>
                      <a:lnTo>
                        <a:pt x="68" y="56"/>
                      </a:lnTo>
                      <a:lnTo>
                        <a:pt x="66" y="57"/>
                      </a:lnTo>
                      <a:lnTo>
                        <a:pt x="33" y="64"/>
                      </a:lnTo>
                      <a:lnTo>
                        <a:pt x="13" y="96"/>
                      </a:lnTo>
                      <a:lnTo>
                        <a:pt x="0" y="90"/>
                      </a:lnTo>
                      <a:lnTo>
                        <a:pt x="22" y="53"/>
                      </a:lnTo>
                      <a:lnTo>
                        <a:pt x="24" y="52"/>
                      </a:lnTo>
                      <a:lnTo>
                        <a:pt x="26" y="51"/>
                      </a:lnTo>
                      <a:lnTo>
                        <a:pt x="60" y="44"/>
                      </a:lnTo>
                      <a:lnTo>
                        <a:pt x="86" y="2"/>
                      </a:lnTo>
                      <a:lnTo>
                        <a:pt x="89" y="1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61" name="Freeform 207">
                  <a:extLst>
                    <a:ext uri="{FF2B5EF4-FFF2-40B4-BE49-F238E27FC236}">
                      <a16:creationId xmlns:a16="http://schemas.microsoft.com/office/drawing/2014/main" xmlns="" id="{944950AB-961B-474D-84F9-7125324018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788" y="1903413"/>
                  <a:ext cx="125413" cy="87313"/>
                </a:xfrm>
                <a:custGeom>
                  <a:avLst/>
                  <a:gdLst>
                    <a:gd name="T0" fmla="*/ 5 w 79"/>
                    <a:gd name="T1" fmla="*/ 0 h 55"/>
                    <a:gd name="T2" fmla="*/ 55 w 79"/>
                    <a:gd name="T3" fmla="*/ 14 h 55"/>
                    <a:gd name="T4" fmla="*/ 57 w 79"/>
                    <a:gd name="T5" fmla="*/ 16 h 55"/>
                    <a:gd name="T6" fmla="*/ 58 w 79"/>
                    <a:gd name="T7" fmla="*/ 17 h 55"/>
                    <a:gd name="T8" fmla="*/ 79 w 79"/>
                    <a:gd name="T9" fmla="*/ 46 h 55"/>
                    <a:gd name="T10" fmla="*/ 69 w 79"/>
                    <a:gd name="T11" fmla="*/ 55 h 55"/>
                    <a:gd name="T12" fmla="*/ 48 w 79"/>
                    <a:gd name="T13" fmla="*/ 27 h 55"/>
                    <a:gd name="T14" fmla="*/ 0 w 79"/>
                    <a:gd name="T15" fmla="*/ 14 h 55"/>
                    <a:gd name="T16" fmla="*/ 5 w 79"/>
                    <a:gd name="T17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55">
                      <a:moveTo>
                        <a:pt x="5" y="0"/>
                      </a:moveTo>
                      <a:lnTo>
                        <a:pt x="55" y="14"/>
                      </a:lnTo>
                      <a:lnTo>
                        <a:pt x="57" y="16"/>
                      </a:lnTo>
                      <a:lnTo>
                        <a:pt x="58" y="17"/>
                      </a:lnTo>
                      <a:lnTo>
                        <a:pt x="79" y="46"/>
                      </a:lnTo>
                      <a:lnTo>
                        <a:pt x="69" y="55"/>
                      </a:lnTo>
                      <a:lnTo>
                        <a:pt x="48" y="27"/>
                      </a:lnTo>
                      <a:lnTo>
                        <a:pt x="0" y="1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</p:grpSp>
          <p:sp>
            <p:nvSpPr>
              <p:cNvPr id="1043" name="Freeform 314">
                <a:extLst>
                  <a:ext uri="{FF2B5EF4-FFF2-40B4-BE49-F238E27FC236}">
                    <a16:creationId xmlns:a16="http://schemas.microsoft.com/office/drawing/2014/main" xmlns="" id="{708ECB5B-F93D-4EBB-B991-52635BFA27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6507" y="2335280"/>
                <a:ext cx="85559" cy="122154"/>
              </a:xfrm>
              <a:custGeom>
                <a:avLst/>
                <a:gdLst>
                  <a:gd name="T0" fmla="*/ 109 w 121"/>
                  <a:gd name="T1" fmla="*/ 12 h 133"/>
                  <a:gd name="T2" fmla="*/ 121 w 121"/>
                  <a:gd name="T3" fmla="*/ 42 h 133"/>
                  <a:gd name="T4" fmla="*/ 109 w 121"/>
                  <a:gd name="T5" fmla="*/ 71 h 133"/>
                  <a:gd name="T6" fmla="*/ 78 w 121"/>
                  <a:gd name="T7" fmla="*/ 83 h 133"/>
                  <a:gd name="T8" fmla="*/ 46 w 121"/>
                  <a:gd name="T9" fmla="*/ 83 h 133"/>
                  <a:gd name="T10" fmla="*/ 46 w 121"/>
                  <a:gd name="T11" fmla="*/ 94 h 133"/>
                  <a:gd name="T12" fmla="*/ 93 w 121"/>
                  <a:gd name="T13" fmla="*/ 94 h 133"/>
                  <a:gd name="T14" fmla="*/ 96 w 121"/>
                  <a:gd name="T15" fmla="*/ 95 h 133"/>
                  <a:gd name="T16" fmla="*/ 96 w 121"/>
                  <a:gd name="T17" fmla="*/ 97 h 133"/>
                  <a:gd name="T18" fmla="*/ 96 w 121"/>
                  <a:gd name="T19" fmla="*/ 109 h 133"/>
                  <a:gd name="T20" fmla="*/ 96 w 121"/>
                  <a:gd name="T21" fmla="*/ 111 h 133"/>
                  <a:gd name="T22" fmla="*/ 93 w 121"/>
                  <a:gd name="T23" fmla="*/ 112 h 133"/>
                  <a:gd name="T24" fmla="*/ 46 w 121"/>
                  <a:gd name="T25" fmla="*/ 112 h 133"/>
                  <a:gd name="T26" fmla="*/ 46 w 121"/>
                  <a:gd name="T27" fmla="*/ 130 h 133"/>
                  <a:gd name="T28" fmla="*/ 45 w 121"/>
                  <a:gd name="T29" fmla="*/ 133 h 133"/>
                  <a:gd name="T30" fmla="*/ 43 w 121"/>
                  <a:gd name="T31" fmla="*/ 133 h 133"/>
                  <a:gd name="T32" fmla="*/ 27 w 121"/>
                  <a:gd name="T33" fmla="*/ 133 h 133"/>
                  <a:gd name="T34" fmla="*/ 25 w 121"/>
                  <a:gd name="T35" fmla="*/ 133 h 133"/>
                  <a:gd name="T36" fmla="*/ 24 w 121"/>
                  <a:gd name="T37" fmla="*/ 130 h 133"/>
                  <a:gd name="T38" fmla="*/ 24 w 121"/>
                  <a:gd name="T39" fmla="*/ 112 h 133"/>
                  <a:gd name="T40" fmla="*/ 3 w 121"/>
                  <a:gd name="T41" fmla="*/ 112 h 133"/>
                  <a:gd name="T42" fmla="*/ 1 w 121"/>
                  <a:gd name="T43" fmla="*/ 111 h 133"/>
                  <a:gd name="T44" fmla="*/ 0 w 121"/>
                  <a:gd name="T45" fmla="*/ 109 h 133"/>
                  <a:gd name="T46" fmla="*/ 0 w 121"/>
                  <a:gd name="T47" fmla="*/ 97 h 133"/>
                  <a:gd name="T48" fmla="*/ 1 w 121"/>
                  <a:gd name="T49" fmla="*/ 95 h 133"/>
                  <a:gd name="T50" fmla="*/ 3 w 121"/>
                  <a:gd name="T51" fmla="*/ 94 h 133"/>
                  <a:gd name="T52" fmla="*/ 24 w 121"/>
                  <a:gd name="T53" fmla="*/ 94 h 133"/>
                  <a:gd name="T54" fmla="*/ 24 w 121"/>
                  <a:gd name="T55" fmla="*/ 83 h 133"/>
                  <a:gd name="T56" fmla="*/ 3 w 121"/>
                  <a:gd name="T57" fmla="*/ 83 h 133"/>
                  <a:gd name="T58" fmla="*/ 1 w 121"/>
                  <a:gd name="T59" fmla="*/ 82 h 133"/>
                  <a:gd name="T60" fmla="*/ 0 w 121"/>
                  <a:gd name="T61" fmla="*/ 80 h 133"/>
                  <a:gd name="T62" fmla="*/ 0 w 121"/>
                  <a:gd name="T63" fmla="*/ 66 h 133"/>
                  <a:gd name="T64" fmla="*/ 1 w 121"/>
                  <a:gd name="T65" fmla="*/ 64 h 133"/>
                  <a:gd name="T66" fmla="*/ 3 w 121"/>
                  <a:gd name="T67" fmla="*/ 63 h 133"/>
                  <a:gd name="T68" fmla="*/ 24 w 121"/>
                  <a:gd name="T69" fmla="*/ 63 h 133"/>
                  <a:gd name="T70" fmla="*/ 24 w 121"/>
                  <a:gd name="T71" fmla="*/ 3 h 133"/>
                  <a:gd name="T72" fmla="*/ 25 w 121"/>
                  <a:gd name="T73" fmla="*/ 1 h 133"/>
                  <a:gd name="T74" fmla="*/ 27 w 121"/>
                  <a:gd name="T75" fmla="*/ 0 h 133"/>
                  <a:gd name="T76" fmla="*/ 78 w 121"/>
                  <a:gd name="T77" fmla="*/ 0 h 133"/>
                  <a:gd name="T78" fmla="*/ 109 w 121"/>
                  <a:gd name="T79" fmla="*/ 12 h 133"/>
                  <a:gd name="T80" fmla="*/ 92 w 121"/>
                  <a:gd name="T81" fmla="*/ 57 h 133"/>
                  <a:gd name="T82" fmla="*/ 98 w 121"/>
                  <a:gd name="T83" fmla="*/ 42 h 133"/>
                  <a:gd name="T84" fmla="*/ 92 w 121"/>
                  <a:gd name="T85" fmla="*/ 26 h 133"/>
                  <a:gd name="T86" fmla="*/ 76 w 121"/>
                  <a:gd name="T87" fmla="*/ 20 h 133"/>
                  <a:gd name="T88" fmla="*/ 46 w 121"/>
                  <a:gd name="T89" fmla="*/ 20 h 133"/>
                  <a:gd name="T90" fmla="*/ 46 w 121"/>
                  <a:gd name="T91" fmla="*/ 63 h 133"/>
                  <a:gd name="T92" fmla="*/ 76 w 121"/>
                  <a:gd name="T93" fmla="*/ 63 h 133"/>
                  <a:gd name="T94" fmla="*/ 92 w 121"/>
                  <a:gd name="T95" fmla="*/ 5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1" h="133">
                    <a:moveTo>
                      <a:pt x="109" y="12"/>
                    </a:moveTo>
                    <a:cubicBezTo>
                      <a:pt x="117" y="20"/>
                      <a:pt x="121" y="29"/>
                      <a:pt x="121" y="42"/>
                    </a:cubicBezTo>
                    <a:cubicBezTo>
                      <a:pt x="121" y="54"/>
                      <a:pt x="117" y="64"/>
                      <a:pt x="109" y="71"/>
                    </a:cubicBezTo>
                    <a:cubicBezTo>
                      <a:pt x="101" y="79"/>
                      <a:pt x="90" y="83"/>
                      <a:pt x="78" y="83"/>
                    </a:cubicBezTo>
                    <a:cubicBezTo>
                      <a:pt x="46" y="83"/>
                      <a:pt x="46" y="83"/>
                      <a:pt x="46" y="83"/>
                    </a:cubicBezTo>
                    <a:cubicBezTo>
                      <a:pt x="46" y="94"/>
                      <a:pt x="46" y="94"/>
                      <a:pt x="46" y="94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4" y="94"/>
                      <a:pt x="95" y="94"/>
                      <a:pt x="96" y="95"/>
                    </a:cubicBezTo>
                    <a:cubicBezTo>
                      <a:pt x="96" y="96"/>
                      <a:pt x="96" y="96"/>
                      <a:pt x="96" y="97"/>
                    </a:cubicBezTo>
                    <a:cubicBezTo>
                      <a:pt x="96" y="109"/>
                      <a:pt x="96" y="109"/>
                      <a:pt x="96" y="109"/>
                    </a:cubicBezTo>
                    <a:cubicBezTo>
                      <a:pt x="96" y="110"/>
                      <a:pt x="96" y="111"/>
                      <a:pt x="96" y="111"/>
                    </a:cubicBezTo>
                    <a:cubicBezTo>
                      <a:pt x="95" y="112"/>
                      <a:pt x="94" y="112"/>
                      <a:pt x="93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30"/>
                      <a:pt x="46" y="130"/>
                      <a:pt x="46" y="130"/>
                    </a:cubicBezTo>
                    <a:cubicBezTo>
                      <a:pt x="46" y="131"/>
                      <a:pt x="45" y="132"/>
                      <a:pt x="45" y="133"/>
                    </a:cubicBezTo>
                    <a:cubicBezTo>
                      <a:pt x="44" y="133"/>
                      <a:pt x="44" y="133"/>
                      <a:pt x="43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6" y="133"/>
                      <a:pt x="25" y="133"/>
                      <a:pt x="25" y="133"/>
                    </a:cubicBezTo>
                    <a:cubicBezTo>
                      <a:pt x="24" y="132"/>
                      <a:pt x="24" y="131"/>
                      <a:pt x="24" y="130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2" y="112"/>
                      <a:pt x="1" y="112"/>
                      <a:pt x="1" y="111"/>
                    </a:cubicBezTo>
                    <a:cubicBezTo>
                      <a:pt x="0" y="111"/>
                      <a:pt x="0" y="110"/>
                      <a:pt x="0" y="109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6"/>
                      <a:pt x="0" y="96"/>
                      <a:pt x="1" y="95"/>
                    </a:cubicBezTo>
                    <a:cubicBezTo>
                      <a:pt x="1" y="94"/>
                      <a:pt x="2" y="94"/>
                      <a:pt x="3" y="94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2" y="83"/>
                      <a:pt x="1" y="83"/>
                      <a:pt x="1" y="82"/>
                    </a:cubicBezTo>
                    <a:cubicBezTo>
                      <a:pt x="0" y="82"/>
                      <a:pt x="0" y="81"/>
                      <a:pt x="0" y="8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5"/>
                      <a:pt x="0" y="64"/>
                      <a:pt x="1" y="64"/>
                    </a:cubicBezTo>
                    <a:cubicBezTo>
                      <a:pt x="1" y="63"/>
                      <a:pt x="2" y="63"/>
                      <a:pt x="3" y="63"/>
                    </a:cubicBezTo>
                    <a:cubicBezTo>
                      <a:pt x="24" y="63"/>
                      <a:pt x="24" y="63"/>
                      <a:pt x="24" y="6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4" y="2"/>
                      <a:pt x="25" y="1"/>
                    </a:cubicBezTo>
                    <a:cubicBezTo>
                      <a:pt x="25" y="1"/>
                      <a:pt x="26" y="0"/>
                      <a:pt x="27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90" y="0"/>
                      <a:pt x="101" y="4"/>
                      <a:pt x="109" y="12"/>
                    </a:cubicBezTo>
                    <a:close/>
                    <a:moveTo>
                      <a:pt x="92" y="57"/>
                    </a:moveTo>
                    <a:cubicBezTo>
                      <a:pt x="96" y="53"/>
                      <a:pt x="98" y="48"/>
                      <a:pt x="98" y="42"/>
                    </a:cubicBezTo>
                    <a:cubicBezTo>
                      <a:pt x="98" y="35"/>
                      <a:pt x="96" y="30"/>
                      <a:pt x="92" y="26"/>
                    </a:cubicBezTo>
                    <a:cubicBezTo>
                      <a:pt x="88" y="22"/>
                      <a:pt x="83" y="20"/>
                      <a:pt x="76" y="2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76" y="63"/>
                      <a:pt x="76" y="63"/>
                      <a:pt x="76" y="63"/>
                    </a:cubicBezTo>
                    <a:cubicBezTo>
                      <a:pt x="83" y="63"/>
                      <a:pt x="88" y="61"/>
                      <a:pt x="92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3200"/>
              </a:p>
            </p:txBody>
          </p:sp>
        </p:grpSp>
        <p:sp>
          <p:nvSpPr>
            <p:cNvPr id="1040" name="TextBox 1039">
              <a:extLst>
                <a:ext uri="{FF2B5EF4-FFF2-40B4-BE49-F238E27FC236}">
                  <a16:creationId xmlns:a16="http://schemas.microsoft.com/office/drawing/2014/main" xmlns="" id="{68559773-A651-4E17-B39B-3B7C1118DBAE}"/>
                </a:ext>
              </a:extLst>
            </p:cNvPr>
            <p:cNvSpPr txBox="1"/>
            <p:nvPr/>
          </p:nvSpPr>
          <p:spPr>
            <a:xfrm>
              <a:off x="4494337" y="881248"/>
              <a:ext cx="1410775" cy="285467"/>
            </a:xfrm>
            <a:prstGeom prst="rect">
              <a:avLst/>
            </a:prstGeom>
            <a:grpFill/>
            <a:ln w="9525">
              <a:noFill/>
              <a:prstDash val="sys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467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ФСЭМ – 2022</a:t>
              </a:r>
            </a:p>
            <a:p>
              <a:pPr algn="ctr"/>
              <a:r>
                <a:rPr lang="ru-RU" sz="1000" dirty="0">
                  <a:solidFill>
                    <a:schemeClr val="bg1"/>
                  </a:solidFill>
                </a:rPr>
                <a:t>1 641 машин и механизмов</a:t>
              </a:r>
            </a:p>
          </p:txBody>
        </p:sp>
      </p:grpSp>
      <p:grpSp>
        <p:nvGrpSpPr>
          <p:cNvPr id="1013" name="Группа 1012">
            <a:extLst>
              <a:ext uri="{FF2B5EF4-FFF2-40B4-BE49-F238E27FC236}">
                <a16:creationId xmlns:a16="http://schemas.microsoft.com/office/drawing/2014/main" xmlns="" id="{61817963-E781-41B7-B79E-3307646D42D5}"/>
              </a:ext>
            </a:extLst>
          </p:cNvPr>
          <p:cNvGrpSpPr/>
          <p:nvPr/>
        </p:nvGrpSpPr>
        <p:grpSpPr>
          <a:xfrm>
            <a:off x="469037" y="4824752"/>
            <a:ext cx="2187115" cy="530344"/>
            <a:chOff x="4457795" y="1309918"/>
            <a:chExt cx="1517881" cy="451867"/>
          </a:xfrm>
          <a:solidFill>
            <a:srgbClr val="1F264A"/>
          </a:solidFill>
        </p:grpSpPr>
        <p:sp>
          <p:nvSpPr>
            <p:cNvPr id="1014" name="Скругленный прямоугольник 39">
              <a:extLst>
                <a:ext uri="{FF2B5EF4-FFF2-40B4-BE49-F238E27FC236}">
                  <a16:creationId xmlns:a16="http://schemas.microsoft.com/office/drawing/2014/main" xmlns="" id="{63315510-70AF-40D3-B263-13DF64456DA2}"/>
                </a:ext>
              </a:extLst>
            </p:cNvPr>
            <p:cNvSpPr/>
            <p:nvPr/>
          </p:nvSpPr>
          <p:spPr>
            <a:xfrm>
              <a:off x="4457795" y="1309918"/>
              <a:ext cx="1517881" cy="451867"/>
            </a:xfrm>
            <a:prstGeom prst="roundRect">
              <a:avLst/>
            </a:prstGeom>
            <a:grp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ts val="1463"/>
                </a:lnSpc>
                <a:buFont typeface="Arial" panose="020B0604020202020204" pitchFamily="34" charset="0"/>
                <a:defRPr sz="1200">
                  <a:solidFill>
                    <a:srgbClr val="9D2235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ts val="1463"/>
                </a:lnSpc>
                <a:spcBef>
                  <a:spcPts val="1463"/>
                </a:spcBef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ts val="1463"/>
                </a:lnSpc>
                <a:spcBef>
                  <a:spcPts val="575"/>
                </a:spcBef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ts val="1463"/>
                </a:lnSpc>
                <a:spcBef>
                  <a:spcPts val="575"/>
                </a:spcBef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ts val="1463"/>
                </a:lnSpc>
                <a:spcBef>
                  <a:spcPts val="575"/>
                </a:spcBef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1463"/>
                </a:lnSpc>
                <a:spcBef>
                  <a:spcPts val="575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1463"/>
                </a:lnSpc>
                <a:spcBef>
                  <a:spcPts val="575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1463"/>
                </a:lnSpc>
                <a:spcBef>
                  <a:spcPts val="575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1463"/>
                </a:lnSpc>
                <a:spcBef>
                  <a:spcPts val="575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215">
                <a:lnSpc>
                  <a:spcPct val="100000"/>
                </a:lnSpc>
              </a:pPr>
              <a:endParaRPr lang="ru-RU" altLang="ru-RU" sz="1334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grpSp>
          <p:nvGrpSpPr>
            <p:cNvPr id="1016" name="Группа 1015">
              <a:extLst>
                <a:ext uri="{FF2B5EF4-FFF2-40B4-BE49-F238E27FC236}">
                  <a16:creationId xmlns:a16="http://schemas.microsoft.com/office/drawing/2014/main" xmlns="" id="{26B9B55C-5B72-4B3C-A2CB-3964F9A9B50F}"/>
                </a:ext>
              </a:extLst>
            </p:cNvPr>
            <p:cNvGrpSpPr/>
            <p:nvPr/>
          </p:nvGrpSpPr>
          <p:grpSpPr>
            <a:xfrm>
              <a:off x="4517129" y="1405694"/>
              <a:ext cx="228129" cy="253439"/>
              <a:chOff x="2402828" y="2675950"/>
              <a:chExt cx="228129" cy="253439"/>
            </a:xfrm>
            <a:grpFill/>
          </p:grpSpPr>
          <p:grpSp>
            <p:nvGrpSpPr>
              <p:cNvPr id="1017" name="Группа 1016">
                <a:extLst>
                  <a:ext uri="{FF2B5EF4-FFF2-40B4-BE49-F238E27FC236}">
                    <a16:creationId xmlns:a16="http://schemas.microsoft.com/office/drawing/2014/main" xmlns="" id="{34299289-17BD-4549-BC39-E59468B01ECF}"/>
                  </a:ext>
                </a:extLst>
              </p:cNvPr>
              <p:cNvGrpSpPr/>
              <p:nvPr/>
            </p:nvGrpSpPr>
            <p:grpSpPr>
              <a:xfrm>
                <a:off x="2402828" y="2682825"/>
                <a:ext cx="228129" cy="246564"/>
                <a:chOff x="2760663" y="1628775"/>
                <a:chExt cx="730250" cy="731838"/>
              </a:xfrm>
              <a:grpFill/>
            </p:grpSpPr>
            <p:sp>
              <p:nvSpPr>
                <p:cNvPr id="1019" name="Freeform 171">
                  <a:extLst>
                    <a:ext uri="{FF2B5EF4-FFF2-40B4-BE49-F238E27FC236}">
                      <a16:creationId xmlns:a16="http://schemas.microsoft.com/office/drawing/2014/main" xmlns="" id="{E55FC1EC-BB1E-4A3F-BDD2-FD5D59944A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7513" y="1958975"/>
                  <a:ext cx="334963" cy="180975"/>
                </a:xfrm>
                <a:custGeom>
                  <a:avLst/>
                  <a:gdLst>
                    <a:gd name="T0" fmla="*/ 106 w 211"/>
                    <a:gd name="T1" fmla="*/ 0 h 114"/>
                    <a:gd name="T2" fmla="*/ 109 w 211"/>
                    <a:gd name="T3" fmla="*/ 1 h 114"/>
                    <a:gd name="T4" fmla="*/ 110 w 211"/>
                    <a:gd name="T5" fmla="*/ 3 h 114"/>
                    <a:gd name="T6" fmla="*/ 211 w 211"/>
                    <a:gd name="T7" fmla="*/ 104 h 114"/>
                    <a:gd name="T8" fmla="*/ 202 w 211"/>
                    <a:gd name="T9" fmla="*/ 114 h 114"/>
                    <a:gd name="T10" fmla="*/ 106 w 211"/>
                    <a:gd name="T11" fmla="*/ 18 h 114"/>
                    <a:gd name="T12" fmla="*/ 10 w 211"/>
                    <a:gd name="T13" fmla="*/ 114 h 114"/>
                    <a:gd name="T14" fmla="*/ 0 w 211"/>
                    <a:gd name="T15" fmla="*/ 104 h 114"/>
                    <a:gd name="T16" fmla="*/ 101 w 211"/>
                    <a:gd name="T17" fmla="*/ 3 h 114"/>
                    <a:gd name="T18" fmla="*/ 103 w 211"/>
                    <a:gd name="T19" fmla="*/ 1 h 114"/>
                    <a:gd name="T20" fmla="*/ 106 w 211"/>
                    <a:gd name="T21" fmla="*/ 0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1" h="114">
                      <a:moveTo>
                        <a:pt x="106" y="0"/>
                      </a:moveTo>
                      <a:lnTo>
                        <a:pt x="109" y="1"/>
                      </a:lnTo>
                      <a:lnTo>
                        <a:pt x="110" y="3"/>
                      </a:lnTo>
                      <a:lnTo>
                        <a:pt x="211" y="104"/>
                      </a:lnTo>
                      <a:lnTo>
                        <a:pt x="202" y="114"/>
                      </a:lnTo>
                      <a:lnTo>
                        <a:pt x="106" y="18"/>
                      </a:lnTo>
                      <a:lnTo>
                        <a:pt x="10" y="114"/>
                      </a:lnTo>
                      <a:lnTo>
                        <a:pt x="0" y="104"/>
                      </a:lnTo>
                      <a:lnTo>
                        <a:pt x="101" y="3"/>
                      </a:lnTo>
                      <a:lnTo>
                        <a:pt x="103" y="1"/>
                      </a:lnTo>
                      <a:lnTo>
                        <a:pt x="10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20" name="Freeform 172">
                  <a:extLst>
                    <a:ext uri="{FF2B5EF4-FFF2-40B4-BE49-F238E27FC236}">
                      <a16:creationId xmlns:a16="http://schemas.microsoft.com/office/drawing/2014/main" xmlns="" id="{EAA33B67-E7A0-490B-88F2-37DE187ADD9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60663" y="2120900"/>
                  <a:ext cx="730250" cy="239713"/>
                </a:xfrm>
                <a:custGeom>
                  <a:avLst/>
                  <a:gdLst>
                    <a:gd name="T0" fmla="*/ 14 w 460"/>
                    <a:gd name="T1" fmla="*/ 33 h 151"/>
                    <a:gd name="T2" fmla="*/ 28 w 460"/>
                    <a:gd name="T3" fmla="*/ 47 h 151"/>
                    <a:gd name="T4" fmla="*/ 28 w 460"/>
                    <a:gd name="T5" fmla="*/ 53 h 151"/>
                    <a:gd name="T6" fmla="*/ 14 w 460"/>
                    <a:gd name="T7" fmla="*/ 67 h 151"/>
                    <a:gd name="T8" fmla="*/ 26 w 460"/>
                    <a:gd name="T9" fmla="*/ 96 h 151"/>
                    <a:gd name="T10" fmla="*/ 29 w 460"/>
                    <a:gd name="T11" fmla="*/ 101 h 151"/>
                    <a:gd name="T12" fmla="*/ 26 w 460"/>
                    <a:gd name="T13" fmla="*/ 105 h 151"/>
                    <a:gd name="T14" fmla="*/ 14 w 460"/>
                    <a:gd name="T15" fmla="*/ 136 h 151"/>
                    <a:gd name="T16" fmla="*/ 446 w 460"/>
                    <a:gd name="T17" fmla="*/ 118 h 151"/>
                    <a:gd name="T18" fmla="*/ 432 w 460"/>
                    <a:gd name="T19" fmla="*/ 104 h 151"/>
                    <a:gd name="T20" fmla="*/ 432 w 460"/>
                    <a:gd name="T21" fmla="*/ 97 h 151"/>
                    <a:gd name="T22" fmla="*/ 446 w 460"/>
                    <a:gd name="T23" fmla="*/ 83 h 151"/>
                    <a:gd name="T24" fmla="*/ 433 w 460"/>
                    <a:gd name="T25" fmla="*/ 55 h 151"/>
                    <a:gd name="T26" fmla="*/ 431 w 460"/>
                    <a:gd name="T27" fmla="*/ 50 h 151"/>
                    <a:gd name="T28" fmla="*/ 433 w 460"/>
                    <a:gd name="T29" fmla="*/ 45 h 151"/>
                    <a:gd name="T30" fmla="*/ 446 w 460"/>
                    <a:gd name="T31" fmla="*/ 15 h 151"/>
                    <a:gd name="T32" fmla="*/ 7 w 460"/>
                    <a:gd name="T33" fmla="*/ 0 h 151"/>
                    <a:gd name="T34" fmla="*/ 456 w 460"/>
                    <a:gd name="T35" fmla="*/ 0 h 151"/>
                    <a:gd name="T36" fmla="*/ 460 w 460"/>
                    <a:gd name="T37" fmla="*/ 4 h 151"/>
                    <a:gd name="T38" fmla="*/ 460 w 460"/>
                    <a:gd name="T39" fmla="*/ 36 h 151"/>
                    <a:gd name="T40" fmla="*/ 458 w 460"/>
                    <a:gd name="T41" fmla="*/ 41 h 151"/>
                    <a:gd name="T42" fmla="*/ 458 w 460"/>
                    <a:gd name="T43" fmla="*/ 59 h 151"/>
                    <a:gd name="T44" fmla="*/ 460 w 460"/>
                    <a:gd name="T45" fmla="*/ 64 h 151"/>
                    <a:gd name="T46" fmla="*/ 460 w 460"/>
                    <a:gd name="T47" fmla="*/ 89 h 151"/>
                    <a:gd name="T48" fmla="*/ 449 w 460"/>
                    <a:gd name="T49" fmla="*/ 101 h 151"/>
                    <a:gd name="T50" fmla="*/ 460 w 460"/>
                    <a:gd name="T51" fmla="*/ 112 h 151"/>
                    <a:gd name="T52" fmla="*/ 460 w 460"/>
                    <a:gd name="T53" fmla="*/ 144 h 151"/>
                    <a:gd name="T54" fmla="*/ 458 w 460"/>
                    <a:gd name="T55" fmla="*/ 148 h 151"/>
                    <a:gd name="T56" fmla="*/ 453 w 460"/>
                    <a:gd name="T57" fmla="*/ 151 h 151"/>
                    <a:gd name="T58" fmla="*/ 4 w 460"/>
                    <a:gd name="T59" fmla="*/ 151 h 151"/>
                    <a:gd name="T60" fmla="*/ 0 w 460"/>
                    <a:gd name="T61" fmla="*/ 147 h 151"/>
                    <a:gd name="T62" fmla="*/ 0 w 460"/>
                    <a:gd name="T63" fmla="*/ 115 h 151"/>
                    <a:gd name="T64" fmla="*/ 1 w 460"/>
                    <a:gd name="T65" fmla="*/ 110 h 151"/>
                    <a:gd name="T66" fmla="*/ 1 w 460"/>
                    <a:gd name="T67" fmla="*/ 91 h 151"/>
                    <a:gd name="T68" fmla="*/ 0 w 460"/>
                    <a:gd name="T69" fmla="*/ 87 h 151"/>
                    <a:gd name="T70" fmla="*/ 0 w 460"/>
                    <a:gd name="T71" fmla="*/ 62 h 151"/>
                    <a:gd name="T72" fmla="*/ 11 w 460"/>
                    <a:gd name="T73" fmla="*/ 50 h 151"/>
                    <a:gd name="T74" fmla="*/ 0 w 460"/>
                    <a:gd name="T75" fmla="*/ 38 h 151"/>
                    <a:gd name="T76" fmla="*/ 0 w 460"/>
                    <a:gd name="T77" fmla="*/ 7 h 151"/>
                    <a:gd name="T78" fmla="*/ 1 w 460"/>
                    <a:gd name="T79" fmla="*/ 2 h 151"/>
                    <a:gd name="T80" fmla="*/ 7 w 460"/>
                    <a:gd name="T81" fmla="*/ 0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60" h="151">
                      <a:moveTo>
                        <a:pt x="14" y="15"/>
                      </a:moveTo>
                      <a:lnTo>
                        <a:pt x="14" y="33"/>
                      </a:lnTo>
                      <a:lnTo>
                        <a:pt x="26" y="45"/>
                      </a:lnTo>
                      <a:lnTo>
                        <a:pt x="28" y="47"/>
                      </a:lnTo>
                      <a:lnTo>
                        <a:pt x="29" y="50"/>
                      </a:lnTo>
                      <a:lnTo>
                        <a:pt x="28" y="53"/>
                      </a:lnTo>
                      <a:lnTo>
                        <a:pt x="26" y="55"/>
                      </a:lnTo>
                      <a:lnTo>
                        <a:pt x="14" y="67"/>
                      </a:lnTo>
                      <a:lnTo>
                        <a:pt x="14" y="83"/>
                      </a:lnTo>
                      <a:lnTo>
                        <a:pt x="26" y="96"/>
                      </a:lnTo>
                      <a:lnTo>
                        <a:pt x="28" y="97"/>
                      </a:lnTo>
                      <a:lnTo>
                        <a:pt x="29" y="101"/>
                      </a:lnTo>
                      <a:lnTo>
                        <a:pt x="28" y="104"/>
                      </a:lnTo>
                      <a:lnTo>
                        <a:pt x="26" y="105"/>
                      </a:lnTo>
                      <a:lnTo>
                        <a:pt x="14" y="118"/>
                      </a:lnTo>
                      <a:lnTo>
                        <a:pt x="14" y="136"/>
                      </a:lnTo>
                      <a:lnTo>
                        <a:pt x="446" y="136"/>
                      </a:lnTo>
                      <a:lnTo>
                        <a:pt x="446" y="118"/>
                      </a:lnTo>
                      <a:lnTo>
                        <a:pt x="433" y="105"/>
                      </a:lnTo>
                      <a:lnTo>
                        <a:pt x="432" y="104"/>
                      </a:lnTo>
                      <a:lnTo>
                        <a:pt x="431" y="101"/>
                      </a:lnTo>
                      <a:lnTo>
                        <a:pt x="432" y="97"/>
                      </a:lnTo>
                      <a:lnTo>
                        <a:pt x="433" y="96"/>
                      </a:lnTo>
                      <a:lnTo>
                        <a:pt x="446" y="83"/>
                      </a:lnTo>
                      <a:lnTo>
                        <a:pt x="446" y="67"/>
                      </a:lnTo>
                      <a:lnTo>
                        <a:pt x="433" y="55"/>
                      </a:lnTo>
                      <a:lnTo>
                        <a:pt x="432" y="53"/>
                      </a:lnTo>
                      <a:lnTo>
                        <a:pt x="431" y="50"/>
                      </a:lnTo>
                      <a:lnTo>
                        <a:pt x="432" y="47"/>
                      </a:lnTo>
                      <a:lnTo>
                        <a:pt x="433" y="45"/>
                      </a:lnTo>
                      <a:lnTo>
                        <a:pt x="446" y="33"/>
                      </a:lnTo>
                      <a:lnTo>
                        <a:pt x="446" y="15"/>
                      </a:lnTo>
                      <a:lnTo>
                        <a:pt x="14" y="15"/>
                      </a:lnTo>
                      <a:close/>
                      <a:moveTo>
                        <a:pt x="7" y="0"/>
                      </a:moveTo>
                      <a:lnTo>
                        <a:pt x="453" y="0"/>
                      </a:lnTo>
                      <a:lnTo>
                        <a:pt x="456" y="0"/>
                      </a:lnTo>
                      <a:lnTo>
                        <a:pt x="458" y="2"/>
                      </a:lnTo>
                      <a:lnTo>
                        <a:pt x="460" y="4"/>
                      </a:lnTo>
                      <a:lnTo>
                        <a:pt x="460" y="7"/>
                      </a:lnTo>
                      <a:lnTo>
                        <a:pt x="460" y="36"/>
                      </a:lnTo>
                      <a:lnTo>
                        <a:pt x="460" y="38"/>
                      </a:lnTo>
                      <a:lnTo>
                        <a:pt x="458" y="41"/>
                      </a:lnTo>
                      <a:lnTo>
                        <a:pt x="449" y="50"/>
                      </a:lnTo>
                      <a:lnTo>
                        <a:pt x="458" y="59"/>
                      </a:lnTo>
                      <a:lnTo>
                        <a:pt x="460" y="62"/>
                      </a:lnTo>
                      <a:lnTo>
                        <a:pt x="460" y="64"/>
                      </a:lnTo>
                      <a:lnTo>
                        <a:pt x="460" y="87"/>
                      </a:lnTo>
                      <a:lnTo>
                        <a:pt x="460" y="89"/>
                      </a:lnTo>
                      <a:lnTo>
                        <a:pt x="458" y="91"/>
                      </a:lnTo>
                      <a:lnTo>
                        <a:pt x="449" y="101"/>
                      </a:lnTo>
                      <a:lnTo>
                        <a:pt x="458" y="110"/>
                      </a:lnTo>
                      <a:lnTo>
                        <a:pt x="460" y="112"/>
                      </a:lnTo>
                      <a:lnTo>
                        <a:pt x="460" y="115"/>
                      </a:lnTo>
                      <a:lnTo>
                        <a:pt x="460" y="144"/>
                      </a:lnTo>
                      <a:lnTo>
                        <a:pt x="460" y="147"/>
                      </a:lnTo>
                      <a:lnTo>
                        <a:pt x="458" y="148"/>
                      </a:lnTo>
                      <a:lnTo>
                        <a:pt x="456" y="151"/>
                      </a:lnTo>
                      <a:lnTo>
                        <a:pt x="453" y="151"/>
                      </a:lnTo>
                      <a:lnTo>
                        <a:pt x="7" y="151"/>
                      </a:lnTo>
                      <a:lnTo>
                        <a:pt x="4" y="151"/>
                      </a:lnTo>
                      <a:lnTo>
                        <a:pt x="1" y="148"/>
                      </a:lnTo>
                      <a:lnTo>
                        <a:pt x="0" y="147"/>
                      </a:lnTo>
                      <a:lnTo>
                        <a:pt x="0" y="144"/>
                      </a:lnTo>
                      <a:lnTo>
                        <a:pt x="0" y="115"/>
                      </a:lnTo>
                      <a:lnTo>
                        <a:pt x="0" y="112"/>
                      </a:lnTo>
                      <a:lnTo>
                        <a:pt x="1" y="110"/>
                      </a:lnTo>
                      <a:lnTo>
                        <a:pt x="11" y="101"/>
                      </a:lnTo>
                      <a:lnTo>
                        <a:pt x="1" y="91"/>
                      </a:lnTo>
                      <a:lnTo>
                        <a:pt x="0" y="89"/>
                      </a:lnTo>
                      <a:lnTo>
                        <a:pt x="0" y="87"/>
                      </a:lnTo>
                      <a:lnTo>
                        <a:pt x="0" y="64"/>
                      </a:lnTo>
                      <a:lnTo>
                        <a:pt x="0" y="62"/>
                      </a:lnTo>
                      <a:lnTo>
                        <a:pt x="1" y="59"/>
                      </a:lnTo>
                      <a:lnTo>
                        <a:pt x="11" y="50"/>
                      </a:lnTo>
                      <a:lnTo>
                        <a:pt x="1" y="41"/>
                      </a:lnTo>
                      <a:lnTo>
                        <a:pt x="0" y="38"/>
                      </a:lnTo>
                      <a:lnTo>
                        <a:pt x="0" y="36"/>
                      </a:lnTo>
                      <a:lnTo>
                        <a:pt x="0" y="7"/>
                      </a:ln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4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21" name="Freeform 173">
                  <a:extLst>
                    <a:ext uri="{FF2B5EF4-FFF2-40B4-BE49-F238E27FC236}">
                      <a16:creationId xmlns:a16="http://schemas.microsoft.com/office/drawing/2014/main" xmlns="" id="{745D6BD3-2A97-4989-B0EA-C3C567F83C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57525" y="1835150"/>
                  <a:ext cx="138113" cy="171450"/>
                </a:xfrm>
                <a:custGeom>
                  <a:avLst/>
                  <a:gdLst>
                    <a:gd name="T0" fmla="*/ 36 w 87"/>
                    <a:gd name="T1" fmla="*/ 0 h 108"/>
                    <a:gd name="T2" fmla="*/ 50 w 87"/>
                    <a:gd name="T3" fmla="*/ 0 h 108"/>
                    <a:gd name="T4" fmla="*/ 50 w 87"/>
                    <a:gd name="T5" fmla="*/ 22 h 108"/>
                    <a:gd name="T6" fmla="*/ 64 w 87"/>
                    <a:gd name="T7" fmla="*/ 27 h 108"/>
                    <a:gd name="T8" fmla="*/ 76 w 87"/>
                    <a:gd name="T9" fmla="*/ 36 h 108"/>
                    <a:gd name="T10" fmla="*/ 83 w 87"/>
                    <a:gd name="T11" fmla="*/ 49 h 108"/>
                    <a:gd name="T12" fmla="*/ 87 w 87"/>
                    <a:gd name="T13" fmla="*/ 65 h 108"/>
                    <a:gd name="T14" fmla="*/ 83 w 87"/>
                    <a:gd name="T15" fmla="*/ 81 h 108"/>
                    <a:gd name="T16" fmla="*/ 74 w 87"/>
                    <a:gd name="T17" fmla="*/ 95 h 108"/>
                    <a:gd name="T18" fmla="*/ 59 w 87"/>
                    <a:gd name="T19" fmla="*/ 104 h 108"/>
                    <a:gd name="T20" fmla="*/ 43 w 87"/>
                    <a:gd name="T21" fmla="*/ 108 h 108"/>
                    <a:gd name="T22" fmla="*/ 26 w 87"/>
                    <a:gd name="T23" fmla="*/ 104 h 108"/>
                    <a:gd name="T24" fmla="*/ 12 w 87"/>
                    <a:gd name="T25" fmla="*/ 95 h 108"/>
                    <a:gd name="T26" fmla="*/ 3 w 87"/>
                    <a:gd name="T27" fmla="*/ 81 h 108"/>
                    <a:gd name="T28" fmla="*/ 0 w 87"/>
                    <a:gd name="T29" fmla="*/ 65 h 108"/>
                    <a:gd name="T30" fmla="*/ 15 w 87"/>
                    <a:gd name="T31" fmla="*/ 65 h 108"/>
                    <a:gd name="T32" fmla="*/ 16 w 87"/>
                    <a:gd name="T33" fmla="*/ 76 h 108"/>
                    <a:gd name="T34" fmla="*/ 23 w 87"/>
                    <a:gd name="T35" fmla="*/ 85 h 108"/>
                    <a:gd name="T36" fmla="*/ 32 w 87"/>
                    <a:gd name="T37" fmla="*/ 91 h 108"/>
                    <a:gd name="T38" fmla="*/ 43 w 87"/>
                    <a:gd name="T39" fmla="*/ 94 h 108"/>
                    <a:gd name="T40" fmla="*/ 54 w 87"/>
                    <a:gd name="T41" fmla="*/ 91 h 108"/>
                    <a:gd name="T42" fmla="*/ 63 w 87"/>
                    <a:gd name="T43" fmla="*/ 85 h 108"/>
                    <a:gd name="T44" fmla="*/ 70 w 87"/>
                    <a:gd name="T45" fmla="*/ 76 h 108"/>
                    <a:gd name="T46" fmla="*/ 71 w 87"/>
                    <a:gd name="T47" fmla="*/ 65 h 108"/>
                    <a:gd name="T48" fmla="*/ 70 w 87"/>
                    <a:gd name="T49" fmla="*/ 53 h 108"/>
                    <a:gd name="T50" fmla="*/ 63 w 87"/>
                    <a:gd name="T51" fmla="*/ 44 h 108"/>
                    <a:gd name="T52" fmla="*/ 54 w 87"/>
                    <a:gd name="T53" fmla="*/ 38 h 108"/>
                    <a:gd name="T54" fmla="*/ 43 w 87"/>
                    <a:gd name="T55" fmla="*/ 35 h 108"/>
                    <a:gd name="T56" fmla="*/ 40 w 87"/>
                    <a:gd name="T57" fmla="*/ 35 h 108"/>
                    <a:gd name="T58" fmla="*/ 38 w 87"/>
                    <a:gd name="T59" fmla="*/ 34 h 108"/>
                    <a:gd name="T60" fmla="*/ 36 w 87"/>
                    <a:gd name="T61" fmla="*/ 31 h 108"/>
                    <a:gd name="T62" fmla="*/ 36 w 87"/>
                    <a:gd name="T63" fmla="*/ 28 h 108"/>
                    <a:gd name="T64" fmla="*/ 36 w 87"/>
                    <a:gd name="T6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7" h="108">
                      <a:moveTo>
                        <a:pt x="36" y="0"/>
                      </a:moveTo>
                      <a:lnTo>
                        <a:pt x="50" y="0"/>
                      </a:lnTo>
                      <a:lnTo>
                        <a:pt x="50" y="22"/>
                      </a:lnTo>
                      <a:lnTo>
                        <a:pt x="64" y="27"/>
                      </a:lnTo>
                      <a:lnTo>
                        <a:pt x="76" y="36"/>
                      </a:lnTo>
                      <a:lnTo>
                        <a:pt x="83" y="49"/>
                      </a:lnTo>
                      <a:lnTo>
                        <a:pt x="87" y="65"/>
                      </a:lnTo>
                      <a:lnTo>
                        <a:pt x="83" y="81"/>
                      </a:lnTo>
                      <a:lnTo>
                        <a:pt x="74" y="95"/>
                      </a:lnTo>
                      <a:lnTo>
                        <a:pt x="59" y="104"/>
                      </a:lnTo>
                      <a:lnTo>
                        <a:pt x="43" y="108"/>
                      </a:lnTo>
                      <a:lnTo>
                        <a:pt x="26" y="104"/>
                      </a:lnTo>
                      <a:lnTo>
                        <a:pt x="12" y="95"/>
                      </a:lnTo>
                      <a:lnTo>
                        <a:pt x="3" y="81"/>
                      </a:lnTo>
                      <a:lnTo>
                        <a:pt x="0" y="65"/>
                      </a:lnTo>
                      <a:lnTo>
                        <a:pt x="15" y="65"/>
                      </a:lnTo>
                      <a:lnTo>
                        <a:pt x="16" y="76"/>
                      </a:lnTo>
                      <a:lnTo>
                        <a:pt x="23" y="85"/>
                      </a:lnTo>
                      <a:lnTo>
                        <a:pt x="32" y="91"/>
                      </a:lnTo>
                      <a:lnTo>
                        <a:pt x="43" y="94"/>
                      </a:lnTo>
                      <a:lnTo>
                        <a:pt x="54" y="91"/>
                      </a:lnTo>
                      <a:lnTo>
                        <a:pt x="63" y="85"/>
                      </a:lnTo>
                      <a:lnTo>
                        <a:pt x="70" y="76"/>
                      </a:lnTo>
                      <a:lnTo>
                        <a:pt x="71" y="65"/>
                      </a:lnTo>
                      <a:lnTo>
                        <a:pt x="70" y="53"/>
                      </a:lnTo>
                      <a:lnTo>
                        <a:pt x="63" y="44"/>
                      </a:lnTo>
                      <a:lnTo>
                        <a:pt x="54" y="38"/>
                      </a:lnTo>
                      <a:lnTo>
                        <a:pt x="43" y="35"/>
                      </a:lnTo>
                      <a:lnTo>
                        <a:pt x="40" y="35"/>
                      </a:lnTo>
                      <a:lnTo>
                        <a:pt x="38" y="34"/>
                      </a:lnTo>
                      <a:lnTo>
                        <a:pt x="36" y="31"/>
                      </a:lnTo>
                      <a:lnTo>
                        <a:pt x="36" y="28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22" name="Freeform 174">
                  <a:extLst>
                    <a:ext uri="{FF2B5EF4-FFF2-40B4-BE49-F238E27FC236}">
                      <a16:creationId xmlns:a16="http://schemas.microsoft.com/office/drawing/2014/main" xmlns="" id="{AEE61271-C8E4-4981-A9FC-47CE1BF6697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81338" y="1720850"/>
                  <a:ext cx="88900" cy="125413"/>
                </a:xfrm>
                <a:custGeom>
                  <a:avLst/>
                  <a:gdLst>
                    <a:gd name="T0" fmla="*/ 14 w 56"/>
                    <a:gd name="T1" fmla="*/ 14 h 79"/>
                    <a:gd name="T2" fmla="*/ 14 w 56"/>
                    <a:gd name="T3" fmla="*/ 65 h 79"/>
                    <a:gd name="T4" fmla="*/ 42 w 56"/>
                    <a:gd name="T5" fmla="*/ 65 h 79"/>
                    <a:gd name="T6" fmla="*/ 42 w 56"/>
                    <a:gd name="T7" fmla="*/ 14 h 79"/>
                    <a:gd name="T8" fmla="*/ 14 w 56"/>
                    <a:gd name="T9" fmla="*/ 14 h 79"/>
                    <a:gd name="T10" fmla="*/ 6 w 56"/>
                    <a:gd name="T11" fmla="*/ 0 h 79"/>
                    <a:gd name="T12" fmla="*/ 49 w 56"/>
                    <a:gd name="T13" fmla="*/ 0 h 79"/>
                    <a:gd name="T14" fmla="*/ 52 w 56"/>
                    <a:gd name="T15" fmla="*/ 0 h 79"/>
                    <a:gd name="T16" fmla="*/ 55 w 56"/>
                    <a:gd name="T17" fmla="*/ 2 h 79"/>
                    <a:gd name="T18" fmla="*/ 56 w 56"/>
                    <a:gd name="T19" fmla="*/ 4 h 79"/>
                    <a:gd name="T20" fmla="*/ 56 w 56"/>
                    <a:gd name="T21" fmla="*/ 7 h 79"/>
                    <a:gd name="T22" fmla="*/ 56 w 56"/>
                    <a:gd name="T23" fmla="*/ 72 h 79"/>
                    <a:gd name="T24" fmla="*/ 56 w 56"/>
                    <a:gd name="T25" fmla="*/ 74 h 79"/>
                    <a:gd name="T26" fmla="*/ 55 w 56"/>
                    <a:gd name="T27" fmla="*/ 77 h 79"/>
                    <a:gd name="T28" fmla="*/ 52 w 56"/>
                    <a:gd name="T29" fmla="*/ 78 h 79"/>
                    <a:gd name="T30" fmla="*/ 49 w 56"/>
                    <a:gd name="T31" fmla="*/ 79 h 79"/>
                    <a:gd name="T32" fmla="*/ 6 w 56"/>
                    <a:gd name="T33" fmla="*/ 79 h 79"/>
                    <a:gd name="T34" fmla="*/ 4 w 56"/>
                    <a:gd name="T35" fmla="*/ 78 h 79"/>
                    <a:gd name="T36" fmla="*/ 1 w 56"/>
                    <a:gd name="T37" fmla="*/ 77 h 79"/>
                    <a:gd name="T38" fmla="*/ 0 w 56"/>
                    <a:gd name="T39" fmla="*/ 74 h 79"/>
                    <a:gd name="T40" fmla="*/ 0 w 56"/>
                    <a:gd name="T41" fmla="*/ 72 h 79"/>
                    <a:gd name="T42" fmla="*/ 0 w 56"/>
                    <a:gd name="T43" fmla="*/ 7 h 79"/>
                    <a:gd name="T44" fmla="*/ 0 w 56"/>
                    <a:gd name="T45" fmla="*/ 4 h 79"/>
                    <a:gd name="T46" fmla="*/ 1 w 56"/>
                    <a:gd name="T47" fmla="*/ 2 h 79"/>
                    <a:gd name="T48" fmla="*/ 4 w 56"/>
                    <a:gd name="T49" fmla="*/ 0 h 79"/>
                    <a:gd name="T50" fmla="*/ 6 w 56"/>
                    <a:gd name="T51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6" h="79">
                      <a:moveTo>
                        <a:pt x="14" y="14"/>
                      </a:moveTo>
                      <a:lnTo>
                        <a:pt x="14" y="65"/>
                      </a:lnTo>
                      <a:lnTo>
                        <a:pt x="42" y="65"/>
                      </a:lnTo>
                      <a:lnTo>
                        <a:pt x="42" y="14"/>
                      </a:lnTo>
                      <a:lnTo>
                        <a:pt x="14" y="14"/>
                      </a:lnTo>
                      <a:close/>
                      <a:moveTo>
                        <a:pt x="6" y="0"/>
                      </a:moveTo>
                      <a:lnTo>
                        <a:pt x="49" y="0"/>
                      </a:lnTo>
                      <a:lnTo>
                        <a:pt x="52" y="0"/>
                      </a:lnTo>
                      <a:lnTo>
                        <a:pt x="55" y="2"/>
                      </a:lnTo>
                      <a:lnTo>
                        <a:pt x="56" y="4"/>
                      </a:lnTo>
                      <a:lnTo>
                        <a:pt x="56" y="7"/>
                      </a:lnTo>
                      <a:lnTo>
                        <a:pt x="56" y="72"/>
                      </a:lnTo>
                      <a:lnTo>
                        <a:pt x="56" y="74"/>
                      </a:lnTo>
                      <a:lnTo>
                        <a:pt x="55" y="77"/>
                      </a:lnTo>
                      <a:lnTo>
                        <a:pt x="52" y="78"/>
                      </a:lnTo>
                      <a:lnTo>
                        <a:pt x="49" y="79"/>
                      </a:lnTo>
                      <a:lnTo>
                        <a:pt x="6" y="79"/>
                      </a:lnTo>
                      <a:lnTo>
                        <a:pt x="4" y="78"/>
                      </a:lnTo>
                      <a:lnTo>
                        <a:pt x="1" y="77"/>
                      </a:lnTo>
                      <a:lnTo>
                        <a:pt x="0" y="74"/>
                      </a:lnTo>
                      <a:lnTo>
                        <a:pt x="0" y="72"/>
                      </a:lnTo>
                      <a:lnTo>
                        <a:pt x="0" y="7"/>
                      </a:ln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23" name="Rectangle 175">
                  <a:extLst>
                    <a:ext uri="{FF2B5EF4-FFF2-40B4-BE49-F238E27FC236}">
                      <a16:creationId xmlns:a16="http://schemas.microsoft.com/office/drawing/2014/main" xmlns="" id="{6232624C-89FD-431B-9A5A-272B7A24FC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14675" y="1628775"/>
                  <a:ext cx="22225" cy="1031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24" name="Rectangle 176">
                  <a:extLst>
                    <a:ext uri="{FF2B5EF4-FFF2-40B4-BE49-F238E27FC236}">
                      <a16:creationId xmlns:a16="http://schemas.microsoft.com/office/drawing/2014/main" xmlns="" id="{87A51D2E-BA92-4175-B98B-94D221A8DE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94000" y="2189163"/>
                  <a:ext cx="663575" cy="2222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25" name="Rectangle 177">
                  <a:extLst>
                    <a:ext uri="{FF2B5EF4-FFF2-40B4-BE49-F238E27FC236}">
                      <a16:creationId xmlns:a16="http://schemas.microsoft.com/office/drawing/2014/main" xmlns="" id="{81709152-BC4D-4EDC-84DB-2A6CD6350E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94000" y="2268538"/>
                  <a:ext cx="663575" cy="23813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26" name="Rectangle 178">
                  <a:extLst>
                    <a:ext uri="{FF2B5EF4-FFF2-40B4-BE49-F238E27FC236}">
                      <a16:creationId xmlns:a16="http://schemas.microsoft.com/office/drawing/2014/main" xmlns="" id="{AD9B3054-A1A7-49CD-B487-9C764B782F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2738" y="2074863"/>
                  <a:ext cx="22225" cy="23813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27" name="Rectangle 179">
                  <a:extLst>
                    <a:ext uri="{FF2B5EF4-FFF2-40B4-BE49-F238E27FC236}">
                      <a16:creationId xmlns:a16="http://schemas.microsoft.com/office/drawing/2014/main" xmlns="" id="{5B91D2AA-6B1A-4699-BA91-B40ED9EE76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2738" y="2030413"/>
                  <a:ext cx="22225" cy="2222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28" name="Rectangle 180">
                  <a:extLst>
                    <a:ext uri="{FF2B5EF4-FFF2-40B4-BE49-F238E27FC236}">
                      <a16:creationId xmlns:a16="http://schemas.microsoft.com/office/drawing/2014/main" xmlns="" id="{81C4F7E5-4B0B-4C36-AC06-DB6FB39EEF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2738" y="1984375"/>
                  <a:ext cx="22225" cy="2222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29" name="Rectangle 181">
                  <a:extLst>
                    <a:ext uri="{FF2B5EF4-FFF2-40B4-BE49-F238E27FC236}">
                      <a16:creationId xmlns:a16="http://schemas.microsoft.com/office/drawing/2014/main" xmlns="" id="{ABE274FA-6AA0-4D9B-9138-D198ED1E7A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6700" y="2074863"/>
                  <a:ext cx="22225" cy="23813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30" name="Rectangle 182">
                  <a:extLst>
                    <a:ext uri="{FF2B5EF4-FFF2-40B4-BE49-F238E27FC236}">
                      <a16:creationId xmlns:a16="http://schemas.microsoft.com/office/drawing/2014/main" xmlns="" id="{61989B9A-1BDA-4E1A-B5FC-2DB319E1BC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6700" y="2030413"/>
                  <a:ext cx="22225" cy="2222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31" name="Rectangle 183">
                  <a:extLst>
                    <a:ext uri="{FF2B5EF4-FFF2-40B4-BE49-F238E27FC236}">
                      <a16:creationId xmlns:a16="http://schemas.microsoft.com/office/drawing/2014/main" xmlns="" id="{B40B3E99-EE66-4D1F-8FB9-CD6A5C35EE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6700" y="1984375"/>
                  <a:ext cx="22225" cy="2222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32" name="Rectangle 184">
                  <a:extLst>
                    <a:ext uri="{FF2B5EF4-FFF2-40B4-BE49-F238E27FC236}">
                      <a16:creationId xmlns:a16="http://schemas.microsoft.com/office/drawing/2014/main" xmlns="" id="{F1296E9E-7B69-42BC-8726-08BBE20588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6613" y="2074863"/>
                  <a:ext cx="22225" cy="23813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33" name="Rectangle 185">
                  <a:extLst>
                    <a:ext uri="{FF2B5EF4-FFF2-40B4-BE49-F238E27FC236}">
                      <a16:creationId xmlns:a16="http://schemas.microsoft.com/office/drawing/2014/main" xmlns="" id="{B0266BC3-879B-4453-B0D6-ED60DD101F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6613" y="2030413"/>
                  <a:ext cx="22225" cy="2222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34" name="Rectangle 186">
                  <a:extLst>
                    <a:ext uri="{FF2B5EF4-FFF2-40B4-BE49-F238E27FC236}">
                      <a16:creationId xmlns:a16="http://schemas.microsoft.com/office/drawing/2014/main" xmlns="" id="{B2F7A54A-B568-47C3-B71B-8611F6EA5D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6613" y="1984375"/>
                  <a:ext cx="22225" cy="2222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35" name="Rectangle 187">
                  <a:extLst>
                    <a:ext uri="{FF2B5EF4-FFF2-40B4-BE49-F238E27FC236}">
                      <a16:creationId xmlns:a16="http://schemas.microsoft.com/office/drawing/2014/main" xmlns="" id="{60CCEA8C-0099-4CBE-8F6A-2A6647D2EE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4238" y="2074863"/>
                  <a:ext cx="22225" cy="23813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36" name="Rectangle 188">
                  <a:extLst>
                    <a:ext uri="{FF2B5EF4-FFF2-40B4-BE49-F238E27FC236}">
                      <a16:creationId xmlns:a16="http://schemas.microsoft.com/office/drawing/2014/main" xmlns="" id="{0F6D9D2C-5B0A-4485-AA47-DD473E64CE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4238" y="2030413"/>
                  <a:ext cx="22225" cy="2222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  <p:sp>
              <p:nvSpPr>
                <p:cNvPr id="1037" name="Rectangle 189">
                  <a:extLst>
                    <a:ext uri="{FF2B5EF4-FFF2-40B4-BE49-F238E27FC236}">
                      <a16:creationId xmlns:a16="http://schemas.microsoft.com/office/drawing/2014/main" xmlns="" id="{517378C2-F2BC-49BF-A556-9994595981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4238" y="1984375"/>
                  <a:ext cx="22225" cy="2222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3200"/>
                </a:p>
              </p:txBody>
            </p:sp>
          </p:grpSp>
          <p:sp>
            <p:nvSpPr>
              <p:cNvPr id="1018" name="Freeform 314">
                <a:extLst>
                  <a:ext uri="{FF2B5EF4-FFF2-40B4-BE49-F238E27FC236}">
                    <a16:creationId xmlns:a16="http://schemas.microsoft.com/office/drawing/2014/main" xmlns="" id="{877EAD1B-EF54-492C-B1E0-6DEEB0D069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9988" y="2675950"/>
                <a:ext cx="69170" cy="76257"/>
              </a:xfrm>
              <a:custGeom>
                <a:avLst/>
                <a:gdLst>
                  <a:gd name="T0" fmla="*/ 109 w 121"/>
                  <a:gd name="T1" fmla="*/ 12 h 133"/>
                  <a:gd name="T2" fmla="*/ 121 w 121"/>
                  <a:gd name="T3" fmla="*/ 42 h 133"/>
                  <a:gd name="T4" fmla="*/ 109 w 121"/>
                  <a:gd name="T5" fmla="*/ 71 h 133"/>
                  <a:gd name="T6" fmla="*/ 78 w 121"/>
                  <a:gd name="T7" fmla="*/ 83 h 133"/>
                  <a:gd name="T8" fmla="*/ 46 w 121"/>
                  <a:gd name="T9" fmla="*/ 83 h 133"/>
                  <a:gd name="T10" fmla="*/ 46 w 121"/>
                  <a:gd name="T11" fmla="*/ 94 h 133"/>
                  <a:gd name="T12" fmla="*/ 93 w 121"/>
                  <a:gd name="T13" fmla="*/ 94 h 133"/>
                  <a:gd name="T14" fmla="*/ 96 w 121"/>
                  <a:gd name="T15" fmla="*/ 95 h 133"/>
                  <a:gd name="T16" fmla="*/ 96 w 121"/>
                  <a:gd name="T17" fmla="*/ 97 h 133"/>
                  <a:gd name="T18" fmla="*/ 96 w 121"/>
                  <a:gd name="T19" fmla="*/ 109 h 133"/>
                  <a:gd name="T20" fmla="*/ 96 w 121"/>
                  <a:gd name="T21" fmla="*/ 111 h 133"/>
                  <a:gd name="T22" fmla="*/ 93 w 121"/>
                  <a:gd name="T23" fmla="*/ 112 h 133"/>
                  <a:gd name="T24" fmla="*/ 46 w 121"/>
                  <a:gd name="T25" fmla="*/ 112 h 133"/>
                  <a:gd name="T26" fmla="*/ 46 w 121"/>
                  <a:gd name="T27" fmla="*/ 130 h 133"/>
                  <a:gd name="T28" fmla="*/ 45 w 121"/>
                  <a:gd name="T29" fmla="*/ 133 h 133"/>
                  <a:gd name="T30" fmla="*/ 43 w 121"/>
                  <a:gd name="T31" fmla="*/ 133 h 133"/>
                  <a:gd name="T32" fmla="*/ 27 w 121"/>
                  <a:gd name="T33" fmla="*/ 133 h 133"/>
                  <a:gd name="T34" fmla="*/ 25 w 121"/>
                  <a:gd name="T35" fmla="*/ 133 h 133"/>
                  <a:gd name="T36" fmla="*/ 24 w 121"/>
                  <a:gd name="T37" fmla="*/ 130 h 133"/>
                  <a:gd name="T38" fmla="*/ 24 w 121"/>
                  <a:gd name="T39" fmla="*/ 112 h 133"/>
                  <a:gd name="T40" fmla="*/ 3 w 121"/>
                  <a:gd name="T41" fmla="*/ 112 h 133"/>
                  <a:gd name="T42" fmla="*/ 1 w 121"/>
                  <a:gd name="T43" fmla="*/ 111 h 133"/>
                  <a:gd name="T44" fmla="*/ 0 w 121"/>
                  <a:gd name="T45" fmla="*/ 109 h 133"/>
                  <a:gd name="T46" fmla="*/ 0 w 121"/>
                  <a:gd name="T47" fmla="*/ 97 h 133"/>
                  <a:gd name="T48" fmla="*/ 1 w 121"/>
                  <a:gd name="T49" fmla="*/ 95 h 133"/>
                  <a:gd name="T50" fmla="*/ 3 w 121"/>
                  <a:gd name="T51" fmla="*/ 94 h 133"/>
                  <a:gd name="T52" fmla="*/ 24 w 121"/>
                  <a:gd name="T53" fmla="*/ 94 h 133"/>
                  <a:gd name="T54" fmla="*/ 24 w 121"/>
                  <a:gd name="T55" fmla="*/ 83 h 133"/>
                  <a:gd name="T56" fmla="*/ 3 w 121"/>
                  <a:gd name="T57" fmla="*/ 83 h 133"/>
                  <a:gd name="T58" fmla="*/ 1 w 121"/>
                  <a:gd name="T59" fmla="*/ 82 h 133"/>
                  <a:gd name="T60" fmla="*/ 0 w 121"/>
                  <a:gd name="T61" fmla="*/ 80 h 133"/>
                  <a:gd name="T62" fmla="*/ 0 w 121"/>
                  <a:gd name="T63" fmla="*/ 66 h 133"/>
                  <a:gd name="T64" fmla="*/ 1 w 121"/>
                  <a:gd name="T65" fmla="*/ 64 h 133"/>
                  <a:gd name="T66" fmla="*/ 3 w 121"/>
                  <a:gd name="T67" fmla="*/ 63 h 133"/>
                  <a:gd name="T68" fmla="*/ 24 w 121"/>
                  <a:gd name="T69" fmla="*/ 63 h 133"/>
                  <a:gd name="T70" fmla="*/ 24 w 121"/>
                  <a:gd name="T71" fmla="*/ 3 h 133"/>
                  <a:gd name="T72" fmla="*/ 25 w 121"/>
                  <a:gd name="T73" fmla="*/ 1 h 133"/>
                  <a:gd name="T74" fmla="*/ 27 w 121"/>
                  <a:gd name="T75" fmla="*/ 0 h 133"/>
                  <a:gd name="T76" fmla="*/ 78 w 121"/>
                  <a:gd name="T77" fmla="*/ 0 h 133"/>
                  <a:gd name="T78" fmla="*/ 109 w 121"/>
                  <a:gd name="T79" fmla="*/ 12 h 133"/>
                  <a:gd name="T80" fmla="*/ 92 w 121"/>
                  <a:gd name="T81" fmla="*/ 57 h 133"/>
                  <a:gd name="T82" fmla="*/ 98 w 121"/>
                  <a:gd name="T83" fmla="*/ 42 h 133"/>
                  <a:gd name="T84" fmla="*/ 92 w 121"/>
                  <a:gd name="T85" fmla="*/ 26 h 133"/>
                  <a:gd name="T86" fmla="*/ 76 w 121"/>
                  <a:gd name="T87" fmla="*/ 20 h 133"/>
                  <a:gd name="T88" fmla="*/ 46 w 121"/>
                  <a:gd name="T89" fmla="*/ 20 h 133"/>
                  <a:gd name="T90" fmla="*/ 46 w 121"/>
                  <a:gd name="T91" fmla="*/ 63 h 133"/>
                  <a:gd name="T92" fmla="*/ 76 w 121"/>
                  <a:gd name="T93" fmla="*/ 63 h 133"/>
                  <a:gd name="T94" fmla="*/ 92 w 121"/>
                  <a:gd name="T95" fmla="*/ 5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1" h="133">
                    <a:moveTo>
                      <a:pt x="109" y="12"/>
                    </a:moveTo>
                    <a:cubicBezTo>
                      <a:pt x="117" y="20"/>
                      <a:pt x="121" y="29"/>
                      <a:pt x="121" y="42"/>
                    </a:cubicBezTo>
                    <a:cubicBezTo>
                      <a:pt x="121" y="54"/>
                      <a:pt x="117" y="64"/>
                      <a:pt x="109" y="71"/>
                    </a:cubicBezTo>
                    <a:cubicBezTo>
                      <a:pt x="101" y="79"/>
                      <a:pt x="90" y="83"/>
                      <a:pt x="78" y="83"/>
                    </a:cubicBezTo>
                    <a:cubicBezTo>
                      <a:pt x="46" y="83"/>
                      <a:pt x="46" y="83"/>
                      <a:pt x="46" y="83"/>
                    </a:cubicBezTo>
                    <a:cubicBezTo>
                      <a:pt x="46" y="94"/>
                      <a:pt x="46" y="94"/>
                      <a:pt x="46" y="94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4" y="94"/>
                      <a:pt x="95" y="94"/>
                      <a:pt x="96" y="95"/>
                    </a:cubicBezTo>
                    <a:cubicBezTo>
                      <a:pt x="96" y="96"/>
                      <a:pt x="96" y="96"/>
                      <a:pt x="96" y="97"/>
                    </a:cubicBezTo>
                    <a:cubicBezTo>
                      <a:pt x="96" y="109"/>
                      <a:pt x="96" y="109"/>
                      <a:pt x="96" y="109"/>
                    </a:cubicBezTo>
                    <a:cubicBezTo>
                      <a:pt x="96" y="110"/>
                      <a:pt x="96" y="111"/>
                      <a:pt x="96" y="111"/>
                    </a:cubicBezTo>
                    <a:cubicBezTo>
                      <a:pt x="95" y="112"/>
                      <a:pt x="94" y="112"/>
                      <a:pt x="93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30"/>
                      <a:pt x="46" y="130"/>
                      <a:pt x="46" y="130"/>
                    </a:cubicBezTo>
                    <a:cubicBezTo>
                      <a:pt x="46" y="131"/>
                      <a:pt x="45" y="132"/>
                      <a:pt x="45" y="133"/>
                    </a:cubicBezTo>
                    <a:cubicBezTo>
                      <a:pt x="44" y="133"/>
                      <a:pt x="44" y="133"/>
                      <a:pt x="43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6" y="133"/>
                      <a:pt x="25" y="133"/>
                      <a:pt x="25" y="133"/>
                    </a:cubicBezTo>
                    <a:cubicBezTo>
                      <a:pt x="24" y="132"/>
                      <a:pt x="24" y="131"/>
                      <a:pt x="24" y="130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2" y="112"/>
                      <a:pt x="1" y="112"/>
                      <a:pt x="1" y="111"/>
                    </a:cubicBezTo>
                    <a:cubicBezTo>
                      <a:pt x="0" y="111"/>
                      <a:pt x="0" y="110"/>
                      <a:pt x="0" y="109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6"/>
                      <a:pt x="0" y="96"/>
                      <a:pt x="1" y="95"/>
                    </a:cubicBezTo>
                    <a:cubicBezTo>
                      <a:pt x="1" y="94"/>
                      <a:pt x="2" y="94"/>
                      <a:pt x="3" y="94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2" y="83"/>
                      <a:pt x="1" y="83"/>
                      <a:pt x="1" y="82"/>
                    </a:cubicBezTo>
                    <a:cubicBezTo>
                      <a:pt x="0" y="82"/>
                      <a:pt x="0" y="81"/>
                      <a:pt x="0" y="8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5"/>
                      <a:pt x="0" y="64"/>
                      <a:pt x="1" y="64"/>
                    </a:cubicBezTo>
                    <a:cubicBezTo>
                      <a:pt x="1" y="63"/>
                      <a:pt x="2" y="63"/>
                      <a:pt x="3" y="63"/>
                    </a:cubicBezTo>
                    <a:cubicBezTo>
                      <a:pt x="24" y="63"/>
                      <a:pt x="24" y="63"/>
                      <a:pt x="24" y="6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4" y="2"/>
                      <a:pt x="25" y="1"/>
                    </a:cubicBezTo>
                    <a:cubicBezTo>
                      <a:pt x="25" y="1"/>
                      <a:pt x="26" y="0"/>
                      <a:pt x="27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90" y="0"/>
                      <a:pt x="101" y="4"/>
                      <a:pt x="109" y="12"/>
                    </a:cubicBezTo>
                    <a:close/>
                    <a:moveTo>
                      <a:pt x="92" y="57"/>
                    </a:moveTo>
                    <a:cubicBezTo>
                      <a:pt x="96" y="53"/>
                      <a:pt x="98" y="48"/>
                      <a:pt x="98" y="42"/>
                    </a:cubicBezTo>
                    <a:cubicBezTo>
                      <a:pt x="98" y="35"/>
                      <a:pt x="96" y="30"/>
                      <a:pt x="92" y="26"/>
                    </a:cubicBezTo>
                    <a:cubicBezTo>
                      <a:pt x="88" y="22"/>
                      <a:pt x="83" y="20"/>
                      <a:pt x="76" y="2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76" y="63"/>
                      <a:pt x="76" y="63"/>
                      <a:pt x="76" y="63"/>
                    </a:cubicBezTo>
                    <a:cubicBezTo>
                      <a:pt x="83" y="63"/>
                      <a:pt x="88" y="61"/>
                      <a:pt x="92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3200" dirty="0"/>
              </a:p>
            </p:txBody>
          </p:sp>
        </p:grpSp>
        <p:sp>
          <p:nvSpPr>
            <p:cNvPr id="1015" name="TextBox 1014">
              <a:extLst>
                <a:ext uri="{FF2B5EF4-FFF2-40B4-BE49-F238E27FC236}">
                  <a16:creationId xmlns:a16="http://schemas.microsoft.com/office/drawing/2014/main" xmlns="" id="{D41F0FDE-6431-49EA-BCD2-85E98112A3A0}"/>
                </a:ext>
              </a:extLst>
            </p:cNvPr>
            <p:cNvSpPr txBox="1"/>
            <p:nvPr/>
          </p:nvSpPr>
          <p:spPr>
            <a:xfrm>
              <a:off x="4480324" y="1362105"/>
              <a:ext cx="1469244" cy="323477"/>
            </a:xfrm>
            <a:prstGeom prst="rect">
              <a:avLst/>
            </a:prstGeom>
            <a:grpFill/>
            <a:ln w="9525">
              <a:noFill/>
              <a:prstDash val="sys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467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ФСБЦ – 2022</a:t>
              </a:r>
            </a:p>
            <a:p>
              <a:pPr algn="ctr"/>
              <a:r>
                <a:rPr lang="ru-RU" sz="1000">
                  <a:solidFill>
                    <a:schemeClr val="bg1"/>
                  </a:solidFill>
                </a:rPr>
                <a:t>41105 материалов и оборудования</a:t>
              </a:r>
              <a:endParaRPr lang="ru-RU" sz="1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074" name="Скругленный прямоугольник 39">
            <a:extLst>
              <a:ext uri="{FF2B5EF4-FFF2-40B4-BE49-F238E27FC236}">
                <a16:creationId xmlns:a16="http://schemas.microsoft.com/office/drawing/2014/main" xmlns="" id="{AE15DF5C-8FD0-427D-B04E-8B77D06FA547}"/>
              </a:ext>
            </a:extLst>
          </p:cNvPr>
          <p:cNvSpPr/>
          <p:nvPr/>
        </p:nvSpPr>
        <p:spPr>
          <a:xfrm>
            <a:off x="374469" y="5558646"/>
            <a:ext cx="2339912" cy="561510"/>
          </a:xfrm>
          <a:prstGeom prst="roundRect">
            <a:avLst/>
          </a:prstGeom>
          <a:solidFill>
            <a:srgbClr val="BD9A7A"/>
          </a:solidFill>
          <a:ln w="9525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ts val="1463"/>
              </a:lnSpc>
              <a:buFont typeface="Arial" panose="020B0604020202020204" pitchFamily="34" charset="0"/>
              <a:defRPr sz="1200">
                <a:solidFill>
                  <a:srgbClr val="9D223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1463"/>
              </a:lnSpc>
              <a:spcBef>
                <a:spcPts val="1463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1463"/>
              </a:lnSpc>
              <a:spcBef>
                <a:spcPts val="575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1463"/>
              </a:lnSpc>
              <a:spcBef>
                <a:spcPts val="575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1463"/>
              </a:lnSpc>
              <a:spcBef>
                <a:spcPts val="575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1463"/>
              </a:lnSpc>
              <a:spcBef>
                <a:spcPts val="575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1463"/>
              </a:lnSpc>
              <a:spcBef>
                <a:spcPts val="575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1463"/>
              </a:lnSpc>
              <a:spcBef>
                <a:spcPts val="575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1463"/>
              </a:lnSpc>
              <a:spcBef>
                <a:spcPts val="575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215">
              <a:lnSpc>
                <a:spcPct val="100000"/>
              </a:lnSpc>
            </a:pPr>
            <a:endParaRPr lang="ru-RU" altLang="ru-RU" sz="1334" b="1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075" name="TextBox 1074">
            <a:extLst>
              <a:ext uri="{FF2B5EF4-FFF2-40B4-BE49-F238E27FC236}">
                <a16:creationId xmlns:a16="http://schemas.microsoft.com/office/drawing/2014/main" xmlns="" id="{D6B7D520-B3C5-4F19-B0FF-7333141AB65F}"/>
              </a:ext>
            </a:extLst>
          </p:cNvPr>
          <p:cNvSpPr txBox="1"/>
          <p:nvPr/>
        </p:nvSpPr>
        <p:spPr>
          <a:xfrm>
            <a:off x="793539" y="5554936"/>
            <a:ext cx="1912236" cy="543867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67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Цены на </a:t>
            </a:r>
          </a:p>
          <a:p>
            <a:pPr algn="ctr"/>
            <a:r>
              <a:rPr lang="ru-RU" sz="1467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перевозку грузов</a:t>
            </a:r>
          </a:p>
        </p:txBody>
      </p:sp>
      <p:grpSp>
        <p:nvGrpSpPr>
          <p:cNvPr id="1076" name="Группа 1075">
            <a:extLst>
              <a:ext uri="{FF2B5EF4-FFF2-40B4-BE49-F238E27FC236}">
                <a16:creationId xmlns:a16="http://schemas.microsoft.com/office/drawing/2014/main" xmlns="" id="{95FEB01F-489D-48BE-B056-12D222D30B77}"/>
              </a:ext>
            </a:extLst>
          </p:cNvPr>
          <p:cNvGrpSpPr>
            <a:grpSpLocks noChangeAspect="1"/>
          </p:cNvGrpSpPr>
          <p:nvPr/>
        </p:nvGrpSpPr>
        <p:grpSpPr>
          <a:xfrm>
            <a:off x="559496" y="5689505"/>
            <a:ext cx="288490" cy="345600"/>
            <a:chOff x="5218715" y="4041775"/>
            <a:chExt cx="639763" cy="731838"/>
          </a:xfrm>
          <a:solidFill>
            <a:schemeClr val="bg1"/>
          </a:solidFill>
        </p:grpSpPr>
        <p:sp>
          <p:nvSpPr>
            <p:cNvPr id="1077" name="Freeform 72">
              <a:extLst>
                <a:ext uri="{FF2B5EF4-FFF2-40B4-BE49-F238E27FC236}">
                  <a16:creationId xmlns:a16="http://schemas.microsoft.com/office/drawing/2014/main" xmlns="" id="{6E58DD7C-B46B-49E5-ABDF-9A7B979BBD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8715" y="4041775"/>
              <a:ext cx="525463" cy="731838"/>
            </a:xfrm>
            <a:custGeom>
              <a:avLst/>
              <a:gdLst>
                <a:gd name="T0" fmla="*/ 15 w 331"/>
                <a:gd name="T1" fmla="*/ 14 h 461"/>
                <a:gd name="T2" fmla="*/ 15 w 331"/>
                <a:gd name="T3" fmla="*/ 446 h 461"/>
                <a:gd name="T4" fmla="*/ 317 w 331"/>
                <a:gd name="T5" fmla="*/ 446 h 461"/>
                <a:gd name="T6" fmla="*/ 317 w 331"/>
                <a:gd name="T7" fmla="*/ 14 h 461"/>
                <a:gd name="T8" fmla="*/ 15 w 331"/>
                <a:gd name="T9" fmla="*/ 14 h 461"/>
                <a:gd name="T10" fmla="*/ 0 w 331"/>
                <a:gd name="T11" fmla="*/ 0 h 461"/>
                <a:gd name="T12" fmla="*/ 331 w 331"/>
                <a:gd name="T13" fmla="*/ 0 h 461"/>
                <a:gd name="T14" fmla="*/ 331 w 331"/>
                <a:gd name="T15" fmla="*/ 461 h 461"/>
                <a:gd name="T16" fmla="*/ 0 w 331"/>
                <a:gd name="T17" fmla="*/ 461 h 461"/>
                <a:gd name="T18" fmla="*/ 0 w 331"/>
                <a:gd name="T19" fmla="*/ 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1" h="461">
                  <a:moveTo>
                    <a:pt x="15" y="14"/>
                  </a:moveTo>
                  <a:lnTo>
                    <a:pt x="15" y="446"/>
                  </a:lnTo>
                  <a:lnTo>
                    <a:pt x="317" y="446"/>
                  </a:lnTo>
                  <a:lnTo>
                    <a:pt x="317" y="14"/>
                  </a:ln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331" y="0"/>
                  </a:lnTo>
                  <a:lnTo>
                    <a:pt x="331" y="461"/>
                  </a:lnTo>
                  <a:lnTo>
                    <a:pt x="0" y="46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78" name="Freeform 73">
              <a:extLst>
                <a:ext uri="{FF2B5EF4-FFF2-40B4-BE49-F238E27FC236}">
                  <a16:creationId xmlns:a16="http://schemas.microsoft.com/office/drawing/2014/main" xmlns="" id="{AC5CC82E-898A-4BC6-AAA5-F5E4C16492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4753" y="4087813"/>
              <a:ext cx="434975" cy="136525"/>
            </a:xfrm>
            <a:custGeom>
              <a:avLst/>
              <a:gdLst>
                <a:gd name="T0" fmla="*/ 14 w 274"/>
                <a:gd name="T1" fmla="*/ 14 h 86"/>
                <a:gd name="T2" fmla="*/ 14 w 274"/>
                <a:gd name="T3" fmla="*/ 72 h 86"/>
                <a:gd name="T4" fmla="*/ 259 w 274"/>
                <a:gd name="T5" fmla="*/ 72 h 86"/>
                <a:gd name="T6" fmla="*/ 259 w 274"/>
                <a:gd name="T7" fmla="*/ 14 h 86"/>
                <a:gd name="T8" fmla="*/ 14 w 274"/>
                <a:gd name="T9" fmla="*/ 14 h 86"/>
                <a:gd name="T10" fmla="*/ 0 w 274"/>
                <a:gd name="T11" fmla="*/ 0 h 86"/>
                <a:gd name="T12" fmla="*/ 274 w 274"/>
                <a:gd name="T13" fmla="*/ 0 h 86"/>
                <a:gd name="T14" fmla="*/ 274 w 274"/>
                <a:gd name="T15" fmla="*/ 86 h 86"/>
                <a:gd name="T16" fmla="*/ 0 w 274"/>
                <a:gd name="T17" fmla="*/ 86 h 86"/>
                <a:gd name="T18" fmla="*/ 0 w 274"/>
                <a:gd name="T1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86">
                  <a:moveTo>
                    <a:pt x="14" y="14"/>
                  </a:moveTo>
                  <a:lnTo>
                    <a:pt x="14" y="72"/>
                  </a:lnTo>
                  <a:lnTo>
                    <a:pt x="259" y="72"/>
                  </a:lnTo>
                  <a:lnTo>
                    <a:pt x="259" y="14"/>
                  </a:lnTo>
                  <a:lnTo>
                    <a:pt x="14" y="14"/>
                  </a:lnTo>
                  <a:close/>
                  <a:moveTo>
                    <a:pt x="0" y="0"/>
                  </a:moveTo>
                  <a:lnTo>
                    <a:pt x="274" y="0"/>
                  </a:lnTo>
                  <a:lnTo>
                    <a:pt x="274" y="86"/>
                  </a:lnTo>
                  <a:lnTo>
                    <a:pt x="0" y="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79" name="Rectangle 74">
              <a:extLst>
                <a:ext uri="{FF2B5EF4-FFF2-40B4-BE49-F238E27FC236}">
                  <a16:creationId xmlns:a16="http://schemas.microsoft.com/office/drawing/2014/main" xmlns="" id="{13CF4D33-D9E5-42BB-9ABD-9F20FB9EA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878" y="4143375"/>
              <a:ext cx="23813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80" name="Rectangle 75">
              <a:extLst>
                <a:ext uri="{FF2B5EF4-FFF2-40B4-BE49-F238E27FC236}">
                  <a16:creationId xmlns:a16="http://schemas.microsoft.com/office/drawing/2014/main" xmlns="" id="{03D66B20-ADE4-4103-9212-F4C2B89FF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5428" y="4143375"/>
              <a:ext cx="22225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81" name="Rectangle 76">
              <a:extLst>
                <a:ext uri="{FF2B5EF4-FFF2-40B4-BE49-F238E27FC236}">
                  <a16:creationId xmlns:a16="http://schemas.microsoft.com/office/drawing/2014/main" xmlns="" id="{5E6B7A1E-0A8B-4CF9-B370-A1B2A6E40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9390" y="4143375"/>
              <a:ext cx="22225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82" name="Rectangle 77">
              <a:extLst>
                <a:ext uri="{FF2B5EF4-FFF2-40B4-BE49-F238E27FC236}">
                  <a16:creationId xmlns:a16="http://schemas.microsoft.com/office/drawing/2014/main" xmlns="" id="{5E4C0F25-C6DF-4F0B-90D9-3833D87C9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3353" y="4143375"/>
              <a:ext cx="22225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83" name="Rectangle 78">
              <a:extLst>
                <a:ext uri="{FF2B5EF4-FFF2-40B4-BE49-F238E27FC236}">
                  <a16:creationId xmlns:a16="http://schemas.microsoft.com/office/drawing/2014/main" xmlns="" id="{43011944-3767-4564-BB3B-AA187B3A4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7315" y="4143375"/>
              <a:ext cx="23813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84" name="Freeform 79">
              <a:extLst>
                <a:ext uri="{FF2B5EF4-FFF2-40B4-BE49-F238E27FC236}">
                  <a16:creationId xmlns:a16="http://schemas.microsoft.com/office/drawing/2014/main" xmlns="" id="{1DE8BEC5-E4FE-4A39-B041-61849D978B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07653" y="4521200"/>
              <a:ext cx="92075" cy="206375"/>
            </a:xfrm>
            <a:custGeom>
              <a:avLst/>
              <a:gdLst>
                <a:gd name="T0" fmla="*/ 14 w 58"/>
                <a:gd name="T1" fmla="*/ 15 h 130"/>
                <a:gd name="T2" fmla="*/ 14 w 58"/>
                <a:gd name="T3" fmla="*/ 115 h 130"/>
                <a:gd name="T4" fmla="*/ 43 w 58"/>
                <a:gd name="T5" fmla="*/ 115 h 130"/>
                <a:gd name="T6" fmla="*/ 43 w 58"/>
                <a:gd name="T7" fmla="*/ 15 h 130"/>
                <a:gd name="T8" fmla="*/ 14 w 58"/>
                <a:gd name="T9" fmla="*/ 15 h 130"/>
                <a:gd name="T10" fmla="*/ 0 w 58"/>
                <a:gd name="T11" fmla="*/ 0 h 130"/>
                <a:gd name="T12" fmla="*/ 58 w 58"/>
                <a:gd name="T13" fmla="*/ 0 h 130"/>
                <a:gd name="T14" fmla="*/ 58 w 58"/>
                <a:gd name="T15" fmla="*/ 130 h 130"/>
                <a:gd name="T16" fmla="*/ 0 w 58"/>
                <a:gd name="T17" fmla="*/ 130 h 130"/>
                <a:gd name="T18" fmla="*/ 0 w 58"/>
                <a:gd name="T1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130">
                  <a:moveTo>
                    <a:pt x="14" y="15"/>
                  </a:moveTo>
                  <a:lnTo>
                    <a:pt x="14" y="115"/>
                  </a:lnTo>
                  <a:lnTo>
                    <a:pt x="43" y="115"/>
                  </a:lnTo>
                  <a:lnTo>
                    <a:pt x="43" y="15"/>
                  </a:lnTo>
                  <a:lnTo>
                    <a:pt x="14" y="15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130"/>
                  </a:lnTo>
                  <a:lnTo>
                    <a:pt x="0" y="13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85" name="Freeform 80">
              <a:extLst>
                <a:ext uri="{FF2B5EF4-FFF2-40B4-BE49-F238E27FC236}">
                  <a16:creationId xmlns:a16="http://schemas.microsoft.com/office/drawing/2014/main" xmlns="" id="{380D2194-BC33-462C-B0F6-B267102CA9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4753" y="4292600"/>
              <a:ext cx="92075" cy="92075"/>
            </a:xfrm>
            <a:custGeom>
              <a:avLst/>
              <a:gdLst>
                <a:gd name="T0" fmla="*/ 14 w 58"/>
                <a:gd name="T1" fmla="*/ 15 h 58"/>
                <a:gd name="T2" fmla="*/ 14 w 58"/>
                <a:gd name="T3" fmla="*/ 42 h 58"/>
                <a:gd name="T4" fmla="*/ 43 w 58"/>
                <a:gd name="T5" fmla="*/ 42 h 58"/>
                <a:gd name="T6" fmla="*/ 43 w 58"/>
                <a:gd name="T7" fmla="*/ 15 h 58"/>
                <a:gd name="T8" fmla="*/ 14 w 58"/>
                <a:gd name="T9" fmla="*/ 15 h 58"/>
                <a:gd name="T10" fmla="*/ 0 w 58"/>
                <a:gd name="T11" fmla="*/ 0 h 58"/>
                <a:gd name="T12" fmla="*/ 58 w 58"/>
                <a:gd name="T13" fmla="*/ 0 h 58"/>
                <a:gd name="T14" fmla="*/ 58 w 58"/>
                <a:gd name="T15" fmla="*/ 58 h 58"/>
                <a:gd name="T16" fmla="*/ 0 w 58"/>
                <a:gd name="T17" fmla="*/ 58 h 58"/>
                <a:gd name="T18" fmla="*/ 0 w 58"/>
                <a:gd name="T1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14" y="15"/>
                  </a:moveTo>
                  <a:lnTo>
                    <a:pt x="14" y="42"/>
                  </a:lnTo>
                  <a:lnTo>
                    <a:pt x="43" y="42"/>
                  </a:lnTo>
                  <a:lnTo>
                    <a:pt x="43" y="15"/>
                  </a:lnTo>
                  <a:lnTo>
                    <a:pt x="14" y="15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86" name="Freeform 81">
              <a:extLst>
                <a:ext uri="{FF2B5EF4-FFF2-40B4-BE49-F238E27FC236}">
                  <a16:creationId xmlns:a16="http://schemas.microsoft.com/office/drawing/2014/main" xmlns="" id="{FAC22B52-D90D-40A0-B2AA-6ECFA16969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9053" y="4292600"/>
              <a:ext cx="92075" cy="92075"/>
            </a:xfrm>
            <a:custGeom>
              <a:avLst/>
              <a:gdLst>
                <a:gd name="T0" fmla="*/ 14 w 58"/>
                <a:gd name="T1" fmla="*/ 15 h 58"/>
                <a:gd name="T2" fmla="*/ 14 w 58"/>
                <a:gd name="T3" fmla="*/ 42 h 58"/>
                <a:gd name="T4" fmla="*/ 43 w 58"/>
                <a:gd name="T5" fmla="*/ 42 h 58"/>
                <a:gd name="T6" fmla="*/ 43 w 58"/>
                <a:gd name="T7" fmla="*/ 15 h 58"/>
                <a:gd name="T8" fmla="*/ 14 w 58"/>
                <a:gd name="T9" fmla="*/ 15 h 58"/>
                <a:gd name="T10" fmla="*/ 0 w 58"/>
                <a:gd name="T11" fmla="*/ 0 h 58"/>
                <a:gd name="T12" fmla="*/ 58 w 58"/>
                <a:gd name="T13" fmla="*/ 0 h 58"/>
                <a:gd name="T14" fmla="*/ 58 w 58"/>
                <a:gd name="T15" fmla="*/ 58 h 58"/>
                <a:gd name="T16" fmla="*/ 0 w 58"/>
                <a:gd name="T17" fmla="*/ 58 h 58"/>
                <a:gd name="T18" fmla="*/ 0 w 58"/>
                <a:gd name="T1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14" y="15"/>
                  </a:moveTo>
                  <a:lnTo>
                    <a:pt x="14" y="42"/>
                  </a:lnTo>
                  <a:lnTo>
                    <a:pt x="43" y="42"/>
                  </a:lnTo>
                  <a:lnTo>
                    <a:pt x="43" y="15"/>
                  </a:lnTo>
                  <a:lnTo>
                    <a:pt x="14" y="15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87" name="Freeform 82">
              <a:extLst>
                <a:ext uri="{FF2B5EF4-FFF2-40B4-BE49-F238E27FC236}">
                  <a16:creationId xmlns:a16="http://schemas.microsoft.com/office/drawing/2014/main" xmlns="" id="{03E64FD5-2D93-4A38-B7BD-6373000525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3353" y="4292600"/>
              <a:ext cx="92075" cy="92075"/>
            </a:xfrm>
            <a:custGeom>
              <a:avLst/>
              <a:gdLst>
                <a:gd name="T0" fmla="*/ 14 w 58"/>
                <a:gd name="T1" fmla="*/ 15 h 58"/>
                <a:gd name="T2" fmla="*/ 14 w 58"/>
                <a:gd name="T3" fmla="*/ 42 h 58"/>
                <a:gd name="T4" fmla="*/ 43 w 58"/>
                <a:gd name="T5" fmla="*/ 42 h 58"/>
                <a:gd name="T6" fmla="*/ 43 w 58"/>
                <a:gd name="T7" fmla="*/ 15 h 58"/>
                <a:gd name="T8" fmla="*/ 14 w 58"/>
                <a:gd name="T9" fmla="*/ 15 h 58"/>
                <a:gd name="T10" fmla="*/ 0 w 58"/>
                <a:gd name="T11" fmla="*/ 0 h 58"/>
                <a:gd name="T12" fmla="*/ 58 w 58"/>
                <a:gd name="T13" fmla="*/ 0 h 58"/>
                <a:gd name="T14" fmla="*/ 58 w 58"/>
                <a:gd name="T15" fmla="*/ 58 h 58"/>
                <a:gd name="T16" fmla="*/ 0 w 58"/>
                <a:gd name="T17" fmla="*/ 58 h 58"/>
                <a:gd name="T18" fmla="*/ 0 w 58"/>
                <a:gd name="T1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14" y="15"/>
                  </a:moveTo>
                  <a:lnTo>
                    <a:pt x="14" y="42"/>
                  </a:lnTo>
                  <a:lnTo>
                    <a:pt x="43" y="42"/>
                  </a:lnTo>
                  <a:lnTo>
                    <a:pt x="43" y="15"/>
                  </a:lnTo>
                  <a:lnTo>
                    <a:pt x="14" y="15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88" name="Freeform 83">
              <a:extLst>
                <a:ext uri="{FF2B5EF4-FFF2-40B4-BE49-F238E27FC236}">
                  <a16:creationId xmlns:a16="http://schemas.microsoft.com/office/drawing/2014/main" xmlns="" id="{A786CE59-FFF0-4A87-9C0C-70701E2D4E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07653" y="4292600"/>
              <a:ext cx="92075" cy="92075"/>
            </a:xfrm>
            <a:custGeom>
              <a:avLst/>
              <a:gdLst>
                <a:gd name="T0" fmla="*/ 14 w 58"/>
                <a:gd name="T1" fmla="*/ 15 h 58"/>
                <a:gd name="T2" fmla="*/ 14 w 58"/>
                <a:gd name="T3" fmla="*/ 42 h 58"/>
                <a:gd name="T4" fmla="*/ 43 w 58"/>
                <a:gd name="T5" fmla="*/ 42 h 58"/>
                <a:gd name="T6" fmla="*/ 43 w 58"/>
                <a:gd name="T7" fmla="*/ 15 h 58"/>
                <a:gd name="T8" fmla="*/ 14 w 58"/>
                <a:gd name="T9" fmla="*/ 15 h 58"/>
                <a:gd name="T10" fmla="*/ 0 w 58"/>
                <a:gd name="T11" fmla="*/ 0 h 58"/>
                <a:gd name="T12" fmla="*/ 58 w 58"/>
                <a:gd name="T13" fmla="*/ 0 h 58"/>
                <a:gd name="T14" fmla="*/ 58 w 58"/>
                <a:gd name="T15" fmla="*/ 58 h 58"/>
                <a:gd name="T16" fmla="*/ 0 w 58"/>
                <a:gd name="T17" fmla="*/ 58 h 58"/>
                <a:gd name="T18" fmla="*/ 0 w 58"/>
                <a:gd name="T1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14" y="15"/>
                  </a:moveTo>
                  <a:lnTo>
                    <a:pt x="14" y="42"/>
                  </a:lnTo>
                  <a:lnTo>
                    <a:pt x="43" y="42"/>
                  </a:lnTo>
                  <a:lnTo>
                    <a:pt x="43" y="15"/>
                  </a:lnTo>
                  <a:lnTo>
                    <a:pt x="14" y="15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89" name="Freeform 84">
              <a:extLst>
                <a:ext uri="{FF2B5EF4-FFF2-40B4-BE49-F238E27FC236}">
                  <a16:creationId xmlns:a16="http://schemas.microsoft.com/office/drawing/2014/main" xmlns="" id="{1680AA33-A231-4DE9-9F4D-D68F54CFF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4753" y="4406900"/>
              <a:ext cx="92075" cy="92075"/>
            </a:xfrm>
            <a:custGeom>
              <a:avLst/>
              <a:gdLst>
                <a:gd name="T0" fmla="*/ 14 w 58"/>
                <a:gd name="T1" fmla="*/ 15 h 58"/>
                <a:gd name="T2" fmla="*/ 14 w 58"/>
                <a:gd name="T3" fmla="*/ 43 h 58"/>
                <a:gd name="T4" fmla="*/ 43 w 58"/>
                <a:gd name="T5" fmla="*/ 43 h 58"/>
                <a:gd name="T6" fmla="*/ 43 w 58"/>
                <a:gd name="T7" fmla="*/ 15 h 58"/>
                <a:gd name="T8" fmla="*/ 14 w 58"/>
                <a:gd name="T9" fmla="*/ 15 h 58"/>
                <a:gd name="T10" fmla="*/ 0 w 58"/>
                <a:gd name="T11" fmla="*/ 0 h 58"/>
                <a:gd name="T12" fmla="*/ 58 w 58"/>
                <a:gd name="T13" fmla="*/ 0 h 58"/>
                <a:gd name="T14" fmla="*/ 58 w 58"/>
                <a:gd name="T15" fmla="*/ 58 h 58"/>
                <a:gd name="T16" fmla="*/ 0 w 58"/>
                <a:gd name="T17" fmla="*/ 58 h 58"/>
                <a:gd name="T18" fmla="*/ 0 w 58"/>
                <a:gd name="T1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14" y="15"/>
                  </a:moveTo>
                  <a:lnTo>
                    <a:pt x="14" y="43"/>
                  </a:lnTo>
                  <a:lnTo>
                    <a:pt x="43" y="43"/>
                  </a:lnTo>
                  <a:lnTo>
                    <a:pt x="43" y="15"/>
                  </a:lnTo>
                  <a:lnTo>
                    <a:pt x="14" y="15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90" name="Freeform 85">
              <a:extLst>
                <a:ext uri="{FF2B5EF4-FFF2-40B4-BE49-F238E27FC236}">
                  <a16:creationId xmlns:a16="http://schemas.microsoft.com/office/drawing/2014/main" xmlns="" id="{91152D70-EEA6-406A-B54B-F045BF34A2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9053" y="4406900"/>
              <a:ext cx="92075" cy="92075"/>
            </a:xfrm>
            <a:custGeom>
              <a:avLst/>
              <a:gdLst>
                <a:gd name="T0" fmla="*/ 14 w 58"/>
                <a:gd name="T1" fmla="*/ 15 h 58"/>
                <a:gd name="T2" fmla="*/ 14 w 58"/>
                <a:gd name="T3" fmla="*/ 43 h 58"/>
                <a:gd name="T4" fmla="*/ 43 w 58"/>
                <a:gd name="T5" fmla="*/ 43 h 58"/>
                <a:gd name="T6" fmla="*/ 43 w 58"/>
                <a:gd name="T7" fmla="*/ 15 h 58"/>
                <a:gd name="T8" fmla="*/ 14 w 58"/>
                <a:gd name="T9" fmla="*/ 15 h 58"/>
                <a:gd name="T10" fmla="*/ 0 w 58"/>
                <a:gd name="T11" fmla="*/ 0 h 58"/>
                <a:gd name="T12" fmla="*/ 58 w 58"/>
                <a:gd name="T13" fmla="*/ 0 h 58"/>
                <a:gd name="T14" fmla="*/ 58 w 58"/>
                <a:gd name="T15" fmla="*/ 58 h 58"/>
                <a:gd name="T16" fmla="*/ 0 w 58"/>
                <a:gd name="T17" fmla="*/ 58 h 58"/>
                <a:gd name="T18" fmla="*/ 0 w 58"/>
                <a:gd name="T1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14" y="15"/>
                  </a:moveTo>
                  <a:lnTo>
                    <a:pt x="14" y="43"/>
                  </a:lnTo>
                  <a:lnTo>
                    <a:pt x="43" y="43"/>
                  </a:lnTo>
                  <a:lnTo>
                    <a:pt x="43" y="15"/>
                  </a:lnTo>
                  <a:lnTo>
                    <a:pt x="14" y="15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91" name="Freeform 86">
              <a:extLst>
                <a:ext uri="{FF2B5EF4-FFF2-40B4-BE49-F238E27FC236}">
                  <a16:creationId xmlns:a16="http://schemas.microsoft.com/office/drawing/2014/main" xmlns="" id="{C8F5DC67-6C8D-4936-8E0B-184FAA7528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3353" y="4406900"/>
              <a:ext cx="92075" cy="92075"/>
            </a:xfrm>
            <a:custGeom>
              <a:avLst/>
              <a:gdLst>
                <a:gd name="T0" fmla="*/ 14 w 58"/>
                <a:gd name="T1" fmla="*/ 15 h 58"/>
                <a:gd name="T2" fmla="*/ 14 w 58"/>
                <a:gd name="T3" fmla="*/ 43 h 58"/>
                <a:gd name="T4" fmla="*/ 43 w 58"/>
                <a:gd name="T5" fmla="*/ 43 h 58"/>
                <a:gd name="T6" fmla="*/ 43 w 58"/>
                <a:gd name="T7" fmla="*/ 15 h 58"/>
                <a:gd name="T8" fmla="*/ 14 w 58"/>
                <a:gd name="T9" fmla="*/ 15 h 58"/>
                <a:gd name="T10" fmla="*/ 0 w 58"/>
                <a:gd name="T11" fmla="*/ 0 h 58"/>
                <a:gd name="T12" fmla="*/ 58 w 58"/>
                <a:gd name="T13" fmla="*/ 0 h 58"/>
                <a:gd name="T14" fmla="*/ 58 w 58"/>
                <a:gd name="T15" fmla="*/ 58 h 58"/>
                <a:gd name="T16" fmla="*/ 0 w 58"/>
                <a:gd name="T17" fmla="*/ 58 h 58"/>
                <a:gd name="T18" fmla="*/ 0 w 58"/>
                <a:gd name="T1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14" y="15"/>
                  </a:moveTo>
                  <a:lnTo>
                    <a:pt x="14" y="43"/>
                  </a:lnTo>
                  <a:lnTo>
                    <a:pt x="43" y="43"/>
                  </a:lnTo>
                  <a:lnTo>
                    <a:pt x="43" y="15"/>
                  </a:lnTo>
                  <a:lnTo>
                    <a:pt x="14" y="15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92" name="Freeform 87">
              <a:extLst>
                <a:ext uri="{FF2B5EF4-FFF2-40B4-BE49-F238E27FC236}">
                  <a16:creationId xmlns:a16="http://schemas.microsoft.com/office/drawing/2014/main" xmlns="" id="{AE01362B-7813-4C1F-A05E-26AF54A4C7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07653" y="4406900"/>
              <a:ext cx="92075" cy="92075"/>
            </a:xfrm>
            <a:custGeom>
              <a:avLst/>
              <a:gdLst>
                <a:gd name="T0" fmla="*/ 14 w 58"/>
                <a:gd name="T1" fmla="*/ 15 h 58"/>
                <a:gd name="T2" fmla="*/ 14 w 58"/>
                <a:gd name="T3" fmla="*/ 43 h 58"/>
                <a:gd name="T4" fmla="*/ 43 w 58"/>
                <a:gd name="T5" fmla="*/ 43 h 58"/>
                <a:gd name="T6" fmla="*/ 43 w 58"/>
                <a:gd name="T7" fmla="*/ 15 h 58"/>
                <a:gd name="T8" fmla="*/ 14 w 58"/>
                <a:gd name="T9" fmla="*/ 15 h 58"/>
                <a:gd name="T10" fmla="*/ 0 w 58"/>
                <a:gd name="T11" fmla="*/ 0 h 58"/>
                <a:gd name="T12" fmla="*/ 58 w 58"/>
                <a:gd name="T13" fmla="*/ 0 h 58"/>
                <a:gd name="T14" fmla="*/ 58 w 58"/>
                <a:gd name="T15" fmla="*/ 58 h 58"/>
                <a:gd name="T16" fmla="*/ 0 w 58"/>
                <a:gd name="T17" fmla="*/ 58 h 58"/>
                <a:gd name="T18" fmla="*/ 0 w 58"/>
                <a:gd name="T1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14" y="15"/>
                  </a:moveTo>
                  <a:lnTo>
                    <a:pt x="14" y="43"/>
                  </a:lnTo>
                  <a:lnTo>
                    <a:pt x="43" y="43"/>
                  </a:lnTo>
                  <a:lnTo>
                    <a:pt x="43" y="15"/>
                  </a:lnTo>
                  <a:lnTo>
                    <a:pt x="14" y="15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93" name="Freeform 88">
              <a:extLst>
                <a:ext uri="{FF2B5EF4-FFF2-40B4-BE49-F238E27FC236}">
                  <a16:creationId xmlns:a16="http://schemas.microsoft.com/office/drawing/2014/main" xmlns="" id="{9D1EC209-CBDA-4DED-B5E5-0E20007E9C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4753" y="4521200"/>
              <a:ext cx="92075" cy="92075"/>
            </a:xfrm>
            <a:custGeom>
              <a:avLst/>
              <a:gdLst>
                <a:gd name="T0" fmla="*/ 14 w 58"/>
                <a:gd name="T1" fmla="*/ 15 h 58"/>
                <a:gd name="T2" fmla="*/ 14 w 58"/>
                <a:gd name="T3" fmla="*/ 43 h 58"/>
                <a:gd name="T4" fmla="*/ 43 w 58"/>
                <a:gd name="T5" fmla="*/ 43 h 58"/>
                <a:gd name="T6" fmla="*/ 43 w 58"/>
                <a:gd name="T7" fmla="*/ 15 h 58"/>
                <a:gd name="T8" fmla="*/ 14 w 58"/>
                <a:gd name="T9" fmla="*/ 15 h 58"/>
                <a:gd name="T10" fmla="*/ 0 w 58"/>
                <a:gd name="T11" fmla="*/ 0 h 58"/>
                <a:gd name="T12" fmla="*/ 58 w 58"/>
                <a:gd name="T13" fmla="*/ 0 h 58"/>
                <a:gd name="T14" fmla="*/ 58 w 58"/>
                <a:gd name="T15" fmla="*/ 58 h 58"/>
                <a:gd name="T16" fmla="*/ 0 w 58"/>
                <a:gd name="T17" fmla="*/ 58 h 58"/>
                <a:gd name="T18" fmla="*/ 0 w 58"/>
                <a:gd name="T1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14" y="15"/>
                  </a:moveTo>
                  <a:lnTo>
                    <a:pt x="14" y="43"/>
                  </a:lnTo>
                  <a:lnTo>
                    <a:pt x="43" y="43"/>
                  </a:lnTo>
                  <a:lnTo>
                    <a:pt x="43" y="15"/>
                  </a:lnTo>
                  <a:lnTo>
                    <a:pt x="14" y="15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94" name="Freeform 89">
              <a:extLst>
                <a:ext uri="{FF2B5EF4-FFF2-40B4-BE49-F238E27FC236}">
                  <a16:creationId xmlns:a16="http://schemas.microsoft.com/office/drawing/2014/main" xmlns="" id="{E5D6DBF4-2622-4484-ADBF-9A6E13E7D4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9053" y="4521200"/>
              <a:ext cx="92075" cy="92075"/>
            </a:xfrm>
            <a:custGeom>
              <a:avLst/>
              <a:gdLst>
                <a:gd name="T0" fmla="*/ 14 w 58"/>
                <a:gd name="T1" fmla="*/ 15 h 58"/>
                <a:gd name="T2" fmla="*/ 14 w 58"/>
                <a:gd name="T3" fmla="*/ 43 h 58"/>
                <a:gd name="T4" fmla="*/ 43 w 58"/>
                <a:gd name="T5" fmla="*/ 43 h 58"/>
                <a:gd name="T6" fmla="*/ 43 w 58"/>
                <a:gd name="T7" fmla="*/ 15 h 58"/>
                <a:gd name="T8" fmla="*/ 14 w 58"/>
                <a:gd name="T9" fmla="*/ 15 h 58"/>
                <a:gd name="T10" fmla="*/ 0 w 58"/>
                <a:gd name="T11" fmla="*/ 0 h 58"/>
                <a:gd name="T12" fmla="*/ 58 w 58"/>
                <a:gd name="T13" fmla="*/ 0 h 58"/>
                <a:gd name="T14" fmla="*/ 58 w 58"/>
                <a:gd name="T15" fmla="*/ 58 h 58"/>
                <a:gd name="T16" fmla="*/ 0 w 58"/>
                <a:gd name="T17" fmla="*/ 58 h 58"/>
                <a:gd name="T18" fmla="*/ 0 w 58"/>
                <a:gd name="T1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14" y="15"/>
                  </a:moveTo>
                  <a:lnTo>
                    <a:pt x="14" y="43"/>
                  </a:lnTo>
                  <a:lnTo>
                    <a:pt x="43" y="43"/>
                  </a:lnTo>
                  <a:lnTo>
                    <a:pt x="43" y="15"/>
                  </a:lnTo>
                  <a:lnTo>
                    <a:pt x="14" y="15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95" name="Freeform 90">
              <a:extLst>
                <a:ext uri="{FF2B5EF4-FFF2-40B4-BE49-F238E27FC236}">
                  <a16:creationId xmlns:a16="http://schemas.microsoft.com/office/drawing/2014/main" xmlns="" id="{4D3F2E53-D1D6-463B-8D73-5BD6B6684E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3353" y="4521200"/>
              <a:ext cx="92075" cy="92075"/>
            </a:xfrm>
            <a:custGeom>
              <a:avLst/>
              <a:gdLst>
                <a:gd name="T0" fmla="*/ 14 w 58"/>
                <a:gd name="T1" fmla="*/ 15 h 58"/>
                <a:gd name="T2" fmla="*/ 14 w 58"/>
                <a:gd name="T3" fmla="*/ 43 h 58"/>
                <a:gd name="T4" fmla="*/ 43 w 58"/>
                <a:gd name="T5" fmla="*/ 43 h 58"/>
                <a:gd name="T6" fmla="*/ 43 w 58"/>
                <a:gd name="T7" fmla="*/ 15 h 58"/>
                <a:gd name="T8" fmla="*/ 14 w 58"/>
                <a:gd name="T9" fmla="*/ 15 h 58"/>
                <a:gd name="T10" fmla="*/ 0 w 58"/>
                <a:gd name="T11" fmla="*/ 0 h 58"/>
                <a:gd name="T12" fmla="*/ 58 w 58"/>
                <a:gd name="T13" fmla="*/ 0 h 58"/>
                <a:gd name="T14" fmla="*/ 58 w 58"/>
                <a:gd name="T15" fmla="*/ 58 h 58"/>
                <a:gd name="T16" fmla="*/ 0 w 58"/>
                <a:gd name="T17" fmla="*/ 58 h 58"/>
                <a:gd name="T18" fmla="*/ 0 w 58"/>
                <a:gd name="T1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14" y="15"/>
                  </a:moveTo>
                  <a:lnTo>
                    <a:pt x="14" y="43"/>
                  </a:lnTo>
                  <a:lnTo>
                    <a:pt x="43" y="43"/>
                  </a:lnTo>
                  <a:lnTo>
                    <a:pt x="43" y="15"/>
                  </a:lnTo>
                  <a:lnTo>
                    <a:pt x="14" y="15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96" name="Freeform 91">
              <a:extLst>
                <a:ext uri="{FF2B5EF4-FFF2-40B4-BE49-F238E27FC236}">
                  <a16:creationId xmlns:a16="http://schemas.microsoft.com/office/drawing/2014/main" xmlns="" id="{013C3D23-C26A-4C80-91BC-1F34AED40C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4753" y="4635500"/>
              <a:ext cx="92075" cy="92075"/>
            </a:xfrm>
            <a:custGeom>
              <a:avLst/>
              <a:gdLst>
                <a:gd name="T0" fmla="*/ 14 w 58"/>
                <a:gd name="T1" fmla="*/ 15 h 58"/>
                <a:gd name="T2" fmla="*/ 14 w 58"/>
                <a:gd name="T3" fmla="*/ 43 h 58"/>
                <a:gd name="T4" fmla="*/ 43 w 58"/>
                <a:gd name="T5" fmla="*/ 43 h 58"/>
                <a:gd name="T6" fmla="*/ 43 w 58"/>
                <a:gd name="T7" fmla="*/ 15 h 58"/>
                <a:gd name="T8" fmla="*/ 14 w 58"/>
                <a:gd name="T9" fmla="*/ 15 h 58"/>
                <a:gd name="T10" fmla="*/ 0 w 58"/>
                <a:gd name="T11" fmla="*/ 0 h 58"/>
                <a:gd name="T12" fmla="*/ 58 w 58"/>
                <a:gd name="T13" fmla="*/ 0 h 58"/>
                <a:gd name="T14" fmla="*/ 58 w 58"/>
                <a:gd name="T15" fmla="*/ 58 h 58"/>
                <a:gd name="T16" fmla="*/ 0 w 58"/>
                <a:gd name="T17" fmla="*/ 58 h 58"/>
                <a:gd name="T18" fmla="*/ 0 w 58"/>
                <a:gd name="T1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14" y="15"/>
                  </a:moveTo>
                  <a:lnTo>
                    <a:pt x="14" y="43"/>
                  </a:lnTo>
                  <a:lnTo>
                    <a:pt x="43" y="43"/>
                  </a:lnTo>
                  <a:lnTo>
                    <a:pt x="43" y="15"/>
                  </a:lnTo>
                  <a:lnTo>
                    <a:pt x="14" y="15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97" name="Freeform 92">
              <a:extLst>
                <a:ext uri="{FF2B5EF4-FFF2-40B4-BE49-F238E27FC236}">
                  <a16:creationId xmlns:a16="http://schemas.microsoft.com/office/drawing/2014/main" xmlns="" id="{674E93D6-C983-4F6B-942A-FE57F84851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9053" y="4635500"/>
              <a:ext cx="92075" cy="92075"/>
            </a:xfrm>
            <a:custGeom>
              <a:avLst/>
              <a:gdLst>
                <a:gd name="T0" fmla="*/ 14 w 58"/>
                <a:gd name="T1" fmla="*/ 15 h 58"/>
                <a:gd name="T2" fmla="*/ 14 w 58"/>
                <a:gd name="T3" fmla="*/ 43 h 58"/>
                <a:gd name="T4" fmla="*/ 43 w 58"/>
                <a:gd name="T5" fmla="*/ 43 h 58"/>
                <a:gd name="T6" fmla="*/ 43 w 58"/>
                <a:gd name="T7" fmla="*/ 15 h 58"/>
                <a:gd name="T8" fmla="*/ 14 w 58"/>
                <a:gd name="T9" fmla="*/ 15 h 58"/>
                <a:gd name="T10" fmla="*/ 0 w 58"/>
                <a:gd name="T11" fmla="*/ 0 h 58"/>
                <a:gd name="T12" fmla="*/ 58 w 58"/>
                <a:gd name="T13" fmla="*/ 0 h 58"/>
                <a:gd name="T14" fmla="*/ 58 w 58"/>
                <a:gd name="T15" fmla="*/ 58 h 58"/>
                <a:gd name="T16" fmla="*/ 0 w 58"/>
                <a:gd name="T17" fmla="*/ 58 h 58"/>
                <a:gd name="T18" fmla="*/ 0 w 58"/>
                <a:gd name="T1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14" y="15"/>
                  </a:moveTo>
                  <a:lnTo>
                    <a:pt x="14" y="43"/>
                  </a:lnTo>
                  <a:lnTo>
                    <a:pt x="43" y="43"/>
                  </a:lnTo>
                  <a:lnTo>
                    <a:pt x="43" y="15"/>
                  </a:lnTo>
                  <a:lnTo>
                    <a:pt x="14" y="15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98" name="Freeform 93">
              <a:extLst>
                <a:ext uri="{FF2B5EF4-FFF2-40B4-BE49-F238E27FC236}">
                  <a16:creationId xmlns:a16="http://schemas.microsoft.com/office/drawing/2014/main" xmlns="" id="{ACF82578-45EE-4393-B20E-DDE30A0B15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3353" y="4635500"/>
              <a:ext cx="92075" cy="92075"/>
            </a:xfrm>
            <a:custGeom>
              <a:avLst/>
              <a:gdLst>
                <a:gd name="T0" fmla="*/ 14 w 58"/>
                <a:gd name="T1" fmla="*/ 15 h 58"/>
                <a:gd name="T2" fmla="*/ 14 w 58"/>
                <a:gd name="T3" fmla="*/ 43 h 58"/>
                <a:gd name="T4" fmla="*/ 43 w 58"/>
                <a:gd name="T5" fmla="*/ 43 h 58"/>
                <a:gd name="T6" fmla="*/ 43 w 58"/>
                <a:gd name="T7" fmla="*/ 15 h 58"/>
                <a:gd name="T8" fmla="*/ 14 w 58"/>
                <a:gd name="T9" fmla="*/ 15 h 58"/>
                <a:gd name="T10" fmla="*/ 0 w 58"/>
                <a:gd name="T11" fmla="*/ 0 h 58"/>
                <a:gd name="T12" fmla="*/ 58 w 58"/>
                <a:gd name="T13" fmla="*/ 0 h 58"/>
                <a:gd name="T14" fmla="*/ 58 w 58"/>
                <a:gd name="T15" fmla="*/ 58 h 58"/>
                <a:gd name="T16" fmla="*/ 0 w 58"/>
                <a:gd name="T17" fmla="*/ 58 h 58"/>
                <a:gd name="T18" fmla="*/ 0 w 58"/>
                <a:gd name="T1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14" y="15"/>
                  </a:moveTo>
                  <a:lnTo>
                    <a:pt x="14" y="43"/>
                  </a:lnTo>
                  <a:lnTo>
                    <a:pt x="43" y="43"/>
                  </a:lnTo>
                  <a:lnTo>
                    <a:pt x="43" y="15"/>
                  </a:lnTo>
                  <a:lnTo>
                    <a:pt x="14" y="15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99" name="Rectangle 94">
              <a:extLst>
                <a:ext uri="{FF2B5EF4-FFF2-40B4-BE49-F238E27FC236}">
                  <a16:creationId xmlns:a16="http://schemas.microsoft.com/office/drawing/2014/main" xmlns="" id="{6A18358B-87CD-42A7-8D49-E881C4363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4753" y="4244975"/>
              <a:ext cx="434975" cy="25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100" name="Rectangle 95">
              <a:extLst>
                <a:ext uri="{FF2B5EF4-FFF2-40B4-BE49-F238E27FC236}">
                  <a16:creationId xmlns:a16="http://schemas.microsoft.com/office/drawing/2014/main" xmlns="" id="{5B37AEEF-18A3-4194-B5E8-6CF6DECD4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6253" y="4110038"/>
              <a:ext cx="22225" cy="5492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101" name="Rectangle 96">
              <a:extLst>
                <a:ext uri="{FF2B5EF4-FFF2-40B4-BE49-F238E27FC236}">
                  <a16:creationId xmlns:a16="http://schemas.microsoft.com/office/drawing/2014/main" xmlns="" id="{4386284B-0264-481D-B001-4AD9EA0C7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7990" y="4110038"/>
              <a:ext cx="22225" cy="5492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102" name="Freeform 97">
              <a:extLst>
                <a:ext uri="{FF2B5EF4-FFF2-40B4-BE49-F238E27FC236}">
                  <a16:creationId xmlns:a16="http://schemas.microsoft.com/office/drawing/2014/main" xmlns="" id="{B43D8D2E-984A-443D-AA73-E909CF2A5B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7990" y="4041775"/>
              <a:ext cx="90488" cy="79375"/>
            </a:xfrm>
            <a:custGeom>
              <a:avLst/>
              <a:gdLst>
                <a:gd name="T0" fmla="*/ 14 w 57"/>
                <a:gd name="T1" fmla="*/ 14 h 50"/>
                <a:gd name="T2" fmla="*/ 14 w 57"/>
                <a:gd name="T3" fmla="*/ 35 h 50"/>
                <a:gd name="T4" fmla="*/ 43 w 57"/>
                <a:gd name="T5" fmla="*/ 35 h 50"/>
                <a:gd name="T6" fmla="*/ 43 w 57"/>
                <a:gd name="T7" fmla="*/ 14 h 50"/>
                <a:gd name="T8" fmla="*/ 14 w 57"/>
                <a:gd name="T9" fmla="*/ 14 h 50"/>
                <a:gd name="T10" fmla="*/ 0 w 57"/>
                <a:gd name="T11" fmla="*/ 0 h 50"/>
                <a:gd name="T12" fmla="*/ 57 w 57"/>
                <a:gd name="T13" fmla="*/ 0 h 50"/>
                <a:gd name="T14" fmla="*/ 57 w 57"/>
                <a:gd name="T15" fmla="*/ 50 h 50"/>
                <a:gd name="T16" fmla="*/ 0 w 57"/>
                <a:gd name="T17" fmla="*/ 50 h 50"/>
                <a:gd name="T18" fmla="*/ 0 w 57"/>
                <a:gd name="T1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0">
                  <a:moveTo>
                    <a:pt x="14" y="14"/>
                  </a:moveTo>
                  <a:lnTo>
                    <a:pt x="14" y="35"/>
                  </a:lnTo>
                  <a:lnTo>
                    <a:pt x="43" y="35"/>
                  </a:lnTo>
                  <a:lnTo>
                    <a:pt x="43" y="14"/>
                  </a:lnTo>
                  <a:lnTo>
                    <a:pt x="14" y="14"/>
                  </a:lnTo>
                  <a:close/>
                  <a:moveTo>
                    <a:pt x="0" y="0"/>
                  </a:moveTo>
                  <a:lnTo>
                    <a:pt x="57" y="0"/>
                  </a:lnTo>
                  <a:lnTo>
                    <a:pt x="57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103" name="Freeform 98">
              <a:extLst>
                <a:ext uri="{FF2B5EF4-FFF2-40B4-BE49-F238E27FC236}">
                  <a16:creationId xmlns:a16="http://schemas.microsoft.com/office/drawing/2014/main" xmlns="" id="{1FF6C157-7024-4EEB-9DDC-A36A89676D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7990" y="4646613"/>
              <a:ext cx="90488" cy="127000"/>
            </a:xfrm>
            <a:custGeom>
              <a:avLst/>
              <a:gdLst>
                <a:gd name="T0" fmla="*/ 14 w 57"/>
                <a:gd name="T1" fmla="*/ 14 h 80"/>
                <a:gd name="T2" fmla="*/ 14 w 57"/>
                <a:gd name="T3" fmla="*/ 34 h 80"/>
                <a:gd name="T4" fmla="*/ 29 w 57"/>
                <a:gd name="T5" fmla="*/ 57 h 80"/>
                <a:gd name="T6" fmla="*/ 43 w 57"/>
                <a:gd name="T7" fmla="*/ 34 h 80"/>
                <a:gd name="T8" fmla="*/ 43 w 57"/>
                <a:gd name="T9" fmla="*/ 14 h 80"/>
                <a:gd name="T10" fmla="*/ 14 w 57"/>
                <a:gd name="T11" fmla="*/ 14 h 80"/>
                <a:gd name="T12" fmla="*/ 6 w 57"/>
                <a:gd name="T13" fmla="*/ 0 h 80"/>
                <a:gd name="T14" fmla="*/ 50 w 57"/>
                <a:gd name="T15" fmla="*/ 0 h 80"/>
                <a:gd name="T16" fmla="*/ 52 w 57"/>
                <a:gd name="T17" fmla="*/ 0 h 80"/>
                <a:gd name="T18" fmla="*/ 55 w 57"/>
                <a:gd name="T19" fmla="*/ 2 h 80"/>
                <a:gd name="T20" fmla="*/ 56 w 57"/>
                <a:gd name="T21" fmla="*/ 4 h 80"/>
                <a:gd name="T22" fmla="*/ 57 w 57"/>
                <a:gd name="T23" fmla="*/ 8 h 80"/>
                <a:gd name="T24" fmla="*/ 57 w 57"/>
                <a:gd name="T25" fmla="*/ 36 h 80"/>
                <a:gd name="T26" fmla="*/ 56 w 57"/>
                <a:gd name="T27" fmla="*/ 38 h 80"/>
                <a:gd name="T28" fmla="*/ 56 w 57"/>
                <a:gd name="T29" fmla="*/ 39 h 80"/>
                <a:gd name="T30" fmla="*/ 34 w 57"/>
                <a:gd name="T31" fmla="*/ 76 h 80"/>
                <a:gd name="T32" fmla="*/ 33 w 57"/>
                <a:gd name="T33" fmla="*/ 77 h 80"/>
                <a:gd name="T34" fmla="*/ 30 w 57"/>
                <a:gd name="T35" fmla="*/ 78 h 80"/>
                <a:gd name="T36" fmla="*/ 29 w 57"/>
                <a:gd name="T37" fmla="*/ 80 h 80"/>
                <a:gd name="T38" fmla="*/ 26 w 57"/>
                <a:gd name="T39" fmla="*/ 78 h 80"/>
                <a:gd name="T40" fmla="*/ 23 w 57"/>
                <a:gd name="T41" fmla="*/ 77 h 80"/>
                <a:gd name="T42" fmla="*/ 22 w 57"/>
                <a:gd name="T43" fmla="*/ 76 h 80"/>
                <a:gd name="T44" fmla="*/ 0 w 57"/>
                <a:gd name="T45" fmla="*/ 39 h 80"/>
                <a:gd name="T46" fmla="*/ 0 w 57"/>
                <a:gd name="T47" fmla="*/ 38 h 80"/>
                <a:gd name="T48" fmla="*/ 0 w 57"/>
                <a:gd name="T49" fmla="*/ 36 h 80"/>
                <a:gd name="T50" fmla="*/ 0 w 57"/>
                <a:gd name="T51" fmla="*/ 8 h 80"/>
                <a:gd name="T52" fmla="*/ 0 w 57"/>
                <a:gd name="T53" fmla="*/ 4 h 80"/>
                <a:gd name="T54" fmla="*/ 1 w 57"/>
                <a:gd name="T55" fmla="*/ 2 h 80"/>
                <a:gd name="T56" fmla="*/ 4 w 57"/>
                <a:gd name="T57" fmla="*/ 0 h 80"/>
                <a:gd name="T58" fmla="*/ 6 w 57"/>
                <a:gd name="T5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7" h="80">
                  <a:moveTo>
                    <a:pt x="14" y="14"/>
                  </a:moveTo>
                  <a:lnTo>
                    <a:pt x="14" y="34"/>
                  </a:lnTo>
                  <a:lnTo>
                    <a:pt x="29" y="57"/>
                  </a:lnTo>
                  <a:lnTo>
                    <a:pt x="43" y="34"/>
                  </a:lnTo>
                  <a:lnTo>
                    <a:pt x="43" y="14"/>
                  </a:lnTo>
                  <a:lnTo>
                    <a:pt x="14" y="14"/>
                  </a:lnTo>
                  <a:close/>
                  <a:moveTo>
                    <a:pt x="6" y="0"/>
                  </a:moveTo>
                  <a:lnTo>
                    <a:pt x="50" y="0"/>
                  </a:lnTo>
                  <a:lnTo>
                    <a:pt x="52" y="0"/>
                  </a:lnTo>
                  <a:lnTo>
                    <a:pt x="55" y="2"/>
                  </a:lnTo>
                  <a:lnTo>
                    <a:pt x="56" y="4"/>
                  </a:lnTo>
                  <a:lnTo>
                    <a:pt x="57" y="8"/>
                  </a:lnTo>
                  <a:lnTo>
                    <a:pt x="57" y="36"/>
                  </a:lnTo>
                  <a:lnTo>
                    <a:pt x="56" y="38"/>
                  </a:lnTo>
                  <a:lnTo>
                    <a:pt x="56" y="39"/>
                  </a:lnTo>
                  <a:lnTo>
                    <a:pt x="34" y="76"/>
                  </a:lnTo>
                  <a:lnTo>
                    <a:pt x="33" y="77"/>
                  </a:lnTo>
                  <a:lnTo>
                    <a:pt x="30" y="78"/>
                  </a:lnTo>
                  <a:lnTo>
                    <a:pt x="29" y="80"/>
                  </a:lnTo>
                  <a:lnTo>
                    <a:pt x="26" y="78"/>
                  </a:lnTo>
                  <a:lnTo>
                    <a:pt x="23" y="77"/>
                  </a:lnTo>
                  <a:lnTo>
                    <a:pt x="22" y="76"/>
                  </a:lnTo>
                  <a:lnTo>
                    <a:pt x="0" y="39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8"/>
                  </a:lnTo>
                  <a:lnTo>
                    <a:pt x="0" y="4"/>
                  </a:lnTo>
                  <a:lnTo>
                    <a:pt x="1" y="2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104" name="Rectangle 99">
              <a:extLst>
                <a:ext uri="{FF2B5EF4-FFF2-40B4-BE49-F238E27FC236}">
                  <a16:creationId xmlns:a16="http://schemas.microsoft.com/office/drawing/2014/main" xmlns="" id="{7DB811F4-2396-462F-B18D-56A22BD10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7515" y="4508500"/>
              <a:ext cx="69850" cy="238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</p:grpSp>
      <p:sp>
        <p:nvSpPr>
          <p:cNvPr id="1105" name="Скругленный прямоугольник 4">
            <a:extLst>
              <a:ext uri="{FF2B5EF4-FFF2-40B4-BE49-F238E27FC236}">
                <a16:creationId xmlns:a16="http://schemas.microsoft.com/office/drawing/2014/main" xmlns="" id="{112B8944-7970-4AC1-AF7D-BBEFB20ED539}"/>
              </a:ext>
            </a:extLst>
          </p:cNvPr>
          <p:cNvSpPr/>
          <p:nvPr/>
        </p:nvSpPr>
        <p:spPr>
          <a:xfrm>
            <a:off x="2827125" y="5584822"/>
            <a:ext cx="8887603" cy="530374"/>
          </a:xfrm>
          <a:prstGeom prst="roundRect">
            <a:avLst>
              <a:gd name="adj" fmla="val 290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dirty="0"/>
          </a:p>
        </p:txBody>
      </p:sp>
      <p:sp>
        <p:nvSpPr>
          <p:cNvPr id="1106" name="Прямоугольник 1105">
            <a:extLst>
              <a:ext uri="{FF2B5EF4-FFF2-40B4-BE49-F238E27FC236}">
                <a16:creationId xmlns:a16="http://schemas.microsoft.com/office/drawing/2014/main" xmlns="" id="{4C6C2970-E7A2-4833-AE2A-153EB683E10A}"/>
              </a:ext>
            </a:extLst>
          </p:cNvPr>
          <p:cNvSpPr/>
          <p:nvPr/>
        </p:nvSpPr>
        <p:spPr>
          <a:xfrm>
            <a:off x="2993278" y="5632860"/>
            <a:ext cx="40331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74"/>
              </a:lnSpc>
            </a:pPr>
            <a:r>
              <a:rPr lang="ru-RU" sz="1067" dirty="0">
                <a:ea typeface="Tahoma" panose="020B0604030504040204" pitchFamily="34" charset="0"/>
                <a:cs typeface="Tahoma" panose="020B0604030504040204" pitchFamily="34" charset="0"/>
              </a:rPr>
              <a:t>Размещение в ФГИС ЦС актуализированных сметных цен на перевозку строительных грузов в уровне цен 2022 года.</a:t>
            </a:r>
          </a:p>
        </p:txBody>
      </p:sp>
      <p:sp>
        <p:nvSpPr>
          <p:cNvPr id="1107" name="Равнобедренный треугольник 1106">
            <a:extLst>
              <a:ext uri="{FF2B5EF4-FFF2-40B4-BE49-F238E27FC236}">
                <a16:creationId xmlns:a16="http://schemas.microsoft.com/office/drawing/2014/main" xmlns="" id="{D4F7E4F0-05B5-4032-98C2-204222C8B958}"/>
              </a:ext>
            </a:extLst>
          </p:cNvPr>
          <p:cNvSpPr/>
          <p:nvPr/>
        </p:nvSpPr>
        <p:spPr>
          <a:xfrm rot="5400000">
            <a:off x="2891505" y="5758658"/>
            <a:ext cx="163070" cy="100571"/>
          </a:xfrm>
          <a:prstGeom prst="triangle">
            <a:avLst/>
          </a:prstGeom>
          <a:solidFill>
            <a:srgbClr val="BD9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/>
          </a:p>
        </p:txBody>
      </p:sp>
      <p:sp>
        <p:nvSpPr>
          <p:cNvPr id="1108" name="Прямоугольник 1107">
            <a:extLst>
              <a:ext uri="{FF2B5EF4-FFF2-40B4-BE49-F238E27FC236}">
                <a16:creationId xmlns:a16="http://schemas.microsoft.com/office/drawing/2014/main" xmlns="" id="{51B86872-DE53-4C33-8A48-C9256FC4B3A7}"/>
              </a:ext>
            </a:extLst>
          </p:cNvPr>
          <p:cNvSpPr/>
          <p:nvPr/>
        </p:nvSpPr>
        <p:spPr>
          <a:xfrm>
            <a:off x="7232504" y="5637242"/>
            <a:ext cx="431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74"/>
              </a:lnSpc>
            </a:pPr>
            <a:r>
              <a:rPr lang="ru-RU" sz="1067" dirty="0">
                <a:ea typeface="Tahoma" panose="020B0604030504040204" pitchFamily="34" charset="0"/>
                <a:cs typeface="Tahoma" panose="020B0604030504040204" pitchFamily="34" charset="0"/>
              </a:rPr>
              <a:t>Размещение в ФГИС ЦС актуализированных сметных цен на погрузочно-разгрузочные работы в уровне цен 2022 года.</a:t>
            </a:r>
          </a:p>
        </p:txBody>
      </p:sp>
      <p:sp>
        <p:nvSpPr>
          <p:cNvPr id="1109" name="Равнобедренный треугольник 1108">
            <a:extLst>
              <a:ext uri="{FF2B5EF4-FFF2-40B4-BE49-F238E27FC236}">
                <a16:creationId xmlns:a16="http://schemas.microsoft.com/office/drawing/2014/main" xmlns="" id="{14F54AA1-704B-46D8-B7C1-342ACB2D35B6}"/>
              </a:ext>
            </a:extLst>
          </p:cNvPr>
          <p:cNvSpPr/>
          <p:nvPr/>
        </p:nvSpPr>
        <p:spPr>
          <a:xfrm rot="5400000">
            <a:off x="7151275" y="5786548"/>
            <a:ext cx="165044" cy="74900"/>
          </a:xfrm>
          <a:prstGeom prst="triangle">
            <a:avLst/>
          </a:prstGeom>
          <a:solidFill>
            <a:srgbClr val="BD9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/>
          </a:p>
        </p:txBody>
      </p:sp>
      <p:sp>
        <p:nvSpPr>
          <p:cNvPr id="1113" name="TextBox 1112">
            <a:extLst>
              <a:ext uri="{FF2B5EF4-FFF2-40B4-BE49-F238E27FC236}">
                <a16:creationId xmlns:a16="http://schemas.microsoft.com/office/drawing/2014/main" xmlns="" id="{213BDA3C-9216-4A3E-ABCC-BF4FA54E1E29}"/>
              </a:ext>
            </a:extLst>
          </p:cNvPr>
          <p:cNvSpPr txBox="1"/>
          <p:nvPr/>
        </p:nvSpPr>
        <p:spPr>
          <a:xfrm>
            <a:off x="1165948" y="6386503"/>
            <a:ext cx="8078974" cy="318100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467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Федеральные единичные расценки (ФЕР) в составе ФСНБ-2022 не предусмотрены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74470" y="1004874"/>
            <a:ext cx="11324822" cy="399351"/>
          </a:xfrm>
          <a:prstGeom prst="roundRect">
            <a:avLst/>
          </a:prstGeom>
          <a:solidFill>
            <a:srgbClr val="1F264A"/>
          </a:solidFill>
          <a:ln w="9525">
            <a:solidFill>
              <a:schemeClr val="bg1"/>
            </a:solidFill>
            <a:prstDash val="sysDash"/>
          </a:ln>
          <a:effectLst>
            <a:outerShdw blurRad="63500" sx="1000" sy="1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/>
              <a:t>ФСНБ-2022 УТВЕРЖДЕНА ПРИКАЗОМ МИНСТРОЯ РОССИИ  ОТ 30 ДЕКАБРЯ 2021 ГОДА № 1046/ПР, В РЕД. ПРИКАЗОВ ОТ 18.05.2022 № 378/ПР, ОТ 26.08.2022 № 703/ПР, ОТ 26.10.2022 № 905/ПР, ОТ 27.12.2022 № 1133/ПР, ОТ 10.02.2023 № 84/ПР И ОТ 11.05.2023 № 335/ПР</a:t>
            </a:r>
          </a:p>
        </p:txBody>
      </p:sp>
      <p:sp>
        <p:nvSpPr>
          <p:cNvPr id="854" name="Скругленный прямоугольник 4">
            <a:extLst>
              <a:ext uri="{FF2B5EF4-FFF2-40B4-BE49-F238E27FC236}">
                <a16:creationId xmlns:a16="http://schemas.microsoft.com/office/drawing/2014/main" xmlns="" id="{D25284C6-7728-41AB-8738-545B65570B52}"/>
              </a:ext>
            </a:extLst>
          </p:cNvPr>
          <p:cNvSpPr/>
          <p:nvPr/>
        </p:nvSpPr>
        <p:spPr>
          <a:xfrm>
            <a:off x="2827125" y="4089349"/>
            <a:ext cx="8884334" cy="1394202"/>
          </a:xfrm>
          <a:prstGeom prst="roundRect">
            <a:avLst>
              <a:gd name="adj" fmla="val 290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0003" fontAlgn="base">
              <a:spcBef>
                <a:spcPct val="0"/>
              </a:spcBef>
              <a:spcAft>
                <a:spcPts val="534"/>
              </a:spcAft>
            </a:pPr>
            <a:r>
              <a:rPr lang="ru-RU" sz="106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Актуализация сборников сметных цен (ФССЦ, ФСЭМ):</a:t>
            </a:r>
          </a:p>
          <a:p>
            <a:pPr marL="468606" indent="-228603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новый базисный уровень сметных цен 202</a:t>
            </a:r>
            <a:r>
              <a:rPr lang="en-US" sz="106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06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года;</a:t>
            </a:r>
          </a:p>
          <a:p>
            <a:pPr marL="468606" indent="-228603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исключение строительных ресурсов не используемых ГЭСН;</a:t>
            </a:r>
          </a:p>
          <a:p>
            <a:pPr marL="468606" indent="-228603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нормализация наименований (исключение «брендов»);</a:t>
            </a:r>
          </a:p>
          <a:p>
            <a:pPr marL="468606" indent="-228603" fontAlgn="base">
              <a:spcBef>
                <a:spcPct val="0"/>
              </a:spcBef>
              <a:spcAft>
                <a:spcPts val="534"/>
              </a:spcAft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синхронизация ФСБЦ/ФСЭМ с классификатором строительных ресурсов.</a:t>
            </a:r>
          </a:p>
          <a:p>
            <a:pPr marL="240003" fontAlgn="base">
              <a:spcBef>
                <a:spcPct val="0"/>
              </a:spcBef>
            </a:pPr>
            <a:r>
              <a:rPr lang="ru-RU" sz="106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Формирование номенклатуры </a:t>
            </a:r>
            <a:r>
              <a:rPr lang="ru-RU" sz="1067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ценообразующих</a:t>
            </a:r>
            <a:r>
              <a:rPr lang="ru-RU" sz="106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строительных ресурсов для расчета индексов к группам однородных строительных ресурсов.</a:t>
            </a:r>
          </a:p>
          <a:p>
            <a:pPr marL="240003" fontAlgn="base">
              <a:spcBef>
                <a:spcPct val="0"/>
              </a:spcBef>
            </a:pPr>
            <a:endParaRPr lang="ru-RU" sz="1067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8606" indent="-228603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-RU" sz="1067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40003" fontAlgn="base">
              <a:spcBef>
                <a:spcPct val="0"/>
              </a:spcBef>
              <a:spcAft>
                <a:spcPts val="534"/>
              </a:spcAft>
            </a:pPr>
            <a:endParaRPr lang="ru-RU" sz="1067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6" name="Равнобедренный треугольник 855">
            <a:extLst>
              <a:ext uri="{FF2B5EF4-FFF2-40B4-BE49-F238E27FC236}">
                <a16:creationId xmlns:a16="http://schemas.microsoft.com/office/drawing/2014/main" xmlns="" id="{B40055B9-3CFC-44EB-B22B-055E4E463B4C}"/>
              </a:ext>
            </a:extLst>
          </p:cNvPr>
          <p:cNvSpPr/>
          <p:nvPr/>
        </p:nvSpPr>
        <p:spPr>
          <a:xfrm rot="5400000">
            <a:off x="2885624" y="3749186"/>
            <a:ext cx="177188" cy="85347"/>
          </a:xfrm>
          <a:prstGeom prst="triangle">
            <a:avLst/>
          </a:prstGeom>
          <a:solidFill>
            <a:srgbClr val="9D2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/>
          </a:p>
        </p:txBody>
      </p:sp>
      <p:sp>
        <p:nvSpPr>
          <p:cNvPr id="857" name="Равнобедренный треугольник 856">
            <a:extLst>
              <a:ext uri="{FF2B5EF4-FFF2-40B4-BE49-F238E27FC236}">
                <a16:creationId xmlns:a16="http://schemas.microsoft.com/office/drawing/2014/main" xmlns="" id="{9D410BE7-8B6B-443F-A72D-38342704AE01}"/>
              </a:ext>
            </a:extLst>
          </p:cNvPr>
          <p:cNvSpPr/>
          <p:nvPr/>
        </p:nvSpPr>
        <p:spPr>
          <a:xfrm rot="5400000">
            <a:off x="2893912" y="4266679"/>
            <a:ext cx="160144" cy="89138"/>
          </a:xfrm>
          <a:prstGeom prst="triangle">
            <a:avLst/>
          </a:prstGeom>
          <a:solidFill>
            <a:srgbClr val="2B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/>
          </a:p>
        </p:txBody>
      </p:sp>
      <p:sp>
        <p:nvSpPr>
          <p:cNvPr id="858" name="Равнобедренный треугольник 857">
            <a:extLst>
              <a:ext uri="{FF2B5EF4-FFF2-40B4-BE49-F238E27FC236}">
                <a16:creationId xmlns:a16="http://schemas.microsoft.com/office/drawing/2014/main" xmlns="" id="{9D410BE7-8B6B-443F-A72D-38342704AE01}"/>
              </a:ext>
            </a:extLst>
          </p:cNvPr>
          <p:cNvSpPr/>
          <p:nvPr/>
        </p:nvSpPr>
        <p:spPr>
          <a:xfrm rot="5400000">
            <a:off x="2913201" y="5170796"/>
            <a:ext cx="160144" cy="89138"/>
          </a:xfrm>
          <a:prstGeom prst="triangle">
            <a:avLst/>
          </a:prstGeom>
          <a:solidFill>
            <a:srgbClr val="2B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/>
          </a:p>
        </p:txBody>
      </p:sp>
      <p:sp>
        <p:nvSpPr>
          <p:cNvPr id="860" name="Скругленный прямоугольник 39">
            <a:extLst>
              <a:ext uri="{FF2B5EF4-FFF2-40B4-BE49-F238E27FC236}">
                <a16:creationId xmlns:a16="http://schemas.microsoft.com/office/drawing/2014/main" xmlns="" id="{F895C085-43FE-469B-9112-E96DE913587B}"/>
              </a:ext>
            </a:extLst>
          </p:cNvPr>
          <p:cNvSpPr/>
          <p:nvPr/>
        </p:nvSpPr>
        <p:spPr>
          <a:xfrm>
            <a:off x="469039" y="2292943"/>
            <a:ext cx="2185532" cy="996216"/>
          </a:xfrm>
          <a:prstGeom prst="roundRect">
            <a:avLst/>
          </a:prstGeom>
          <a:solidFill>
            <a:srgbClr val="9D2235"/>
          </a:solidFill>
          <a:ln w="952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215"/>
            <a:r>
              <a:rPr lang="ru-RU" sz="1734" b="1" dirty="0">
                <a:solidFill>
                  <a:schemeClr val="bg1"/>
                </a:solidFill>
              </a:rPr>
              <a:t>ГЭСН – 2022</a:t>
            </a:r>
          </a:p>
          <a:p>
            <a:pPr defTabSz="1219215"/>
            <a:r>
              <a:rPr lang="ru-RU" sz="1734" dirty="0">
                <a:solidFill>
                  <a:schemeClr val="bg1"/>
                </a:solidFill>
              </a:rPr>
              <a:t>53 534 сметные нормы</a:t>
            </a:r>
          </a:p>
        </p:txBody>
      </p:sp>
      <p:sp>
        <p:nvSpPr>
          <p:cNvPr id="864" name="Скругленный прямоугольник 39">
            <a:extLst>
              <a:ext uri="{FF2B5EF4-FFF2-40B4-BE49-F238E27FC236}">
                <a16:creationId xmlns:a16="http://schemas.microsoft.com/office/drawing/2014/main" xmlns="" id="{8CA326C9-F5B2-4374-8366-A2DF9B90E067}"/>
              </a:ext>
            </a:extLst>
          </p:cNvPr>
          <p:cNvSpPr/>
          <p:nvPr/>
        </p:nvSpPr>
        <p:spPr>
          <a:xfrm>
            <a:off x="374472" y="6192218"/>
            <a:ext cx="9731908" cy="515872"/>
          </a:xfrm>
          <a:prstGeom prst="roundRect">
            <a:avLst/>
          </a:prstGeom>
          <a:solidFill>
            <a:srgbClr val="00194C"/>
          </a:solidFill>
          <a:ln w="9525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ts val="1463"/>
              </a:lnSpc>
              <a:buFont typeface="Arial" panose="020B0604020202020204" pitchFamily="34" charset="0"/>
              <a:defRPr sz="1200">
                <a:solidFill>
                  <a:srgbClr val="9D223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1463"/>
              </a:lnSpc>
              <a:spcBef>
                <a:spcPts val="1463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1463"/>
              </a:lnSpc>
              <a:spcBef>
                <a:spcPts val="575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1463"/>
              </a:lnSpc>
              <a:spcBef>
                <a:spcPts val="575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1463"/>
              </a:lnSpc>
              <a:spcBef>
                <a:spcPts val="575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1463"/>
              </a:lnSpc>
              <a:spcBef>
                <a:spcPts val="575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1463"/>
              </a:lnSpc>
              <a:spcBef>
                <a:spcPts val="575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1463"/>
              </a:lnSpc>
              <a:spcBef>
                <a:spcPts val="575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1463"/>
              </a:lnSpc>
              <a:spcBef>
                <a:spcPts val="575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215">
              <a:lnSpc>
                <a:spcPct val="100000"/>
              </a:lnSpc>
            </a:pPr>
            <a:r>
              <a:rPr lang="ru-RU" alt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endParaRPr lang="ru-RU" altLang="ru-RU" sz="1334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5" name="Овал 864">
            <a:extLst>
              <a:ext uri="{FF2B5EF4-FFF2-40B4-BE49-F238E27FC236}">
                <a16:creationId xmlns:a16="http://schemas.microsoft.com/office/drawing/2014/main" xmlns="" id="{9B2AB404-085D-4B96-92D4-2278F8C7051F}"/>
              </a:ext>
            </a:extLst>
          </p:cNvPr>
          <p:cNvSpPr/>
          <p:nvPr/>
        </p:nvSpPr>
        <p:spPr>
          <a:xfrm>
            <a:off x="573648" y="6263518"/>
            <a:ext cx="384000" cy="3840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866" name="TextBox 865">
            <a:extLst>
              <a:ext uri="{FF2B5EF4-FFF2-40B4-BE49-F238E27FC236}">
                <a16:creationId xmlns:a16="http://schemas.microsoft.com/office/drawing/2014/main" xmlns="" id="{E864D8E0-3DE9-4597-8F35-B71FA12366B2}"/>
              </a:ext>
            </a:extLst>
          </p:cNvPr>
          <p:cNvSpPr txBox="1"/>
          <p:nvPr/>
        </p:nvSpPr>
        <p:spPr>
          <a:xfrm>
            <a:off x="587284" y="6227168"/>
            <a:ext cx="393611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67" dirty="0">
                <a:solidFill>
                  <a:schemeClr val="bg1"/>
                </a:solidFill>
                <a:latin typeface="Trebuchet MS" panose="020B0603020202020204" pitchFamily="34" charset="0"/>
              </a:rPr>
              <a:t>!</a:t>
            </a:r>
          </a:p>
        </p:txBody>
      </p:sp>
      <p:sp>
        <p:nvSpPr>
          <p:cNvPr id="867" name="TextBox 866">
            <a:extLst>
              <a:ext uri="{FF2B5EF4-FFF2-40B4-BE49-F238E27FC236}">
                <a16:creationId xmlns:a16="http://schemas.microsoft.com/office/drawing/2014/main" xmlns="" id="{213BDA3C-9216-4A3E-ABCC-BF4FA54E1E29}"/>
              </a:ext>
            </a:extLst>
          </p:cNvPr>
          <p:cNvSpPr txBox="1"/>
          <p:nvPr/>
        </p:nvSpPr>
        <p:spPr>
          <a:xfrm>
            <a:off x="1264488" y="6264597"/>
            <a:ext cx="8078974" cy="318100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467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Федеральные единичные расценки (ФЕР) в составе ФСНБ-2022 не предусмотрены</a:t>
            </a:r>
          </a:p>
        </p:txBody>
      </p:sp>
      <p:sp>
        <p:nvSpPr>
          <p:cNvPr id="868" name="Прямоугольник 867"/>
          <p:cNvSpPr/>
          <p:nvPr/>
        </p:nvSpPr>
        <p:spPr>
          <a:xfrm>
            <a:off x="9194070" y="6019617"/>
            <a:ext cx="720000" cy="816988"/>
          </a:xfrm>
          <a:prstGeom prst="rect">
            <a:avLst/>
          </a:prstGeom>
        </p:spPr>
        <p:txBody>
          <a:bodyPr wrap="square" tIns="120000" bIns="120000">
            <a:spAutoFit/>
          </a:bodyPr>
          <a:lstStyle/>
          <a:p>
            <a:r>
              <a:rPr lang="ru-RU" sz="3734" dirty="0">
                <a:solidFill>
                  <a:srgbClr val="9D1F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</a:t>
            </a:r>
            <a:endParaRPr lang="ru-RU" sz="3734" dirty="0">
              <a:solidFill>
                <a:srgbClr val="9D1F2F"/>
              </a:solidFill>
            </a:endParaRPr>
          </a:p>
        </p:txBody>
      </p:sp>
      <p:sp>
        <p:nvSpPr>
          <p:cNvPr id="631" name="Прямоугольник"/>
          <p:cNvSpPr/>
          <p:nvPr/>
        </p:nvSpPr>
        <p:spPr>
          <a:xfrm>
            <a:off x="0" y="302993"/>
            <a:ext cx="5721532" cy="572219"/>
          </a:xfrm>
          <a:prstGeom prst="rect">
            <a:avLst/>
          </a:prstGeom>
          <a:solidFill>
            <a:srgbClr val="9D2235">
              <a:alpha val="8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ru-RU" sz="1600" dirty="0"/>
              <a:t>Сметно-нормативная база ФСНБ-2022. Ключевые изменения</a:t>
            </a:r>
          </a:p>
        </p:txBody>
      </p:sp>
      <p:sp>
        <p:nvSpPr>
          <p:cNvPr id="859" name="Номер слайда 2">
            <a:extLst>
              <a:ext uri="{FF2B5EF4-FFF2-40B4-BE49-F238E27FC236}">
                <a16:creationId xmlns:a16="http://schemas.microsoft.com/office/drawing/2014/main" xmlns="" id="{14F42F99-91BD-59ED-A035-1A78959C9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6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8606</TotalTime>
  <Words>2346</Words>
  <Application>Microsoft Office PowerPoint</Application>
  <PresentationFormat>Широкоэкранный</PresentationFormat>
  <Paragraphs>419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7" baseType="lpstr">
      <vt:lpstr>Arial</vt:lpstr>
      <vt:lpstr>Arial Black</vt:lpstr>
      <vt:lpstr>Arial Narrow</vt:lpstr>
      <vt:lpstr>Calibri</vt:lpstr>
      <vt:lpstr>Calibri Light</vt:lpstr>
      <vt:lpstr>DINPro</vt:lpstr>
      <vt:lpstr>Helvetica Neue</vt:lpstr>
      <vt:lpstr>Helvetica Neue Medium</vt:lpstr>
      <vt:lpstr>Open Sans</vt:lpstr>
      <vt:lpstr>Tahoma</vt:lpstr>
      <vt:lpstr>Times New Roman</vt:lpstr>
      <vt:lpstr>Trebuchet MS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Гармонизация ФСНБ и отраслевых сметных нормативов Минтранса России</vt:lpstr>
      <vt:lpstr>Сборник ГЭСН 30 «Мосты и трубы»</vt:lpstr>
      <vt:lpstr>Сборник ГЭСН 30 «Мосты и трубы»</vt:lpstr>
      <vt:lpstr>Сборник ГЭСН 30 «Мосты и трубы»</vt:lpstr>
      <vt:lpstr>Сборник ГЭСН 27 «Автомобильные дороги»</vt:lpstr>
      <vt:lpstr>Сборник ГЭСН 27 «Автомобильные дороги»</vt:lpstr>
      <vt:lpstr>Сборник ГЭСН 27 «Автомобильные дороги»</vt:lpstr>
      <vt:lpstr>Сборник ГЭСН 27 «Автомобильные дороги»</vt:lpstr>
      <vt:lpstr>Сборник ГЭСН 27 «Автомобильные дороги»</vt:lpstr>
      <vt:lpstr>Сборник ГЭСН 27 «Автомобильные дороги»</vt:lpstr>
      <vt:lpstr>ГЭСНр 68 «Благоустройство»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aatropp@mail.ru</dc:creator>
  <cp:lastModifiedBy>Головин Сергей Викторович</cp:lastModifiedBy>
  <cp:revision>212</cp:revision>
  <dcterms:created xsi:type="dcterms:W3CDTF">2022-05-13T10:10:56Z</dcterms:created>
  <dcterms:modified xsi:type="dcterms:W3CDTF">2024-09-13T08:18:59Z</dcterms:modified>
</cp:coreProperties>
</file>