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0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301" r:id="rId10"/>
    <p:sldId id="299" r:id="rId11"/>
    <p:sldId id="298" r:id="rId12"/>
    <p:sldId id="297" r:id="rId13"/>
    <p:sldId id="267" r:id="rId14"/>
    <p:sldId id="268" r:id="rId15"/>
    <p:sldId id="269" r:id="rId16"/>
    <p:sldId id="293" r:id="rId17"/>
    <p:sldId id="270" r:id="rId18"/>
    <p:sldId id="271" r:id="rId19"/>
    <p:sldId id="272" r:id="rId20"/>
    <p:sldId id="273" r:id="rId21"/>
    <p:sldId id="294" r:id="rId22"/>
    <p:sldId id="295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302" r:id="rId32"/>
    <p:sldId id="288" r:id="rId33"/>
    <p:sldId id="290" r:id="rId34"/>
    <p:sldId id="291" r:id="rId35"/>
    <p:sldId id="289" r:id="rId36"/>
    <p:sldId id="296" r:id="rId37"/>
    <p:sldId id="283" r:id="rId38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89" y="-4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D61D9-591F-41A7-B4EB-5E7683F5548F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ED443-8D0E-4DDA-81F8-F35512E1C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6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94" name="Google Shape;39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5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387" name="Google Shape;38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895" y="848201"/>
            <a:ext cx="17870311" cy="424100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0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422" name="Google Shape;42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895" y="848201"/>
            <a:ext cx="17870311" cy="424100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428" name="Google Shape;42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895" y="848201"/>
            <a:ext cx="17870311" cy="424100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6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646" name="Google Shape;646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9:notes"/>
          <p:cNvSpPr txBox="1">
            <a:spLocks noGrp="1"/>
          </p:cNvSpPr>
          <p:nvPr>
            <p:ph type="body" idx="1"/>
          </p:nvPr>
        </p:nvSpPr>
        <p:spPr>
          <a:xfrm>
            <a:off x="2010410" y="5371941"/>
            <a:ext cx="16083280" cy="508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9467" tIns="89709" rIns="179467" bIns="89709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416" name="Google Shape;41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6895" y="848201"/>
            <a:ext cx="17870311" cy="4241006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5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tx1"/>
                </a:solidFill>
                <a:latin typeface="Pragmatica Bold"/>
                <a:cs typeface="Pragmatic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PragmaticaBook"/>
                <a:cs typeface="Pragmatica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255604" y="4309816"/>
            <a:ext cx="9082027" cy="6041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tx1"/>
                </a:solidFill>
                <a:latin typeface="Pragmatica Bold"/>
                <a:cs typeface="Pragmatic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64000" y="2600332"/>
            <a:ext cx="8993505" cy="7331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PragmaticaBook"/>
                <a:cs typeface="Pragmatica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00" b="1" i="0">
                <a:solidFill>
                  <a:schemeClr val="tx1"/>
                </a:solidFill>
                <a:latin typeface="Pragmatica Bold"/>
                <a:cs typeface="Pragmatic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0"/>
          <p:cNvSpPr txBox="1">
            <a:spLocks noGrp="1"/>
          </p:cNvSpPr>
          <p:nvPr>
            <p:ph type="dt" idx="10"/>
          </p:nvPr>
        </p:nvSpPr>
        <p:spPr>
          <a:xfrm>
            <a:off x="1005205" y="10482095"/>
            <a:ext cx="4690957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0"/>
          <p:cNvSpPr txBox="1">
            <a:spLocks noGrp="1"/>
          </p:cNvSpPr>
          <p:nvPr>
            <p:ph type="ftr" idx="11"/>
          </p:nvPr>
        </p:nvSpPr>
        <p:spPr>
          <a:xfrm>
            <a:off x="6868901" y="10482095"/>
            <a:ext cx="6366298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0"/>
          <p:cNvSpPr txBox="1">
            <a:spLocks noGrp="1"/>
          </p:cNvSpPr>
          <p:nvPr>
            <p:ph type="sldNum" idx="12"/>
          </p:nvPr>
        </p:nvSpPr>
        <p:spPr>
          <a:xfrm>
            <a:off x="14407938" y="10482095"/>
            <a:ext cx="4690957" cy="60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4000" y="730059"/>
            <a:ext cx="18576098" cy="1455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00" b="1" i="0">
                <a:solidFill>
                  <a:schemeClr val="tx1"/>
                </a:solidFill>
                <a:latin typeface="Pragmatica Bold"/>
                <a:cs typeface="Pragmatica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8375" y="2164085"/>
            <a:ext cx="18347348" cy="2947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PragmaticaBook"/>
                <a:cs typeface="Pragmatica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424691" y="2779521"/>
            <a:ext cx="17254718" cy="2465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spAutoFit/>
          </a:bodyPr>
          <a:lstStyle/>
          <a:p>
            <a:pPr algn="ctr">
              <a:lnSpc>
                <a:spcPct val="105000"/>
              </a:lnSpc>
              <a:buClr>
                <a:srgbClr val="000000"/>
              </a:buClr>
              <a:buSzPts val="3600"/>
            </a:pPr>
            <a:r>
              <a:rPr lang="ru-RU" sz="7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АРХИТЕКТУРА</a:t>
            </a:r>
            <a:r>
              <a:rPr lang="en-US" sz="7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 </a:t>
            </a:r>
            <a:r>
              <a:rPr lang="ru-RU" sz="7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И</a:t>
            </a:r>
            <a:r>
              <a:rPr lang="en-US" sz="7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 </a:t>
            </a:r>
            <a:r>
              <a:rPr lang="ru-RU" sz="7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ИСКУССТВО</a:t>
            </a:r>
            <a:endParaRPr sz="70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ts val="3600"/>
            </a:pPr>
            <a:r>
              <a:rPr lang="ru-RU" sz="7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на развязках и обочине </a:t>
            </a:r>
            <a:endParaRPr sz="70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5937250" y="6797675"/>
            <a:ext cx="8216430" cy="1560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spAutoFit/>
          </a:bodyPr>
          <a:lstStyle/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Антон </a:t>
            </a:r>
            <a:r>
              <a:rPr lang="ru-RU" sz="280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Кочуркин</a:t>
            </a:r>
            <a:endParaRPr sz="2800" i="0" u="none" strike="noStrike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архитектор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, </a:t>
            </a:r>
            <a:r>
              <a:rPr lang="ru-RU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руководитель АБ «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8</a:t>
            </a:r>
            <a:r>
              <a:rPr lang="ru-RU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 линий»</a:t>
            </a:r>
            <a:endParaRPr sz="2800" i="0" u="none" strike="noStrike" cap="none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с</a:t>
            </a:r>
            <a:r>
              <a:rPr lang="ru-RU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ооснователь </a:t>
            </a:r>
            <a:r>
              <a:rPr lang="ru-RU" sz="2800" dirty="0">
                <a:latin typeface="Roboto Light" panose="02000000000000000000" pitchFamily="2" charset="0"/>
                <a:ea typeface="Roboto Light" panose="02000000000000000000" pitchFamily="2" charset="0"/>
                <a:sym typeface="Roboto"/>
              </a:rPr>
              <a:t>арт-парка</a:t>
            </a:r>
            <a:r>
              <a:rPr lang="ru-RU" sz="2800" i="0" u="none" strike="noStrike" cap="none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 Никола-Ленивец</a:t>
            </a:r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99041" y="9540441"/>
            <a:ext cx="2211203" cy="5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15948" y="9356822"/>
            <a:ext cx="2589113" cy="937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9" descr="C:\Users\Anton\Downloads\scale_1200 (7).jpeg"/>
          <p:cNvPicPr preferRelativeResize="0"/>
          <p:nvPr/>
        </p:nvPicPr>
        <p:blipFill rotWithShape="1">
          <a:blip r:embed="rId3" cstate="print">
            <a:alphaModFix/>
          </a:blip>
          <a:srcRect t="7496" b="8087"/>
          <a:stretch/>
        </p:blipFill>
        <p:spPr>
          <a:xfrm>
            <a:off x="0" y="3"/>
            <a:ext cx="20104100" cy="1130934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9"/>
          <p:cNvSpPr/>
          <p:nvPr/>
        </p:nvSpPr>
        <p:spPr>
          <a:xfrm>
            <a:off x="801613" y="5570902"/>
            <a:ext cx="12558319" cy="494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Город, где есть границы примыкания промышленных производств к жилой застройке, места отведенные под линии железных дорог. </a:t>
            </a:r>
          </a:p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Во всех этих местах нет красоты, в нем так же нет и горожан. Это брошенные места, которые часто помогают преступникам совершать преступления.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1826" y="682883"/>
            <a:ext cx="10052050" cy="4511875"/>
          </a:xfrm>
          <a:prstGeom prst="rect">
            <a:avLst/>
          </a:prstGeom>
        </p:spPr>
        <p:txBody>
          <a:bodyPr lIns="201040" tIns="100520" rIns="201040" bIns="100520">
            <a:spAutoFit/>
          </a:bodyPr>
          <a:lstStyle/>
          <a:p>
            <a:pPr>
              <a:buSzPts val="1800"/>
            </a:pPr>
            <a:r>
              <a:rPr lang="ru-RU" sz="4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Детройт признанный лидер в США по количеству насилия среди населения</a:t>
            </a:r>
            <a:endParaRPr lang="ru-RU" sz="4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  <a:p>
            <a:pPr lvl="0">
              <a:buSzPts val="1800"/>
            </a:pPr>
            <a:endParaRPr lang="ru-RU" sz="4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1,220 жестоких убийств на 100,000 человек</a:t>
            </a:r>
          </a:p>
          <a:p>
            <a:pPr lvl="0">
              <a:buSzPts val="1800"/>
            </a:pPr>
            <a:endParaRPr lang="ru-RU" sz="4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  <a:p>
            <a:pPr lvl="0">
              <a:buSzPts val="1800"/>
            </a:pPr>
            <a:r>
              <a:rPr lang="ru-RU" sz="4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//</a:t>
            </a:r>
            <a:r>
              <a:rPr lang="ru-RU" sz="4000" i="1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Forbes</a:t>
            </a:r>
            <a:r>
              <a:rPr lang="ru-RU" sz="4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, 2015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>
            <a:spLocks noGrp="1"/>
          </p:cNvSpPr>
          <p:nvPr>
            <p:ph type="title"/>
          </p:nvPr>
        </p:nvSpPr>
        <p:spPr>
          <a:xfrm>
            <a:off x="3966077" y="875703"/>
            <a:ext cx="12171951" cy="13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4371" tIns="42158" rIns="84371" bIns="42158" anchor="t" anchorCtr="0">
            <a:normAutofit/>
          </a:bodyPr>
          <a:lstStyle/>
          <a:p>
            <a:pPr algn="ctr" rtl="0"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ru-RU" sz="6200" dirty="0"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Теория разбитых окон</a:t>
            </a:r>
            <a:endParaRPr lang="en-US" sz="6200" dirty="0"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397" name="Google Shape;397;p46"/>
          <p:cNvSpPr/>
          <p:nvPr/>
        </p:nvSpPr>
        <p:spPr>
          <a:xfrm>
            <a:off x="634080" y="2743563"/>
            <a:ext cx="7131970" cy="809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Теория сформулирована американскими социологами </a:t>
            </a:r>
            <a:r>
              <a:rPr lang="ru-RU" sz="3000" dirty="0" err="1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Дж.Уилсоном</a:t>
            </a: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 и </a:t>
            </a:r>
            <a:r>
              <a:rPr lang="ru-RU" sz="3000" dirty="0" err="1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Дж.Келлингом</a:t>
            </a: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.</a:t>
            </a:r>
          </a:p>
          <a:p>
            <a:pPr>
              <a:buClr>
                <a:srgbClr val="000000"/>
              </a:buClr>
              <a:buSzPts val="1800"/>
            </a:pPr>
            <a:endParaRPr lang="en-US" sz="3000" dirty="0">
              <a:solidFill>
                <a:schemeClr val="dk1"/>
              </a:solidFill>
              <a:latin typeface="PragmaticaBook" pitchFamily="34" charset="0"/>
              <a:ea typeface="PragmaticaBook" pitchFamily="34" charset="0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Они утверждали, что </a:t>
            </a:r>
            <a:r>
              <a:rPr lang="ru-RU" sz="3000" b="1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преступность является неизбежным следствием беспорядка</a:t>
            </a: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. Если разбить окно и не починить его, прохожие, скорее всего, решат, что никто не несет за это ответственность.</a:t>
            </a:r>
          </a:p>
          <a:p>
            <a:pPr>
              <a:buClr>
                <a:srgbClr val="000000"/>
              </a:buClr>
              <a:buSzPts val="1800"/>
            </a:pPr>
            <a:endParaRPr lang="ru-RU" sz="3000" dirty="0">
              <a:solidFill>
                <a:schemeClr val="dk1"/>
              </a:solidFill>
              <a:latin typeface="PragmaticaBook" pitchFamily="34" charset="0"/>
              <a:ea typeface="PragmaticaBook" pitchFamily="34" charset="0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Вскоре будут разбиты и другие окна, и </a:t>
            </a:r>
            <a:r>
              <a:rPr lang="ru-RU" sz="3000" b="1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чувство безнаказанности </a:t>
            </a:r>
            <a:r>
              <a:rPr lang="ru-RU" sz="3000" dirty="0">
                <a:solidFill>
                  <a:schemeClr val="dk1"/>
                </a:solidFill>
                <a:latin typeface="PragmaticaBook" pitchFamily="34" charset="0"/>
                <a:ea typeface="PragmaticaBook" pitchFamily="34" charset="0"/>
                <a:cs typeface="Roboto"/>
                <a:sym typeface="Roboto"/>
              </a:rPr>
              <a:t>распространится по улице, что повлечет за собой еще более серьезные преступления.</a:t>
            </a:r>
            <a:endParaRPr sz="3000" dirty="0">
              <a:solidFill>
                <a:schemeClr val="dk1"/>
              </a:solidFill>
              <a:latin typeface="PragmaticaBook" pitchFamily="34" charset="0"/>
              <a:ea typeface="PragmaticaBook" pitchFamily="34" charset="0"/>
              <a:cs typeface="Roboto"/>
              <a:sym typeface="Roboto"/>
            </a:endParaRPr>
          </a:p>
          <a:p>
            <a:pPr>
              <a:lnSpc>
                <a:spcPct val="90000"/>
              </a:lnSpc>
              <a:buClr>
                <a:schemeClr val="dk1"/>
              </a:buClr>
              <a:buSzPts val="935"/>
            </a:pPr>
            <a:r>
              <a:rPr lang="en-US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 </a:t>
            </a:r>
            <a:endParaRPr i="1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</p:txBody>
      </p:sp>
      <p:pic>
        <p:nvPicPr>
          <p:cNvPr id="398" name="Google Shape;398;p46"/>
          <p:cNvPicPr preferRelativeResize="0"/>
          <p:nvPr/>
        </p:nvPicPr>
        <p:blipFill rotWithShape="1">
          <a:blip r:embed="rId3" cstate="print">
            <a:alphaModFix/>
          </a:blip>
          <a:srcRect b="7527"/>
          <a:stretch/>
        </p:blipFill>
        <p:spPr>
          <a:xfrm flipH="1">
            <a:off x="8492024" y="2743566"/>
            <a:ext cx="10845641" cy="697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5"/>
          <p:cNvSpPr txBox="1">
            <a:spLocks noGrp="1"/>
          </p:cNvSpPr>
          <p:nvPr>
            <p:ph type="title"/>
          </p:nvPr>
        </p:nvSpPr>
        <p:spPr>
          <a:xfrm>
            <a:off x="1005205" y="452899"/>
            <a:ext cx="18093690" cy="1884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ctr" anchorCtr="0">
            <a:normAutofit/>
          </a:bodyPr>
          <a:lstStyle/>
          <a:p>
            <a:pPr algn="ctr" rtl="0">
              <a:buClr>
                <a:schemeClr val="dk1"/>
              </a:buClr>
              <a:buSzPts val="4400"/>
            </a:pPr>
            <a:r>
              <a:rPr lang="en-US" dirty="0"/>
              <a:t>beauty </a:t>
            </a:r>
            <a:r>
              <a:rPr lang="en-US" dirty="0" err="1"/>
              <a:t>vs</a:t>
            </a:r>
            <a:r>
              <a:rPr lang="en-US" dirty="0"/>
              <a:t> sexual tension</a:t>
            </a:r>
            <a:endParaRPr dirty="0"/>
          </a:p>
        </p:txBody>
      </p:sp>
      <p:pic>
        <p:nvPicPr>
          <p:cNvPr id="390" name="Google Shape;390;p45" descr="C:\Users\Anton\Downloads\teoriya-razbityh-okon.jpg"/>
          <p:cNvPicPr preferRelativeResize="0"/>
          <p:nvPr/>
        </p:nvPicPr>
        <p:blipFill rotWithShape="1">
          <a:blip r:embed="rId3" cstate="print">
            <a:alphaModFix/>
          </a:blip>
          <a:srcRect t="10818" b="2563"/>
          <a:stretch/>
        </p:blipFill>
        <p:spPr>
          <a:xfrm>
            <a:off x="0" y="0"/>
            <a:ext cx="20104100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5"/>
          <p:cNvSpPr/>
          <p:nvPr/>
        </p:nvSpPr>
        <p:spPr>
          <a:xfrm>
            <a:off x="571254" y="8984980"/>
            <a:ext cx="3449621" cy="188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Нью-Йорк</a:t>
            </a:r>
            <a:endParaRPr sz="4000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1980</a:t>
            </a:r>
            <a:endParaRPr sz="4000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4289" y="808400"/>
            <a:ext cx="2153920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10" dirty="0">
                <a:latin typeface="Pragmatica Bold"/>
                <a:cs typeface="Pragmatica Bold"/>
              </a:rPr>
              <a:t>Ав</a:t>
            </a:r>
            <a:r>
              <a:rPr sz="1900" b="1" spc="75" dirty="0">
                <a:latin typeface="Pragmatica Bold"/>
                <a:cs typeface="Pragmatica Bold"/>
              </a:rPr>
              <a:t>то</a:t>
            </a:r>
            <a:r>
              <a:rPr sz="1900" b="1" spc="80" dirty="0">
                <a:latin typeface="Pragmatica Bold"/>
                <a:cs typeface="Pragmatica Bold"/>
              </a:rPr>
              <a:t>р</a:t>
            </a:r>
            <a:r>
              <a:rPr sz="1900" b="1" spc="60" dirty="0">
                <a:latin typeface="Pragmatica Bold"/>
                <a:cs typeface="Pragmatica Bold"/>
              </a:rPr>
              <a:t>ы</a:t>
            </a:r>
            <a:r>
              <a:rPr sz="1900" b="1" spc="95" dirty="0">
                <a:latin typeface="Pragmatica Bold"/>
                <a:cs typeface="Pragmatica Bold"/>
              </a:rPr>
              <a:t> </a:t>
            </a:r>
            <a:r>
              <a:rPr sz="1900" b="1" spc="80" dirty="0">
                <a:latin typeface="Pragmatica Bold"/>
                <a:cs typeface="Pragmatica Bold"/>
              </a:rPr>
              <a:t>пр</a:t>
            </a:r>
            <a:r>
              <a:rPr sz="1900" b="1" spc="75" dirty="0">
                <a:latin typeface="Pragmatica Bold"/>
                <a:cs typeface="Pragmatica Bold"/>
              </a:rPr>
              <a:t>о</a:t>
            </a:r>
            <a:r>
              <a:rPr sz="1900" b="1" spc="80" dirty="0">
                <a:latin typeface="Pragmatica Bold"/>
                <a:cs typeface="Pragmatica Bold"/>
              </a:rPr>
              <a:t>е</a:t>
            </a:r>
            <a:r>
              <a:rPr sz="1900" b="1" spc="75" dirty="0">
                <a:latin typeface="Pragmatica Bold"/>
                <a:cs typeface="Pragmatica Bold"/>
              </a:rPr>
              <a:t>кт</a:t>
            </a:r>
            <a:r>
              <a:rPr sz="1900" b="1" spc="45" dirty="0">
                <a:latin typeface="Pragmatica Bold"/>
                <a:cs typeface="Pragmatica Bold"/>
              </a:rPr>
              <a:t>а</a:t>
            </a:r>
            <a:endParaRPr sz="190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4289" y="1398352"/>
            <a:ext cx="4028440" cy="88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899"/>
              </a:lnSpc>
            </a:pPr>
            <a:r>
              <a:rPr sz="1950" dirty="0">
                <a:latin typeface="PragmaticaBook"/>
                <a:cs typeface="PragmaticaBook"/>
              </a:rPr>
              <a:t>Т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м де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П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10" dirty="0">
                <a:latin typeface="PragmaticaBook"/>
                <a:cs typeface="PragmaticaBook"/>
              </a:rPr>
              <a:t>ор </a:t>
            </a:r>
            <a:r>
              <a:rPr sz="1950" dirty="0">
                <a:latin typeface="PragmaticaBook"/>
                <a:cs typeface="PragmaticaBook"/>
              </a:rPr>
              <a:t>(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5" dirty="0">
                <a:latin typeface="PragmaticaBook"/>
                <a:cs typeface="PragmaticaBook"/>
              </a:rPr>
              <a:t>с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5" dirty="0">
                <a:latin typeface="PragmaticaBook"/>
                <a:cs typeface="PragmaticaBook"/>
              </a:rPr>
              <a:t>в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й</a:t>
            </a:r>
            <a:r>
              <a:rPr sz="1950" spc="5" dirty="0">
                <a:latin typeface="PragmaticaBook"/>
                <a:cs typeface="PragmaticaBook"/>
              </a:rPr>
              <a:t> и</a:t>
            </a:r>
            <a:r>
              <a:rPr sz="1950" spc="10" dirty="0">
                <a:latin typeface="PragmaticaBook"/>
                <a:cs typeface="PragmaticaBook"/>
              </a:rPr>
              <a:t>д</a:t>
            </a:r>
            <a:r>
              <a:rPr sz="1950" spc="5" dirty="0">
                <a:latin typeface="PragmaticaBook"/>
                <a:cs typeface="PragmaticaBook"/>
              </a:rPr>
              <a:t>е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5" dirty="0">
                <a:latin typeface="PragmaticaBook"/>
                <a:cs typeface="PragmaticaBook"/>
              </a:rPr>
              <a:t>л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5" dirty="0">
                <a:latin typeface="PragmaticaBook"/>
                <a:cs typeface="PragmaticaBook"/>
              </a:rPr>
              <a:t>г </a:t>
            </a:r>
            <a:r>
              <a:rPr sz="1950" spc="10" dirty="0">
                <a:latin typeface="PragmaticaBook"/>
                <a:cs typeface="PragmaticaBook"/>
              </a:rPr>
              <a:t>и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-5" dirty="0">
                <a:latin typeface="PragmaticaBook"/>
                <a:cs typeface="PragmaticaBook"/>
              </a:rPr>
              <a:t>вт</a:t>
            </a:r>
            <a:r>
              <a:rPr sz="1950" spc="10" dirty="0">
                <a:latin typeface="PragmaticaBook"/>
                <a:cs typeface="PragmaticaBook"/>
              </a:rPr>
              <a:t>ор</a:t>
            </a:r>
            <a:r>
              <a:rPr sz="1950" spc="5" dirty="0">
                <a:latin typeface="PragmaticaBook"/>
                <a:cs typeface="PragmaticaBook"/>
              </a:rPr>
              <a:t>),</a:t>
            </a:r>
            <a:r>
              <a:rPr sz="1950" spc="10" dirty="0">
                <a:latin typeface="PragmaticaBook"/>
                <a:cs typeface="PragmaticaBook"/>
              </a:rPr>
              <a:t> р</a:t>
            </a:r>
            <a:r>
              <a:rPr sz="1950" spc="5" dirty="0">
                <a:latin typeface="PragmaticaBook"/>
                <a:cs typeface="PragmaticaBook"/>
              </a:rPr>
              <a:t>азли</a:t>
            </a:r>
            <a:r>
              <a:rPr sz="1950" spc="10" dirty="0">
                <a:latin typeface="PragmaticaBook"/>
                <a:cs typeface="PragmaticaBook"/>
              </a:rPr>
              <a:t>чн</a:t>
            </a:r>
            <a:r>
              <a:rPr sz="1950" spc="5" dirty="0">
                <a:latin typeface="PragmaticaBook"/>
                <a:cs typeface="PragmaticaBook"/>
              </a:rPr>
              <a:t>ы</a:t>
            </a:r>
            <a:r>
              <a:rPr sz="1950" spc="10" dirty="0">
                <a:latin typeface="PragmaticaBook"/>
                <a:cs typeface="PragmaticaBook"/>
              </a:rPr>
              <a:t>е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художн</a:t>
            </a:r>
            <a:r>
              <a:rPr sz="1950" spc="5" dirty="0">
                <a:latin typeface="PragmaticaBook"/>
                <a:cs typeface="PragmaticaBook"/>
              </a:rPr>
              <a:t>ики, а</a:t>
            </a:r>
            <a:r>
              <a:rPr sz="1950" spc="10" dirty="0">
                <a:latin typeface="PragmaticaBook"/>
                <a:cs typeface="PragmaticaBook"/>
              </a:rPr>
              <a:t>рх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-5" dirty="0">
                <a:latin typeface="PragmaticaBook"/>
                <a:cs typeface="PragmaticaBook"/>
              </a:rPr>
              <a:t>т</a:t>
            </a:r>
            <a:r>
              <a:rPr sz="1950" spc="5" dirty="0">
                <a:latin typeface="PragmaticaBook"/>
                <a:cs typeface="PragmaticaBook"/>
              </a:rPr>
              <a:t>ек</a:t>
            </a:r>
            <a:r>
              <a:rPr sz="1950" spc="-5" dirty="0">
                <a:latin typeface="PragmaticaBook"/>
                <a:cs typeface="PragmaticaBook"/>
              </a:rPr>
              <a:t>т</a:t>
            </a:r>
            <a:r>
              <a:rPr sz="1950" spc="10" dirty="0">
                <a:latin typeface="PragmaticaBook"/>
                <a:cs typeface="PragmaticaBook"/>
              </a:rPr>
              <a:t>ор</a:t>
            </a:r>
            <a:r>
              <a:rPr sz="1950" spc="5" dirty="0">
                <a:latin typeface="PragmaticaBook"/>
                <a:cs typeface="PragmaticaBook"/>
              </a:rPr>
              <a:t>ы,</a:t>
            </a:r>
            <a:r>
              <a:rPr sz="1950" spc="10" dirty="0">
                <a:latin typeface="PragmaticaBook"/>
                <a:cs typeface="PragmaticaBook"/>
              </a:rPr>
              <a:t> д</a:t>
            </a:r>
            <a:r>
              <a:rPr sz="1950" spc="5" dirty="0">
                <a:latin typeface="PragmaticaBook"/>
                <a:cs typeface="PragmaticaBook"/>
              </a:rPr>
              <a:t>изай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5" dirty="0">
                <a:latin typeface="PragmaticaBook"/>
                <a:cs typeface="PragmaticaBook"/>
              </a:rPr>
              <a:t>е</a:t>
            </a:r>
            <a:r>
              <a:rPr sz="1950" spc="10" dirty="0">
                <a:latin typeface="PragmaticaBook"/>
                <a:cs typeface="PragmaticaBook"/>
              </a:rPr>
              <a:t>ры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4289" y="2610230"/>
            <a:ext cx="3534410" cy="655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" dirty="0">
                <a:latin typeface="Pragmatica Bold"/>
                <a:cs typeface="Pragmatica Bold"/>
              </a:rPr>
              <a:t>Да</a:t>
            </a:r>
            <a:r>
              <a:rPr sz="1900" b="1" spc="5" dirty="0">
                <a:latin typeface="Pragmatica Bold"/>
                <a:cs typeface="Pragmatica Bold"/>
              </a:rPr>
              <a:t>т</a:t>
            </a:r>
            <a:r>
              <a:rPr sz="1900" b="1" spc="60" dirty="0">
                <a:latin typeface="Pragmatica Bold"/>
                <a:cs typeface="Pragmatica Bold"/>
              </a:rPr>
              <a:t>ы</a:t>
            </a:r>
            <a:r>
              <a:rPr sz="1900" b="1" spc="95" dirty="0">
                <a:latin typeface="Pragmatica Bold"/>
                <a:cs typeface="Pragmatica Bold"/>
              </a:rPr>
              <a:t> </a:t>
            </a:r>
            <a:r>
              <a:rPr sz="1900" b="1" spc="80" dirty="0">
                <a:latin typeface="Pragmatica Bold"/>
                <a:cs typeface="Pragmatica Bold"/>
              </a:rPr>
              <a:t>ре</a:t>
            </a:r>
            <a:r>
              <a:rPr sz="1900" b="1" spc="75" dirty="0">
                <a:latin typeface="Pragmatica Bold"/>
                <a:cs typeface="Pragmatica Bold"/>
              </a:rPr>
              <a:t>ализаци</a:t>
            </a:r>
            <a:r>
              <a:rPr sz="1900" b="1" spc="45" dirty="0">
                <a:latin typeface="Pragmatica Bold"/>
                <a:cs typeface="Pragmatica Bold"/>
              </a:rPr>
              <a:t>и</a:t>
            </a:r>
            <a:r>
              <a:rPr sz="1900" b="1" spc="100" dirty="0">
                <a:latin typeface="Pragmatica Bold"/>
                <a:cs typeface="Pragmatica Bold"/>
              </a:rPr>
              <a:t> </a:t>
            </a:r>
            <a:r>
              <a:rPr sz="1900" b="1" spc="80" dirty="0">
                <a:latin typeface="Pragmatica Bold"/>
                <a:cs typeface="Pragmatica Bold"/>
              </a:rPr>
              <a:t>пр</a:t>
            </a:r>
            <a:r>
              <a:rPr sz="1900" b="1" spc="75" dirty="0">
                <a:latin typeface="Pragmatica Bold"/>
                <a:cs typeface="Pragmatica Bold"/>
              </a:rPr>
              <a:t>о</a:t>
            </a:r>
            <a:r>
              <a:rPr sz="1900" b="1" spc="80" dirty="0">
                <a:latin typeface="Pragmatica Bold"/>
                <a:cs typeface="Pragmatica Bold"/>
              </a:rPr>
              <a:t>е</a:t>
            </a:r>
            <a:r>
              <a:rPr sz="1900" b="1" spc="75" dirty="0">
                <a:latin typeface="Pragmatica Bold"/>
                <a:cs typeface="Pragmatica Bold"/>
              </a:rPr>
              <a:t>кт</a:t>
            </a:r>
            <a:r>
              <a:rPr sz="1900" b="1" spc="45" dirty="0">
                <a:latin typeface="Pragmatica Bold"/>
                <a:cs typeface="Pragmatica Bold"/>
              </a:rPr>
              <a:t>а</a:t>
            </a:r>
            <a:endParaRPr sz="1900">
              <a:latin typeface="Pragmatica Bold"/>
              <a:cs typeface="Pragmatica Bold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1950" dirty="0">
                <a:latin typeface="PragmaticaBook"/>
                <a:cs typeface="PragmaticaBook"/>
              </a:rPr>
              <a:t>199</a:t>
            </a:r>
            <a:r>
              <a:rPr sz="1950" spc="10" dirty="0">
                <a:latin typeface="PragmaticaBook"/>
                <a:cs typeface="PragmaticaBook"/>
              </a:rPr>
              <a:t>7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20" dirty="0">
                <a:latin typeface="PragmaticaBook"/>
                <a:cs typeface="PragmaticaBook"/>
              </a:rPr>
              <a:t>–</a:t>
            </a:r>
            <a:r>
              <a:rPr sz="1950" spc="1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200</a:t>
            </a:r>
            <a:r>
              <a:rPr sz="1950" spc="10" dirty="0">
                <a:latin typeface="PragmaticaBook"/>
                <a:cs typeface="PragmaticaBook"/>
              </a:rPr>
              <a:t>4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dirty="0">
                <a:latin typeface="PragmaticaBook"/>
                <a:cs typeface="PragmaticaBook"/>
              </a:rPr>
              <a:t>гг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61587" y="808400"/>
            <a:ext cx="849630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spc="-50" dirty="0">
                <a:latin typeface="Pragmatica Bold"/>
                <a:cs typeface="Pragmatica Bold"/>
              </a:rPr>
              <a:t>Ме</a:t>
            </a:r>
            <a:r>
              <a:rPr sz="1900" b="1" spc="75" dirty="0">
                <a:latin typeface="Pragmatica Bold"/>
                <a:cs typeface="Pragmatica Bold"/>
              </a:rPr>
              <a:t>сто</a:t>
            </a:r>
            <a:endParaRPr sz="1900">
              <a:latin typeface="Pragmatica Bold"/>
              <a:cs typeface="Pragmatica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61587" y="1398352"/>
            <a:ext cx="4382135" cy="882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899"/>
              </a:lnSpc>
            </a:pPr>
            <a:r>
              <a:rPr sz="1950" spc="-35" dirty="0">
                <a:latin typeface="PragmaticaBook"/>
                <a:cs typeface="PragmaticaBook"/>
              </a:rPr>
              <a:t>т</a:t>
            </a:r>
            <a:r>
              <a:rPr sz="1950" spc="5" dirty="0">
                <a:latin typeface="PragmaticaBook"/>
                <a:cs typeface="PragmaticaBook"/>
              </a:rPr>
              <a:t>е</a:t>
            </a:r>
            <a:r>
              <a:rPr sz="1950" spc="10" dirty="0">
                <a:latin typeface="PragmaticaBook"/>
                <a:cs typeface="PragmaticaBook"/>
              </a:rPr>
              <a:t>рр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-35" dirty="0">
                <a:latin typeface="PragmaticaBook"/>
                <a:cs typeface="PragmaticaBook"/>
              </a:rPr>
              <a:t>т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р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-70" dirty="0">
                <a:latin typeface="PragmaticaBook"/>
                <a:cs typeface="PragmaticaBook"/>
              </a:rPr>
              <a:t>я</a:t>
            </a:r>
            <a:r>
              <a:rPr sz="1950" spc="5" dirty="0">
                <a:latin typeface="PragmaticaBook"/>
                <a:cs typeface="PragmaticaBook"/>
              </a:rPr>
              <a:t>,</a:t>
            </a:r>
            <a:r>
              <a:rPr sz="1950" spc="10" dirty="0">
                <a:latin typeface="PragmaticaBook"/>
                <a:cs typeface="PragmaticaBook"/>
              </a:rPr>
              <a:t> пр</a:t>
            </a:r>
            <a:r>
              <a:rPr sz="1950" spc="5" dirty="0">
                <a:latin typeface="PragmaticaBook"/>
                <a:cs typeface="PragmaticaBook"/>
              </a:rPr>
              <a:t>иле</a:t>
            </a:r>
            <a:r>
              <a:rPr sz="1950" spc="-40" dirty="0">
                <a:latin typeface="PragmaticaBook"/>
                <a:cs typeface="PragmaticaBook"/>
              </a:rPr>
              <a:t>г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15" dirty="0">
                <a:latin typeface="PragmaticaBook"/>
                <a:cs typeface="PragmaticaBook"/>
              </a:rPr>
              <a:t>ю</a:t>
            </a:r>
            <a:r>
              <a:rPr sz="1950" spc="5" dirty="0">
                <a:latin typeface="PragmaticaBook"/>
                <a:cs typeface="PragmaticaBook"/>
              </a:rPr>
              <a:t>ща</a:t>
            </a:r>
            <a:r>
              <a:rPr sz="1950" spc="10" dirty="0">
                <a:latin typeface="PragmaticaBook"/>
                <a:cs typeface="PragmaticaBook"/>
              </a:rPr>
              <a:t>я</a:t>
            </a:r>
            <a:r>
              <a:rPr sz="1950" spc="5" dirty="0">
                <a:latin typeface="PragmaticaBook"/>
                <a:cs typeface="PragmaticaBook"/>
              </a:rPr>
              <a:t> к</a:t>
            </a:r>
            <a:r>
              <a:rPr sz="1950" spc="10" dirty="0">
                <a:latin typeface="PragmaticaBook"/>
                <a:cs typeface="PragmaticaBook"/>
              </a:rPr>
              <a:t> </a:t>
            </a:r>
            <a:r>
              <a:rPr sz="1950" dirty="0">
                <a:latin typeface="PragmaticaBook"/>
                <a:cs typeface="PragmaticaBook"/>
              </a:rPr>
              <a:t>т</a:t>
            </a:r>
            <a:r>
              <a:rPr sz="1950" spc="10" dirty="0">
                <a:latin typeface="PragmaticaBook"/>
                <a:cs typeface="PragmaticaBook"/>
              </a:rPr>
              <a:t>р</a:t>
            </a:r>
            <a:r>
              <a:rPr sz="1950" spc="-5" dirty="0">
                <a:latin typeface="PragmaticaBook"/>
                <a:cs typeface="PragmaticaBook"/>
              </a:rPr>
              <a:t>а</a:t>
            </a:r>
            <a:r>
              <a:rPr sz="1950" spc="5" dirty="0">
                <a:latin typeface="PragmaticaBook"/>
                <a:cs typeface="PragmaticaBook"/>
              </a:rPr>
              <a:t>сс</a:t>
            </a:r>
            <a:r>
              <a:rPr sz="1950" spc="10" dirty="0">
                <a:latin typeface="PragmaticaBook"/>
                <a:cs typeface="PragmaticaBook"/>
              </a:rPr>
              <a:t>е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dirty="0">
                <a:latin typeface="PragmaticaBook"/>
                <a:cs typeface="PragmaticaBook"/>
              </a:rPr>
              <a:t>1</a:t>
            </a:r>
            <a:r>
              <a:rPr sz="1950" spc="10" dirty="0">
                <a:latin typeface="PragmaticaBook"/>
                <a:cs typeface="PragmaticaBook"/>
              </a:rPr>
              <a:t>3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в</a:t>
            </a:r>
            <a:r>
              <a:rPr sz="1950" spc="1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р</a:t>
            </a:r>
            <a:r>
              <a:rPr sz="1950" spc="5" dirty="0">
                <a:latin typeface="PragmaticaBook"/>
                <a:cs typeface="PragmaticaBook"/>
              </a:rPr>
              <a:t>ай</a:t>
            </a:r>
            <a:r>
              <a:rPr sz="1950" spc="10" dirty="0">
                <a:latin typeface="PragmaticaBook"/>
                <a:cs typeface="PragmaticaBook"/>
              </a:rPr>
              <a:t>оне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Б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10" dirty="0">
                <a:latin typeface="PragmaticaBook"/>
                <a:cs typeface="PragmaticaBook"/>
              </a:rPr>
              <a:t>рк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-40" dirty="0">
                <a:latin typeface="PragmaticaBook"/>
                <a:cs typeface="PragmaticaBook"/>
              </a:rPr>
              <a:t>г</a:t>
            </a:r>
            <a:r>
              <a:rPr sz="1950" spc="10" dirty="0">
                <a:latin typeface="PragmaticaBook"/>
                <a:cs typeface="PragmaticaBook"/>
              </a:rPr>
              <a:t>а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и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Д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-40" dirty="0">
                <a:latin typeface="PragmaticaBook"/>
                <a:cs typeface="PragmaticaBook"/>
              </a:rPr>
              <a:t>г</a:t>
            </a:r>
            <a:r>
              <a:rPr sz="1950" dirty="0">
                <a:latin typeface="PragmaticaBook"/>
                <a:cs typeface="PragmaticaBook"/>
              </a:rPr>
              <a:t>е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-5" dirty="0">
                <a:latin typeface="PragmaticaBook"/>
                <a:cs typeface="PragmaticaBook"/>
              </a:rPr>
              <a:t>х</a:t>
            </a:r>
            <a:r>
              <a:rPr sz="1950" spc="5" dirty="0">
                <a:latin typeface="PragmaticaBook"/>
                <a:cs typeface="PragmaticaBook"/>
              </a:rPr>
              <a:t>э</a:t>
            </a:r>
            <a:r>
              <a:rPr sz="1950" spc="10" dirty="0">
                <a:latin typeface="PragmaticaBook"/>
                <a:cs typeface="PragmaticaBook"/>
              </a:rPr>
              <a:t>ма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в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В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-25" dirty="0">
                <a:latin typeface="PragmaticaBook"/>
                <a:cs typeface="PragmaticaBook"/>
              </a:rPr>
              <a:t>с</a:t>
            </a:r>
            <a:r>
              <a:rPr sz="1950" spc="-35" dirty="0">
                <a:latin typeface="PragmaticaBook"/>
                <a:cs typeface="PragmaticaBook"/>
              </a:rPr>
              <a:t>т</a:t>
            </a:r>
            <a:r>
              <a:rPr sz="1950" spc="-20" dirty="0">
                <a:latin typeface="PragmaticaBook"/>
                <a:cs typeface="PragmaticaBook"/>
              </a:rPr>
              <a:t>о</a:t>
            </a:r>
            <a:r>
              <a:rPr sz="1950" spc="15" dirty="0">
                <a:latin typeface="PragmaticaBook"/>
                <a:cs typeface="PragmaticaBook"/>
              </a:rPr>
              <a:t>ч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м </a:t>
            </a:r>
            <a:r>
              <a:rPr sz="1950" spc="5" dirty="0">
                <a:latin typeface="PragmaticaBook"/>
                <a:cs typeface="PragmaticaBook"/>
              </a:rPr>
              <a:t>Л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нд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не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300"/>
              </a:lnSpc>
            </a:pPr>
            <a:r>
              <a:rPr dirty="0">
                <a:latin typeface="PragmaticaBold"/>
                <a:cs typeface="PragmaticaBold"/>
              </a:rPr>
              <a:t>13</a:t>
            </a:r>
            <a:r>
              <a:rPr spc="5" dirty="0">
                <a:latin typeface="PragmaticaBold"/>
                <a:cs typeface="PragmaticaBold"/>
              </a:rPr>
              <a:t> </a:t>
            </a:r>
            <a:r>
              <a:rPr dirty="0">
                <a:latin typeface="PragmaticaBold"/>
                <a:cs typeface="PragmaticaBold"/>
              </a:rPr>
              <a:t>a</a:t>
            </a:r>
            <a:r>
              <a:rPr spc="-5" dirty="0">
                <a:latin typeface="PragmaticaBold"/>
                <a:cs typeface="PragmaticaBold"/>
              </a:rPr>
              <a:t>rts</a:t>
            </a:r>
            <a:r>
              <a:rPr dirty="0">
                <a:latin typeface="PragmaticaBold"/>
                <a:cs typeface="PragmaticaBold"/>
              </a:rPr>
              <a:t>cape</a:t>
            </a:r>
          </a:p>
          <a:p>
            <a:pPr marL="12700">
              <a:lnSpc>
                <a:spcPts val="6300"/>
              </a:lnSpc>
            </a:pPr>
            <a:r>
              <a:rPr spc="-5" dirty="0">
                <a:latin typeface="PragmaticaBold"/>
                <a:cs typeface="PragmaticaBold"/>
              </a:rPr>
              <a:t>(</a:t>
            </a:r>
            <a:r>
              <a:rPr dirty="0"/>
              <a:t>арт</a:t>
            </a:r>
            <a:r>
              <a:rPr spc="-5" dirty="0"/>
              <a:t>ш</a:t>
            </a:r>
            <a:r>
              <a:rPr dirty="0"/>
              <a:t>афт</a:t>
            </a:r>
            <a:r>
              <a:rPr spc="5" dirty="0"/>
              <a:t> </a:t>
            </a:r>
            <a:r>
              <a:rPr dirty="0"/>
              <a:t>трассы</a:t>
            </a:r>
            <a:r>
              <a:rPr spc="5" dirty="0"/>
              <a:t> </a:t>
            </a:r>
            <a:r>
              <a:rPr dirty="0"/>
              <a:t>а</a:t>
            </a:r>
            <a:r>
              <a:rPr dirty="0">
                <a:latin typeface="PragmaticaBold"/>
                <a:cs typeface="PragmaticaBold"/>
              </a:rPr>
              <a:t>13)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xfrm>
            <a:off x="764000" y="2600332"/>
            <a:ext cx="8993505" cy="744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534160">
              <a:lnSpc>
                <a:spcPct val="90800"/>
              </a:lnSpc>
            </a:pPr>
            <a:r>
              <a:rPr spc="-5" dirty="0"/>
              <a:t>А</a:t>
            </a:r>
            <a:r>
              <a:rPr dirty="0">
                <a:latin typeface="PragmaticaBook"/>
                <a:cs typeface="PragmaticaBook"/>
              </a:rPr>
              <a:t>13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>
                <a:latin typeface="PragmaticaBook"/>
                <a:cs typeface="PragmaticaBook"/>
              </a:rPr>
              <a:t>A</a:t>
            </a:r>
            <a:r>
              <a:rPr spc="130" dirty="0">
                <a:latin typeface="PragmaticaBook"/>
                <a:cs typeface="PragmaticaBook"/>
              </a:rPr>
              <a:t>r</a:t>
            </a:r>
            <a:r>
              <a:rPr spc="-5" dirty="0">
                <a:latin typeface="PragmaticaBook"/>
                <a:cs typeface="PragmaticaBook"/>
              </a:rPr>
              <a:t>t</a:t>
            </a:r>
            <a:r>
              <a:rPr dirty="0">
                <a:latin typeface="PragmaticaBook"/>
                <a:cs typeface="PragmaticaBook"/>
              </a:rPr>
              <a:t>sc</a:t>
            </a:r>
            <a:r>
              <a:rPr spc="-5" dirty="0">
                <a:latin typeface="PragmaticaBook"/>
                <a:cs typeface="PragmaticaBook"/>
              </a:rPr>
              <a:t>a</a:t>
            </a:r>
            <a:r>
              <a:rPr dirty="0">
                <a:latin typeface="PragmaticaBook"/>
                <a:cs typeface="PragmaticaBook"/>
              </a:rPr>
              <a:t>pe </a:t>
            </a:r>
            <a:r>
              <a:rPr spc="-5" dirty="0"/>
              <a:t>я</a:t>
            </a:r>
            <a:r>
              <a:rPr spc="-45" dirty="0"/>
              <a:t>в</a:t>
            </a:r>
            <a:r>
              <a:rPr dirty="0"/>
              <a:t>л</a:t>
            </a:r>
            <a:r>
              <a:rPr spc="-5" dirty="0"/>
              <a:t>я</a:t>
            </a:r>
            <a:r>
              <a:rPr dirty="0"/>
              <a:t>лся</a:t>
            </a:r>
            <a:r>
              <a:rPr spc="-5" dirty="0"/>
              <a:t> </a:t>
            </a:r>
            <a:r>
              <a:rPr spc="-50" dirty="0"/>
              <a:t>о</a:t>
            </a:r>
            <a:r>
              <a:rPr dirty="0"/>
              <a:t>д</a:t>
            </a:r>
            <a:r>
              <a:rPr spc="-5" dirty="0"/>
              <a:t>ни</a:t>
            </a:r>
            <a:r>
              <a:rPr dirty="0"/>
              <a:t>м </a:t>
            </a:r>
            <a:r>
              <a:rPr spc="-5" dirty="0"/>
              <a:t>и</a:t>
            </a:r>
            <a:r>
              <a:rPr dirty="0"/>
              <a:t>з с</a:t>
            </a:r>
            <a:r>
              <a:rPr spc="-5" dirty="0"/>
              <a:t>а</a:t>
            </a:r>
            <a:r>
              <a:rPr dirty="0"/>
              <a:t>мых </a:t>
            </a:r>
            <a:r>
              <a:rPr spc="-5" dirty="0"/>
              <a:t>а</a:t>
            </a:r>
            <a:r>
              <a:rPr dirty="0"/>
              <a:t>м</a:t>
            </a:r>
            <a:r>
              <a:rPr spc="-10" dirty="0"/>
              <a:t>б</a:t>
            </a:r>
            <a:r>
              <a:rPr spc="-5" dirty="0"/>
              <a:t>и</a:t>
            </a:r>
            <a:r>
              <a:rPr dirty="0"/>
              <a:t>ц</a:t>
            </a:r>
            <a:r>
              <a:rPr spc="-5" dirty="0"/>
              <a:t>и</a:t>
            </a:r>
            <a:r>
              <a:rPr spc="-30" dirty="0"/>
              <a:t>о</a:t>
            </a:r>
            <a:r>
              <a:rPr dirty="0"/>
              <a:t>з</a:t>
            </a:r>
            <a:r>
              <a:rPr spc="-10" dirty="0"/>
              <a:t>н</a:t>
            </a:r>
            <a:r>
              <a:rPr dirty="0"/>
              <a:t>ых и </a:t>
            </a:r>
            <a:r>
              <a:rPr spc="-5" dirty="0"/>
              <a:t>и</a:t>
            </a:r>
            <a:r>
              <a:rPr spc="-10" dirty="0"/>
              <a:t>нн</a:t>
            </a:r>
            <a:r>
              <a:rPr dirty="0"/>
              <a:t>о</a:t>
            </a:r>
            <a:r>
              <a:rPr spc="-5" dirty="0"/>
              <a:t>ва</a:t>
            </a:r>
            <a:r>
              <a:rPr dirty="0"/>
              <a:t>ц</a:t>
            </a:r>
            <a:r>
              <a:rPr spc="-5" dirty="0"/>
              <a:t>и</a:t>
            </a:r>
            <a:r>
              <a:rPr dirty="0"/>
              <a:t>о</a:t>
            </a:r>
            <a:r>
              <a:rPr spc="-10" dirty="0"/>
              <a:t>нн</a:t>
            </a:r>
            <a:r>
              <a:rPr dirty="0"/>
              <a:t>ых </a:t>
            </a:r>
            <a:r>
              <a:rPr spc="-5" dirty="0"/>
              <a:t>п</a:t>
            </a:r>
            <a:r>
              <a:rPr dirty="0"/>
              <a:t>ро</a:t>
            </a:r>
            <a:r>
              <a:rPr spc="-5" dirty="0"/>
              <a:t>е</a:t>
            </a:r>
            <a:r>
              <a:rPr dirty="0"/>
              <a:t>к</a:t>
            </a:r>
            <a:r>
              <a:rPr spc="-55" dirty="0"/>
              <a:t>т</a:t>
            </a:r>
            <a:r>
              <a:rPr dirty="0"/>
              <a:t>ов в о</a:t>
            </a:r>
            <a:r>
              <a:rPr spc="-70" dirty="0"/>
              <a:t>б</a:t>
            </a:r>
            <a:r>
              <a:rPr dirty="0"/>
              <a:t>л</a:t>
            </a:r>
            <a:r>
              <a:rPr spc="-25" dirty="0"/>
              <a:t>а</a:t>
            </a:r>
            <a:r>
              <a:rPr spc="-50" dirty="0"/>
              <a:t>с</a:t>
            </a:r>
            <a:r>
              <a:rPr spc="-5" dirty="0"/>
              <a:t>т</a:t>
            </a:r>
            <a:r>
              <a:rPr dirty="0"/>
              <a:t>и </a:t>
            </a:r>
            <a:r>
              <a:rPr dirty="0">
                <a:latin typeface="PragmaticaBook"/>
                <a:cs typeface="PragmaticaBook"/>
              </a:rPr>
              <a:t>pu</a:t>
            </a:r>
            <a:r>
              <a:rPr spc="-5" dirty="0">
                <a:latin typeface="PragmaticaBook"/>
                <a:cs typeface="PragmaticaBook"/>
              </a:rPr>
              <a:t>b</a:t>
            </a:r>
            <a:r>
              <a:rPr dirty="0">
                <a:latin typeface="PragmaticaBook"/>
                <a:cs typeface="PragmaticaBook"/>
              </a:rPr>
              <a:t>lic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>
                <a:latin typeface="PragmaticaBook"/>
                <a:cs typeface="PragmaticaBook"/>
              </a:rPr>
              <a:t>a</a:t>
            </a:r>
            <a:r>
              <a:rPr spc="130" dirty="0">
                <a:latin typeface="PragmaticaBook"/>
                <a:cs typeface="PragmaticaBook"/>
              </a:rPr>
              <a:t>r</a:t>
            </a:r>
            <a:r>
              <a:rPr spc="-65" dirty="0">
                <a:latin typeface="PragmaticaBook"/>
                <a:cs typeface="PragmaticaBook"/>
              </a:rPr>
              <a:t>t</a:t>
            </a:r>
            <a:r>
              <a:rPr dirty="0">
                <a:latin typeface="PragmaticaBook"/>
                <a:cs typeface="PragmaticaBook"/>
              </a:rPr>
              <a:t>,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dirty="0"/>
              <a:t>о</a:t>
            </a:r>
            <a:r>
              <a:rPr spc="-20" dirty="0"/>
              <a:t>с</a:t>
            </a:r>
            <a:r>
              <a:rPr spc="-5" dirty="0"/>
              <a:t>у</a:t>
            </a:r>
            <a:r>
              <a:rPr dirty="0"/>
              <a:t>щ</a:t>
            </a:r>
            <a:r>
              <a:rPr spc="-5" dirty="0"/>
              <a:t>е</a:t>
            </a:r>
            <a:r>
              <a:rPr spc="-50" dirty="0"/>
              <a:t>с</a:t>
            </a:r>
            <a:r>
              <a:rPr spc="-5" dirty="0"/>
              <a:t>т</a:t>
            </a:r>
            <a:r>
              <a:rPr spc="-45" dirty="0"/>
              <a:t>в</a:t>
            </a:r>
            <a:r>
              <a:rPr dirty="0"/>
              <a:t>л</a:t>
            </a:r>
            <a:r>
              <a:rPr spc="-5" dirty="0"/>
              <a:t>яе</a:t>
            </a:r>
            <a:r>
              <a:rPr dirty="0"/>
              <a:t>мых</a:t>
            </a:r>
            <a:r>
              <a:rPr spc="-5" dirty="0"/>
              <a:t> н</a:t>
            </a:r>
            <a:r>
              <a:rPr dirty="0"/>
              <a:t>а</a:t>
            </a:r>
          </a:p>
          <a:p>
            <a:pPr marL="12700" marR="391160">
              <a:lnSpc>
                <a:spcPct val="90700"/>
              </a:lnSpc>
              <a:spcBef>
                <a:spcPts val="15"/>
              </a:spcBef>
            </a:pPr>
            <a:r>
              <a:rPr spc="-55" dirty="0"/>
              <a:t>т</a:t>
            </a:r>
            <a:r>
              <a:rPr spc="-5" dirty="0"/>
              <a:t>е</a:t>
            </a:r>
            <a:r>
              <a:rPr dirty="0"/>
              <a:t>рр</a:t>
            </a:r>
            <a:r>
              <a:rPr spc="-5" dirty="0"/>
              <a:t>и</a:t>
            </a:r>
            <a:r>
              <a:rPr spc="-55" dirty="0"/>
              <a:t>т</a:t>
            </a:r>
            <a:r>
              <a:rPr dirty="0"/>
              <a:t>ор</a:t>
            </a:r>
            <a:r>
              <a:rPr spc="-5" dirty="0"/>
              <a:t>и</a:t>
            </a:r>
            <a:r>
              <a:rPr dirty="0"/>
              <a:t>и</a:t>
            </a:r>
            <a:r>
              <a:rPr spc="-5" dirty="0"/>
              <a:t> В</a:t>
            </a:r>
            <a:r>
              <a:rPr spc="-55" dirty="0"/>
              <a:t>е</a:t>
            </a:r>
            <a:r>
              <a:rPr dirty="0"/>
              <a:t>л</a:t>
            </a:r>
            <a:r>
              <a:rPr spc="-5" dirty="0"/>
              <a:t>и</a:t>
            </a:r>
            <a:r>
              <a:rPr spc="-65" dirty="0"/>
              <a:t>к</a:t>
            </a:r>
            <a:r>
              <a:rPr dirty="0"/>
              <a:t>о</a:t>
            </a:r>
            <a:r>
              <a:rPr spc="-5" dirty="0"/>
              <a:t>б</a:t>
            </a:r>
            <a:r>
              <a:rPr dirty="0"/>
              <a:t>р</a:t>
            </a:r>
            <a:r>
              <a:rPr spc="-5" dirty="0"/>
              <a:t>и</a:t>
            </a:r>
            <a:r>
              <a:rPr spc="-45" dirty="0"/>
              <a:t>т</a:t>
            </a:r>
            <a:r>
              <a:rPr spc="-5" dirty="0"/>
              <a:t>ани</a:t>
            </a:r>
            <a:r>
              <a:rPr spc="-120" dirty="0"/>
              <a:t>и</a:t>
            </a:r>
            <a:r>
              <a:rPr dirty="0">
                <a:latin typeface="PragmaticaBook"/>
                <a:cs typeface="PragmaticaBook"/>
              </a:rPr>
              <a:t>.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dirty="0"/>
              <a:t>Он</a:t>
            </a:r>
            <a:r>
              <a:rPr spc="-5" dirty="0"/>
              <a:t> </a:t>
            </a:r>
            <a:r>
              <a:rPr spc="5" dirty="0"/>
              <a:t>б</a:t>
            </a:r>
            <a:r>
              <a:rPr dirty="0"/>
              <a:t>ыл </a:t>
            </a:r>
            <a:r>
              <a:rPr spc="-5" dirty="0"/>
              <a:t>нап</a:t>
            </a:r>
            <a:r>
              <a:rPr dirty="0"/>
              <a:t>р</a:t>
            </a:r>
            <a:r>
              <a:rPr spc="-5" dirty="0"/>
              <a:t>а</a:t>
            </a:r>
            <a:r>
              <a:rPr spc="-45" dirty="0"/>
              <a:t>в</a:t>
            </a:r>
            <a:r>
              <a:rPr dirty="0"/>
              <a:t>л</a:t>
            </a:r>
            <a:r>
              <a:rPr spc="-5" dirty="0"/>
              <a:t>е</a:t>
            </a:r>
            <a:r>
              <a:rPr dirty="0"/>
              <a:t>н </a:t>
            </a:r>
            <a:r>
              <a:rPr spc="-5" dirty="0"/>
              <a:t>н</a:t>
            </a:r>
            <a:r>
              <a:rPr dirty="0"/>
              <a:t>а </a:t>
            </a:r>
            <a:r>
              <a:rPr spc="-80" dirty="0"/>
              <a:t>у</a:t>
            </a:r>
            <a:r>
              <a:rPr dirty="0"/>
              <a:t>л</a:t>
            </a:r>
            <a:r>
              <a:rPr spc="-25" dirty="0"/>
              <a:t>у</a:t>
            </a:r>
            <a:r>
              <a:rPr spc="-5" dirty="0"/>
              <a:t>ч</a:t>
            </a:r>
            <a:r>
              <a:rPr dirty="0"/>
              <a:t>ш</a:t>
            </a:r>
            <a:r>
              <a:rPr spc="-5" dirty="0"/>
              <a:t>ени</a:t>
            </a:r>
            <a:r>
              <a:rPr dirty="0"/>
              <a:t>е </a:t>
            </a:r>
            <a:r>
              <a:rPr spc="-55" dirty="0"/>
              <a:t>т</a:t>
            </a:r>
            <a:r>
              <a:rPr spc="-5" dirty="0"/>
              <a:t>е</a:t>
            </a:r>
            <a:r>
              <a:rPr dirty="0"/>
              <a:t>рр</a:t>
            </a:r>
            <a:r>
              <a:rPr spc="-5" dirty="0"/>
              <a:t>и</a:t>
            </a:r>
            <a:r>
              <a:rPr spc="-55" dirty="0"/>
              <a:t>т</a:t>
            </a:r>
            <a:r>
              <a:rPr dirty="0"/>
              <a:t>ор</a:t>
            </a:r>
            <a:r>
              <a:rPr spc="-5" dirty="0"/>
              <a:t>и</a:t>
            </a:r>
            <a:r>
              <a:rPr spc="-120" dirty="0"/>
              <a:t>и</a:t>
            </a:r>
            <a:r>
              <a:rPr dirty="0">
                <a:latin typeface="PragmaticaBook"/>
                <a:cs typeface="PragmaticaBook"/>
              </a:rPr>
              <a:t>,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/>
              <a:t>п</a:t>
            </a:r>
            <a:r>
              <a:rPr dirty="0"/>
              <a:t>р</a:t>
            </a:r>
            <a:r>
              <a:rPr spc="-5" dirty="0"/>
              <a:t>и</a:t>
            </a:r>
            <a:r>
              <a:rPr dirty="0"/>
              <a:t>л</a:t>
            </a:r>
            <a:r>
              <a:rPr spc="-5" dirty="0"/>
              <a:t>е</a:t>
            </a:r>
            <a:r>
              <a:rPr spc="-70" dirty="0"/>
              <a:t>г</a:t>
            </a:r>
            <a:r>
              <a:rPr spc="-5" dirty="0"/>
              <a:t>а</a:t>
            </a:r>
            <a:r>
              <a:rPr dirty="0"/>
              <a:t>ющ</a:t>
            </a:r>
            <a:r>
              <a:rPr spc="-5" dirty="0"/>
              <a:t>е</a:t>
            </a:r>
            <a:r>
              <a:rPr dirty="0"/>
              <a:t>й</a:t>
            </a:r>
            <a:r>
              <a:rPr spc="-5" dirty="0"/>
              <a:t> </a:t>
            </a:r>
            <a:r>
              <a:rPr dirty="0"/>
              <a:t>к </a:t>
            </a:r>
            <a:r>
              <a:rPr spc="-5" dirty="0"/>
              <a:t>пе</a:t>
            </a:r>
            <a:r>
              <a:rPr dirty="0"/>
              <a:t>р</a:t>
            </a:r>
            <a:r>
              <a:rPr spc="-5" dirty="0"/>
              <a:t>еп</a:t>
            </a:r>
            <a:r>
              <a:rPr spc="-50" dirty="0"/>
              <a:t>о</a:t>
            </a:r>
            <a:r>
              <a:rPr dirty="0"/>
              <a:t>л</a:t>
            </a:r>
            <a:r>
              <a:rPr spc="-5" dirty="0"/>
              <a:t>ненн</a:t>
            </a:r>
            <a:r>
              <a:rPr dirty="0"/>
              <a:t>ой</a:t>
            </a:r>
            <a:r>
              <a:rPr spc="-5" dirty="0"/>
              <a:t> </a:t>
            </a:r>
            <a:r>
              <a:rPr dirty="0"/>
              <a:t>и</a:t>
            </a:r>
            <a:r>
              <a:rPr spc="-5" dirty="0"/>
              <a:t> н</a:t>
            </a:r>
            <a:r>
              <a:rPr spc="-35" dirty="0"/>
              <a:t>е</a:t>
            </a:r>
            <a:r>
              <a:rPr spc="-5" dirty="0"/>
              <a:t>у</a:t>
            </a:r>
            <a:r>
              <a:rPr spc="-60" dirty="0"/>
              <a:t>ю</a:t>
            </a:r>
            <a:r>
              <a:rPr spc="-5" dirty="0"/>
              <a:t>тн</a:t>
            </a:r>
            <a:r>
              <a:rPr dirty="0"/>
              <a:t>ой</a:t>
            </a:r>
            <a:r>
              <a:rPr spc="-5" dirty="0"/>
              <a:t> т</a:t>
            </a:r>
            <a:r>
              <a:rPr dirty="0"/>
              <a:t>р</a:t>
            </a:r>
            <a:r>
              <a:rPr spc="-25" dirty="0"/>
              <a:t>а</a:t>
            </a:r>
            <a:r>
              <a:rPr dirty="0"/>
              <a:t>ссе </a:t>
            </a:r>
            <a:r>
              <a:rPr spc="-5" dirty="0">
                <a:latin typeface="PragmaticaBook"/>
                <a:cs typeface="PragmaticaBook"/>
              </a:rPr>
              <a:t>A</a:t>
            </a:r>
            <a:r>
              <a:rPr dirty="0">
                <a:latin typeface="PragmaticaBook"/>
                <a:cs typeface="PragmaticaBook"/>
              </a:rPr>
              <a:t>13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dirty="0"/>
              <a:t>в</a:t>
            </a:r>
            <a:r>
              <a:rPr spc="-5" dirty="0"/>
              <a:t> </a:t>
            </a:r>
            <a:r>
              <a:rPr dirty="0"/>
              <a:t>р</a:t>
            </a:r>
            <a:r>
              <a:rPr spc="-5" dirty="0"/>
              <a:t>а</a:t>
            </a:r>
            <a:r>
              <a:rPr spc="-10" dirty="0"/>
              <a:t>й</a:t>
            </a:r>
            <a:r>
              <a:rPr dirty="0"/>
              <a:t>о</a:t>
            </a:r>
            <a:r>
              <a:rPr spc="-10" dirty="0"/>
              <a:t>н</a:t>
            </a:r>
            <a:r>
              <a:rPr dirty="0"/>
              <a:t>е </a:t>
            </a:r>
            <a:r>
              <a:rPr spc="-5" dirty="0"/>
              <a:t>Ба</a:t>
            </a:r>
            <a:r>
              <a:rPr dirty="0"/>
              <a:t>рк</a:t>
            </a:r>
            <a:r>
              <a:rPr spc="-5" dirty="0"/>
              <a:t>ин</a:t>
            </a:r>
            <a:r>
              <a:rPr spc="-75" dirty="0"/>
              <a:t>г</a:t>
            </a:r>
            <a:r>
              <a:rPr dirty="0"/>
              <a:t>а и</a:t>
            </a:r>
            <a:r>
              <a:rPr spc="-5" dirty="0"/>
              <a:t> </a:t>
            </a:r>
            <a:r>
              <a:rPr dirty="0"/>
              <a:t>Д</a:t>
            </a:r>
            <a:r>
              <a:rPr spc="-5" dirty="0"/>
              <a:t>а</a:t>
            </a:r>
            <a:r>
              <a:rPr spc="-75" dirty="0"/>
              <a:t>г</a:t>
            </a:r>
            <a:r>
              <a:rPr spc="-5" dirty="0"/>
              <a:t>е</a:t>
            </a:r>
            <a:r>
              <a:rPr spc="-10" dirty="0"/>
              <a:t>н</a:t>
            </a:r>
            <a:r>
              <a:rPr spc="-30" dirty="0"/>
              <a:t>х</a:t>
            </a:r>
            <a:r>
              <a:rPr spc="-5" dirty="0"/>
              <a:t>э</a:t>
            </a:r>
            <a:r>
              <a:rPr dirty="0"/>
              <a:t>ма</a:t>
            </a:r>
            <a:r>
              <a:rPr spc="5" dirty="0"/>
              <a:t> </a:t>
            </a:r>
            <a:r>
              <a:rPr spc="-5" dirty="0">
                <a:latin typeface="PragmaticaBook"/>
                <a:cs typeface="PragmaticaBook"/>
              </a:rPr>
              <a:t>(</a:t>
            </a:r>
            <a:r>
              <a:rPr dirty="0">
                <a:latin typeface="PragmaticaBook"/>
                <a:cs typeface="PragmaticaBook"/>
              </a:rPr>
              <a:t>B</a:t>
            </a:r>
            <a:r>
              <a:rPr spc="-5" dirty="0">
                <a:latin typeface="PragmaticaBook"/>
                <a:cs typeface="PragmaticaBook"/>
              </a:rPr>
              <a:t>ar</a:t>
            </a:r>
            <a:r>
              <a:rPr spc="5" dirty="0">
                <a:latin typeface="PragmaticaBook"/>
                <a:cs typeface="PragmaticaBook"/>
              </a:rPr>
              <a:t>ki</a:t>
            </a:r>
            <a:r>
              <a:rPr spc="-5" dirty="0">
                <a:latin typeface="PragmaticaBook"/>
                <a:cs typeface="PragmaticaBook"/>
              </a:rPr>
              <a:t>n</a:t>
            </a:r>
            <a:r>
              <a:rPr dirty="0">
                <a:latin typeface="PragmaticaBook"/>
                <a:cs typeface="PragmaticaBook"/>
              </a:rPr>
              <a:t>g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>
                <a:latin typeface="PragmaticaBook"/>
                <a:cs typeface="PragmaticaBook"/>
              </a:rPr>
              <a:t>a</a:t>
            </a:r>
            <a:r>
              <a:rPr dirty="0">
                <a:latin typeface="PragmaticaBook"/>
                <a:cs typeface="PragmaticaBook"/>
              </a:rPr>
              <a:t>nd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10" dirty="0">
                <a:latin typeface="PragmaticaBook"/>
                <a:cs typeface="PragmaticaBook"/>
              </a:rPr>
              <a:t>D</a:t>
            </a:r>
            <a:r>
              <a:rPr spc="-25" dirty="0">
                <a:latin typeface="PragmaticaBook"/>
                <a:cs typeface="PragmaticaBook"/>
              </a:rPr>
              <a:t>a</a:t>
            </a:r>
            <a:r>
              <a:rPr dirty="0">
                <a:latin typeface="PragmaticaBook"/>
                <a:cs typeface="PragmaticaBook"/>
              </a:rPr>
              <a:t>g</a:t>
            </a:r>
            <a:r>
              <a:rPr spc="-5" dirty="0">
                <a:latin typeface="PragmaticaBook"/>
                <a:cs typeface="PragmaticaBook"/>
              </a:rPr>
              <a:t>e</a:t>
            </a:r>
            <a:r>
              <a:rPr dirty="0">
                <a:latin typeface="PragmaticaBook"/>
                <a:cs typeface="PragmaticaBook"/>
              </a:rPr>
              <a:t>nh</a:t>
            </a:r>
            <a:r>
              <a:rPr spc="-5" dirty="0">
                <a:latin typeface="PragmaticaBook"/>
                <a:cs typeface="PragmaticaBook"/>
              </a:rPr>
              <a:t>am</a:t>
            </a:r>
            <a:r>
              <a:rPr dirty="0">
                <a:latin typeface="PragmaticaBook"/>
                <a:cs typeface="PragmaticaBook"/>
              </a:rPr>
              <a:t>)</a:t>
            </a:r>
          </a:p>
          <a:p>
            <a:pPr marL="12700">
              <a:lnSpc>
                <a:spcPts val="3225"/>
              </a:lnSpc>
            </a:pPr>
            <a:r>
              <a:rPr dirty="0"/>
              <a:t>в </a:t>
            </a:r>
            <a:r>
              <a:rPr spc="-5" dirty="0"/>
              <a:t>В</a:t>
            </a:r>
            <a:r>
              <a:rPr dirty="0"/>
              <a:t>о</a:t>
            </a:r>
            <a:r>
              <a:rPr spc="-50" dirty="0"/>
              <a:t>с</a:t>
            </a:r>
            <a:r>
              <a:rPr spc="-55" dirty="0"/>
              <a:t>т</a:t>
            </a:r>
            <a:r>
              <a:rPr spc="-50" dirty="0"/>
              <a:t>о</a:t>
            </a:r>
            <a:r>
              <a:rPr spc="-5" dirty="0"/>
              <a:t>чн</a:t>
            </a:r>
            <a:r>
              <a:rPr dirty="0"/>
              <a:t>ом Ло</a:t>
            </a:r>
            <a:r>
              <a:rPr spc="-5" dirty="0"/>
              <a:t>н</a:t>
            </a:r>
            <a:r>
              <a:rPr dirty="0"/>
              <a:t>до</a:t>
            </a:r>
            <a:r>
              <a:rPr spc="-5" dirty="0"/>
              <a:t>н</a:t>
            </a:r>
            <a:r>
              <a:rPr spc="-160" dirty="0"/>
              <a:t>е</a:t>
            </a:r>
            <a:r>
              <a:rPr dirty="0">
                <a:latin typeface="PragmaticaBook"/>
                <a:cs typeface="PragmaticaBook"/>
              </a:rPr>
              <a:t>.</a:t>
            </a:r>
          </a:p>
          <a:p>
            <a:pPr marL="12700" marR="5080">
              <a:lnSpc>
                <a:spcPct val="80600"/>
              </a:lnSpc>
              <a:spcBef>
                <a:spcPts val="844"/>
              </a:spcBef>
            </a:pPr>
            <a:r>
              <a:rPr dirty="0"/>
              <a:t>В</a:t>
            </a:r>
            <a:r>
              <a:rPr spc="-5" dirty="0"/>
              <a:t> </a:t>
            </a:r>
            <a:r>
              <a:rPr spc="-25" dirty="0"/>
              <a:t>к</a:t>
            </a:r>
            <a:r>
              <a:rPr spc="-65" dirty="0"/>
              <a:t>а</a:t>
            </a:r>
            <a:r>
              <a:rPr spc="-5" dirty="0"/>
              <a:t>че</a:t>
            </a:r>
            <a:r>
              <a:rPr spc="-50" dirty="0"/>
              <a:t>с</a:t>
            </a:r>
            <a:r>
              <a:rPr spc="-5" dirty="0"/>
              <a:t>тв</a:t>
            </a:r>
            <a:r>
              <a:rPr dirty="0"/>
              <a:t>е</a:t>
            </a:r>
            <a:r>
              <a:rPr spc="-5" dirty="0"/>
              <a:t> </a:t>
            </a:r>
            <a:r>
              <a:rPr dirty="0"/>
              <a:t>ос</a:t>
            </a:r>
            <a:r>
              <a:rPr spc="-10" dirty="0"/>
              <a:t>н</a:t>
            </a:r>
            <a:r>
              <a:rPr dirty="0"/>
              <a:t>о</a:t>
            </a:r>
            <a:r>
              <a:rPr spc="-5" dirty="0"/>
              <a:t>в</a:t>
            </a:r>
            <a:r>
              <a:rPr spc="-10" dirty="0"/>
              <a:t>н</a:t>
            </a:r>
            <a:r>
              <a:rPr dirty="0"/>
              <a:t>ых</a:t>
            </a:r>
            <a:r>
              <a:rPr spc="-5" dirty="0"/>
              <a:t> </a:t>
            </a:r>
            <a:r>
              <a:rPr spc="-10" dirty="0"/>
              <a:t>ин</a:t>
            </a:r>
            <a:r>
              <a:rPr spc="-50" dirty="0"/>
              <a:t>с</a:t>
            </a:r>
            <a:r>
              <a:rPr spc="-5" dirty="0"/>
              <a:t>т</a:t>
            </a:r>
            <a:r>
              <a:rPr spc="-65" dirty="0"/>
              <a:t>р</a:t>
            </a:r>
            <a:r>
              <a:rPr spc="-10" dirty="0"/>
              <a:t>у</a:t>
            </a:r>
            <a:r>
              <a:rPr dirty="0"/>
              <a:t>м</a:t>
            </a:r>
            <a:r>
              <a:rPr spc="-5" dirty="0"/>
              <a:t>е</a:t>
            </a:r>
            <a:r>
              <a:rPr spc="-10" dirty="0"/>
              <a:t>н</a:t>
            </a:r>
            <a:r>
              <a:rPr spc="-55" dirty="0"/>
              <a:t>т</a:t>
            </a:r>
            <a:r>
              <a:rPr dirty="0"/>
              <a:t>ов</a:t>
            </a:r>
            <a:r>
              <a:rPr spc="-5" dirty="0"/>
              <a:t> </a:t>
            </a:r>
            <a:r>
              <a:rPr dirty="0"/>
              <a:t>с</a:t>
            </a:r>
            <a:r>
              <a:rPr spc="-30" dirty="0"/>
              <a:t>о</a:t>
            </a:r>
            <a:r>
              <a:rPr dirty="0"/>
              <a:t>зд</a:t>
            </a:r>
            <a:r>
              <a:rPr spc="-5" dirty="0"/>
              <a:t>а</a:t>
            </a:r>
            <a:r>
              <a:rPr spc="-10" dirty="0"/>
              <a:t>ни</a:t>
            </a:r>
            <a:r>
              <a:rPr dirty="0"/>
              <a:t>я </a:t>
            </a:r>
            <a:r>
              <a:rPr spc="-70" dirty="0"/>
              <a:t>б</a:t>
            </a:r>
            <a:r>
              <a:rPr dirty="0"/>
              <a:t>л</a:t>
            </a:r>
            <a:r>
              <a:rPr spc="-5" dirty="0"/>
              <a:t>а</a:t>
            </a:r>
            <a:r>
              <a:rPr spc="-70" dirty="0"/>
              <a:t>г</a:t>
            </a:r>
            <a:r>
              <a:rPr dirty="0"/>
              <a:t>о</a:t>
            </a:r>
            <a:r>
              <a:rPr spc="-5" dirty="0"/>
              <a:t>п</a:t>
            </a:r>
            <a:r>
              <a:rPr dirty="0"/>
              <a:t>р</a:t>
            </a:r>
            <a:r>
              <a:rPr spc="-5" dirty="0"/>
              <a:t>иятн</a:t>
            </a:r>
            <a:r>
              <a:rPr dirty="0"/>
              <a:t>ой</a:t>
            </a:r>
            <a:r>
              <a:rPr spc="-5" dirty="0"/>
              <a:t> </a:t>
            </a:r>
            <a:r>
              <a:rPr dirty="0"/>
              <a:t>ок</a:t>
            </a:r>
            <a:r>
              <a:rPr spc="-65" dirty="0"/>
              <a:t>р</a:t>
            </a:r>
            <a:r>
              <a:rPr spc="-5" dirty="0"/>
              <a:t>у</a:t>
            </a:r>
            <a:r>
              <a:rPr spc="-25" dirty="0"/>
              <a:t>ж</a:t>
            </a:r>
            <a:r>
              <a:rPr spc="-5" dirty="0"/>
              <a:t>а</a:t>
            </a:r>
            <a:r>
              <a:rPr dirty="0"/>
              <a:t>ющ</a:t>
            </a:r>
            <a:r>
              <a:rPr spc="-5" dirty="0"/>
              <a:t>е</a:t>
            </a:r>
            <a:r>
              <a:rPr dirty="0"/>
              <a:t>й</a:t>
            </a:r>
            <a:r>
              <a:rPr spc="-5" dirty="0"/>
              <a:t> </a:t>
            </a:r>
            <a:r>
              <a:rPr dirty="0"/>
              <a:t>ср</a:t>
            </a:r>
            <a:r>
              <a:rPr spc="-55" dirty="0"/>
              <a:t>е</a:t>
            </a:r>
            <a:r>
              <a:rPr dirty="0"/>
              <a:t>ды</a:t>
            </a:r>
            <a:r>
              <a:rPr spc="5" dirty="0"/>
              <a:t> </a:t>
            </a:r>
            <a:r>
              <a:rPr dirty="0"/>
              <a:t>в р</a:t>
            </a:r>
            <a:r>
              <a:rPr spc="-5" dirty="0"/>
              <a:t>а</a:t>
            </a:r>
            <a:r>
              <a:rPr dirty="0"/>
              <a:t>м</a:t>
            </a:r>
            <a:r>
              <a:rPr spc="-20" dirty="0"/>
              <a:t>к</a:t>
            </a:r>
            <a:r>
              <a:rPr spc="-5" dirty="0"/>
              <a:t>а</a:t>
            </a:r>
            <a:r>
              <a:rPr dirty="0"/>
              <a:t>х </a:t>
            </a:r>
            <a:r>
              <a:rPr spc="-5" dirty="0"/>
              <a:t>п</a:t>
            </a:r>
            <a:r>
              <a:rPr dirty="0"/>
              <a:t>ро</a:t>
            </a:r>
            <a:r>
              <a:rPr spc="-5" dirty="0"/>
              <a:t>е</a:t>
            </a:r>
            <a:r>
              <a:rPr dirty="0"/>
              <a:t>к</a:t>
            </a:r>
            <a:r>
              <a:rPr spc="-45" dirty="0"/>
              <a:t>т</a:t>
            </a:r>
            <a:r>
              <a:rPr dirty="0"/>
              <a:t>а </a:t>
            </a:r>
            <a:r>
              <a:rPr spc="-5" dirty="0"/>
              <a:t>и</a:t>
            </a:r>
            <a:r>
              <a:rPr dirty="0"/>
              <a:t>с</a:t>
            </a:r>
            <a:r>
              <a:rPr spc="-5" dirty="0"/>
              <a:t>п</a:t>
            </a:r>
            <a:r>
              <a:rPr spc="-50" dirty="0"/>
              <a:t>о</a:t>
            </a:r>
            <a:r>
              <a:rPr dirty="0"/>
              <a:t>л</a:t>
            </a:r>
            <a:r>
              <a:rPr spc="-5" dirty="0"/>
              <a:t>ь</a:t>
            </a:r>
            <a:r>
              <a:rPr spc="-30" dirty="0"/>
              <a:t>з</a:t>
            </a:r>
            <a:r>
              <a:rPr spc="-5" dirty="0"/>
              <a:t>у</a:t>
            </a:r>
            <a:r>
              <a:rPr spc="-60" dirty="0"/>
              <a:t>ю</a:t>
            </a:r>
            <a:r>
              <a:rPr spc="-55" dirty="0"/>
              <a:t>т</a:t>
            </a:r>
            <a:r>
              <a:rPr dirty="0"/>
              <a:t>ся</a:t>
            </a:r>
            <a:r>
              <a:rPr spc="-5" dirty="0"/>
              <a:t> </a:t>
            </a:r>
            <a:r>
              <a:rPr dirty="0"/>
              <a:t>л</a:t>
            </a:r>
            <a:r>
              <a:rPr spc="-5" dirty="0"/>
              <a:t>ан</a:t>
            </a:r>
            <a:r>
              <a:rPr dirty="0"/>
              <a:t>дш</a:t>
            </a:r>
            <a:r>
              <a:rPr spc="-25" dirty="0"/>
              <a:t>а</a:t>
            </a:r>
            <a:r>
              <a:rPr spc="-60" dirty="0"/>
              <a:t>ф</a:t>
            </a:r>
            <a:r>
              <a:rPr spc="-5" dirty="0"/>
              <a:t>тн</a:t>
            </a:r>
            <a:r>
              <a:rPr dirty="0"/>
              <a:t>ый</a:t>
            </a:r>
            <a:r>
              <a:rPr spc="-5" dirty="0"/>
              <a:t> </a:t>
            </a:r>
            <a:r>
              <a:rPr dirty="0"/>
              <a:t>д</a:t>
            </a:r>
            <a:r>
              <a:rPr spc="-5" dirty="0"/>
              <a:t>и</a:t>
            </a:r>
            <a:r>
              <a:rPr dirty="0"/>
              <a:t>з</a:t>
            </a:r>
            <a:r>
              <a:rPr spc="-5" dirty="0"/>
              <a:t>ай</a:t>
            </a:r>
            <a:r>
              <a:rPr dirty="0"/>
              <a:t>н </a:t>
            </a:r>
            <a:r>
              <a:rPr spc="-5" dirty="0">
                <a:latin typeface="PragmaticaBook"/>
                <a:cs typeface="PragmaticaBook"/>
              </a:rPr>
              <a:t>(</a:t>
            </a:r>
            <a:r>
              <a:rPr dirty="0"/>
              <a:t>з</a:t>
            </a:r>
            <a:r>
              <a:rPr spc="-55" dirty="0"/>
              <a:t>е</a:t>
            </a:r>
            <a:r>
              <a:rPr dirty="0"/>
              <a:t>л</a:t>
            </a:r>
            <a:r>
              <a:rPr spc="-5" dirty="0"/>
              <a:t>ен</a:t>
            </a:r>
            <a:r>
              <a:rPr dirty="0"/>
              <a:t>ые </a:t>
            </a:r>
            <a:r>
              <a:rPr spc="-5" dirty="0"/>
              <a:t>н</a:t>
            </a:r>
            <a:r>
              <a:rPr spc="-25" dirty="0"/>
              <a:t>а</a:t>
            </a:r>
            <a:r>
              <a:rPr dirty="0"/>
              <a:t>с</a:t>
            </a:r>
            <a:r>
              <a:rPr spc="-5" dirty="0"/>
              <a:t>а</a:t>
            </a:r>
            <a:r>
              <a:rPr spc="60" dirty="0"/>
              <a:t>ж</a:t>
            </a:r>
            <a:r>
              <a:rPr dirty="0"/>
              <a:t>д</a:t>
            </a:r>
            <a:r>
              <a:rPr spc="-5" dirty="0"/>
              <a:t>ени</a:t>
            </a:r>
            <a:r>
              <a:rPr dirty="0"/>
              <a:t>я</a:t>
            </a:r>
            <a:r>
              <a:rPr spc="-5" dirty="0"/>
              <a:t> п</a:t>
            </a:r>
            <a:r>
              <a:rPr dirty="0"/>
              <a:t>о</a:t>
            </a:r>
            <a:r>
              <a:rPr spc="5" dirty="0"/>
              <a:t> </a:t>
            </a:r>
            <a:r>
              <a:rPr dirty="0"/>
              <a:t>о</a:t>
            </a:r>
            <a:r>
              <a:rPr spc="5" dirty="0"/>
              <a:t>б</a:t>
            </a:r>
            <a:r>
              <a:rPr spc="-50" dirty="0"/>
              <a:t>о</a:t>
            </a:r>
            <a:r>
              <a:rPr spc="-5" dirty="0"/>
              <a:t>чина</a:t>
            </a:r>
            <a:r>
              <a:rPr dirty="0"/>
              <a:t>м дорог</a:t>
            </a:r>
            <a:r>
              <a:rPr spc="-120" dirty="0"/>
              <a:t>и</a:t>
            </a:r>
            <a:r>
              <a:rPr dirty="0">
                <a:latin typeface="PragmaticaBook"/>
                <a:cs typeface="PragmaticaBook"/>
              </a:rPr>
              <a:t>, </a:t>
            </a:r>
            <a:r>
              <a:rPr spc="-5" dirty="0"/>
              <a:t>в</a:t>
            </a:r>
            <a:r>
              <a:rPr spc="-55" dirty="0"/>
              <a:t>е</a:t>
            </a:r>
            <a:r>
              <a:rPr dirty="0"/>
              <a:t>лос</a:t>
            </a:r>
            <a:r>
              <a:rPr spc="-5" dirty="0"/>
              <a:t>ип</a:t>
            </a:r>
            <a:r>
              <a:rPr spc="-55" dirty="0"/>
              <a:t>е</a:t>
            </a:r>
            <a:r>
              <a:rPr dirty="0"/>
              <a:t>д</a:t>
            </a:r>
            <a:r>
              <a:rPr spc="-5" dirty="0"/>
              <a:t>н</a:t>
            </a:r>
            <a:r>
              <a:rPr dirty="0"/>
              <a:t>ые дор</a:t>
            </a:r>
            <a:r>
              <a:rPr spc="-70" dirty="0"/>
              <a:t>о</a:t>
            </a:r>
            <a:r>
              <a:rPr spc="-5" dirty="0"/>
              <a:t>ж</a:t>
            </a:r>
            <a:r>
              <a:rPr dirty="0"/>
              <a:t>ки</a:t>
            </a:r>
            <a:r>
              <a:rPr spc="-5" dirty="0"/>
              <a:t> </a:t>
            </a:r>
            <a:r>
              <a:rPr dirty="0"/>
              <a:t>и</a:t>
            </a:r>
            <a:r>
              <a:rPr spc="-5" dirty="0"/>
              <a:t> пе</a:t>
            </a:r>
            <a:r>
              <a:rPr dirty="0"/>
              <a:t>ш</a:t>
            </a:r>
            <a:r>
              <a:rPr spc="-65" dirty="0"/>
              <a:t>е</a:t>
            </a:r>
            <a:r>
              <a:rPr spc="-70" dirty="0"/>
              <a:t>х</a:t>
            </a:r>
            <a:r>
              <a:rPr spc="-50" dirty="0"/>
              <a:t>о</a:t>
            </a:r>
            <a:r>
              <a:rPr dirty="0"/>
              <a:t>д</a:t>
            </a:r>
            <a:r>
              <a:rPr spc="-5" dirty="0"/>
              <a:t>н</a:t>
            </a:r>
            <a:r>
              <a:rPr dirty="0"/>
              <a:t>ые </a:t>
            </a:r>
            <a:r>
              <a:rPr spc="-5" dirty="0"/>
              <a:t>т</a:t>
            </a:r>
            <a:r>
              <a:rPr dirty="0"/>
              <a:t>ро</a:t>
            </a:r>
            <a:r>
              <a:rPr spc="-5" dirty="0"/>
              <a:t>пин</a:t>
            </a:r>
            <a:r>
              <a:rPr dirty="0"/>
              <a:t>к</a:t>
            </a:r>
            <a:r>
              <a:rPr spc="-5" dirty="0"/>
              <a:t>и</a:t>
            </a:r>
            <a:r>
              <a:rPr spc="-5" dirty="0">
                <a:latin typeface="PragmaticaBook"/>
                <a:cs typeface="PragmaticaBook"/>
              </a:rPr>
              <a:t>)</a:t>
            </a:r>
            <a:r>
              <a:rPr dirty="0">
                <a:latin typeface="PragmaticaBook"/>
                <a:cs typeface="PragmaticaBook"/>
              </a:rPr>
              <a:t>, </a:t>
            </a:r>
            <a:r>
              <a:rPr spc="-5" dirty="0"/>
              <a:t>н</a:t>
            </a:r>
            <a:r>
              <a:rPr dirty="0"/>
              <a:t>о</a:t>
            </a:r>
            <a:r>
              <a:rPr spc="-5" dirty="0"/>
              <a:t>в</a:t>
            </a:r>
            <a:r>
              <a:rPr dirty="0"/>
              <a:t>ые с</a:t>
            </a:r>
            <a:r>
              <a:rPr spc="-5" dirty="0"/>
              <a:t>п</a:t>
            </a:r>
            <a:r>
              <a:rPr dirty="0"/>
              <a:t>осо</a:t>
            </a:r>
            <a:r>
              <a:rPr spc="-5" dirty="0"/>
              <a:t>б</a:t>
            </a:r>
            <a:r>
              <a:rPr dirty="0"/>
              <a:t>ы</a:t>
            </a:r>
            <a:r>
              <a:rPr spc="5" dirty="0"/>
              <a:t> </a:t>
            </a:r>
            <a:r>
              <a:rPr dirty="0"/>
              <a:t>ос</a:t>
            </a:r>
            <a:r>
              <a:rPr spc="-5" dirty="0"/>
              <a:t>ве</a:t>
            </a:r>
            <a:r>
              <a:rPr dirty="0"/>
              <a:t>щ</a:t>
            </a:r>
            <a:r>
              <a:rPr spc="-5" dirty="0"/>
              <a:t>ени</a:t>
            </a:r>
            <a:r>
              <a:rPr spc="-120" dirty="0"/>
              <a:t>я</a:t>
            </a:r>
            <a:r>
              <a:rPr dirty="0">
                <a:latin typeface="PragmaticaBook"/>
                <a:cs typeface="PragmaticaBook"/>
              </a:rPr>
              <a:t>,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/>
              <a:t>п</a:t>
            </a:r>
            <a:r>
              <a:rPr spc="10" dirty="0"/>
              <a:t>о</a:t>
            </a:r>
            <a:r>
              <a:rPr spc="-5" dirty="0">
                <a:latin typeface="PragmaticaBook"/>
                <a:cs typeface="PragmaticaBook"/>
              </a:rPr>
              <a:t>-</a:t>
            </a:r>
            <a:r>
              <a:rPr spc="-5" dirty="0"/>
              <a:t>н</a:t>
            </a:r>
            <a:r>
              <a:rPr dirty="0"/>
              <a:t>о</a:t>
            </a:r>
            <a:r>
              <a:rPr spc="-5" dirty="0"/>
              <a:t>в</a:t>
            </a:r>
            <a:r>
              <a:rPr dirty="0"/>
              <a:t>ому оформл</a:t>
            </a:r>
            <a:r>
              <a:rPr spc="-5" dirty="0"/>
              <a:t>енн</a:t>
            </a:r>
            <a:r>
              <a:rPr dirty="0"/>
              <a:t>ые </a:t>
            </a:r>
            <a:r>
              <a:rPr spc="-5" dirty="0"/>
              <a:t>тунн</a:t>
            </a:r>
            <a:r>
              <a:rPr spc="-55" dirty="0"/>
              <a:t>е</a:t>
            </a:r>
            <a:r>
              <a:rPr dirty="0"/>
              <a:t>ли</a:t>
            </a:r>
            <a:r>
              <a:rPr spc="-5" dirty="0"/>
              <a:t> </a:t>
            </a:r>
            <a:r>
              <a:rPr dirty="0"/>
              <a:t>и</a:t>
            </a:r>
            <a:r>
              <a:rPr spc="-5" dirty="0"/>
              <a:t> </a:t>
            </a:r>
            <a:r>
              <a:rPr dirty="0"/>
              <a:t>р</a:t>
            </a:r>
            <a:r>
              <a:rPr spc="-25" dirty="0"/>
              <a:t>а</a:t>
            </a:r>
            <a:r>
              <a:rPr dirty="0"/>
              <a:t>с</a:t>
            </a:r>
            <a:r>
              <a:rPr spc="-5" dirty="0"/>
              <a:t>п</a:t>
            </a:r>
            <a:r>
              <a:rPr spc="-50" dirty="0"/>
              <a:t>о</a:t>
            </a:r>
            <a:r>
              <a:rPr dirty="0"/>
              <a:t>л</a:t>
            </a:r>
            <a:r>
              <a:rPr spc="-70" dirty="0"/>
              <a:t>о</a:t>
            </a:r>
            <a:r>
              <a:rPr spc="-65" dirty="0"/>
              <a:t>ж</a:t>
            </a:r>
            <a:r>
              <a:rPr spc="-5" dirty="0"/>
              <a:t>енн</a:t>
            </a:r>
            <a:r>
              <a:rPr dirty="0"/>
              <a:t>ые </a:t>
            </a:r>
            <a:r>
              <a:rPr spc="-5" dirty="0"/>
              <a:t>в</a:t>
            </a:r>
            <a:r>
              <a:rPr dirty="0"/>
              <a:t>д</a:t>
            </a:r>
            <a:r>
              <a:rPr spc="-50" dirty="0"/>
              <a:t>о</a:t>
            </a:r>
            <a:r>
              <a:rPr dirty="0"/>
              <a:t>ль </a:t>
            </a:r>
            <a:r>
              <a:rPr spc="-5" dirty="0"/>
              <a:t>т</a:t>
            </a:r>
            <a:r>
              <a:rPr dirty="0"/>
              <a:t>р</a:t>
            </a:r>
            <a:r>
              <a:rPr spc="-25" dirty="0"/>
              <a:t>а</a:t>
            </a:r>
            <a:r>
              <a:rPr dirty="0"/>
              <a:t>ссы</a:t>
            </a:r>
            <a:r>
              <a:rPr spc="5" dirty="0"/>
              <a:t> </a:t>
            </a:r>
            <a:r>
              <a:rPr dirty="0"/>
              <a:t>ор</a:t>
            </a:r>
            <a:r>
              <a:rPr spc="-5" dirty="0"/>
              <a:t>иенти</a:t>
            </a:r>
            <a:r>
              <a:rPr dirty="0"/>
              <a:t>р</a:t>
            </a:r>
            <a:r>
              <a:rPr spc="-120" dirty="0"/>
              <a:t>ы</a:t>
            </a:r>
            <a:r>
              <a:rPr dirty="0">
                <a:latin typeface="PragmaticaBook"/>
                <a:cs typeface="PragmaticaBook"/>
              </a:rPr>
              <a:t>,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/>
              <a:t>я</a:t>
            </a:r>
            <a:r>
              <a:rPr spc="-45" dirty="0"/>
              <a:t>в</a:t>
            </a:r>
            <a:r>
              <a:rPr dirty="0"/>
              <a:t>л</a:t>
            </a:r>
            <a:r>
              <a:rPr spc="-5" dirty="0"/>
              <a:t>я</a:t>
            </a:r>
            <a:r>
              <a:rPr dirty="0"/>
              <a:t>ющ</a:t>
            </a:r>
            <a:r>
              <a:rPr spc="-5" dirty="0"/>
              <a:t>ие</a:t>
            </a:r>
            <a:r>
              <a:rPr dirty="0"/>
              <a:t>ся</a:t>
            </a:r>
            <a:r>
              <a:rPr spc="-5" dirty="0"/>
              <a:t> </a:t>
            </a:r>
            <a:r>
              <a:rPr dirty="0"/>
              <a:t>с</a:t>
            </a:r>
            <a:r>
              <a:rPr spc="-5" dirty="0"/>
              <a:t>в</a:t>
            </a:r>
            <a:r>
              <a:rPr dirty="0"/>
              <a:t>о</a:t>
            </a:r>
            <a:r>
              <a:rPr spc="-5" dirty="0"/>
              <a:t>е</a:t>
            </a:r>
            <a:r>
              <a:rPr dirty="0"/>
              <a:t>о</a:t>
            </a:r>
            <a:r>
              <a:rPr spc="-5" dirty="0"/>
              <a:t>б</a:t>
            </a:r>
            <a:r>
              <a:rPr dirty="0"/>
              <a:t>р</a:t>
            </a:r>
            <a:r>
              <a:rPr spc="-5" dirty="0"/>
              <a:t>а</a:t>
            </a:r>
            <a:r>
              <a:rPr dirty="0"/>
              <a:t>з</a:t>
            </a:r>
            <a:r>
              <a:rPr spc="-5" dirty="0"/>
              <a:t>н</a:t>
            </a:r>
            <a:r>
              <a:rPr dirty="0"/>
              <a:t>ыми</a:t>
            </a:r>
          </a:p>
          <a:p>
            <a:pPr marL="12700">
              <a:lnSpc>
                <a:spcPts val="2505"/>
              </a:lnSpc>
            </a:pPr>
            <a:r>
              <a:rPr b="1" spc="-5" dirty="0">
                <a:latin typeface="PragmaticaBook"/>
                <a:cs typeface="PragmaticaBook"/>
              </a:rPr>
              <a:t>«</a:t>
            </a:r>
            <a:r>
              <a:rPr b="1" dirty="0"/>
              <a:t>о</a:t>
            </a:r>
            <a:r>
              <a:rPr b="1" spc="-5" dirty="0"/>
              <a:t>п</a:t>
            </a:r>
            <a:r>
              <a:rPr b="1" spc="-30" dirty="0"/>
              <a:t>о</a:t>
            </a:r>
            <a:r>
              <a:rPr b="1" dirty="0"/>
              <a:t>з</a:t>
            </a:r>
            <a:r>
              <a:rPr b="1" spc="-5" dirty="0"/>
              <a:t>нав</a:t>
            </a:r>
            <a:r>
              <a:rPr b="1" spc="-55" dirty="0"/>
              <a:t>ате</a:t>
            </a:r>
            <a:r>
              <a:rPr b="1" dirty="0"/>
              <a:t>л</a:t>
            </a:r>
            <a:r>
              <a:rPr b="1" spc="-5" dirty="0"/>
              <a:t>ьн</a:t>
            </a:r>
            <a:r>
              <a:rPr b="1" dirty="0"/>
              <a:t>ыми</a:t>
            </a:r>
            <a:r>
              <a:rPr b="1" spc="-5" dirty="0"/>
              <a:t> </a:t>
            </a:r>
            <a:r>
              <a:rPr b="1" dirty="0"/>
              <a:t>з</a:t>
            </a:r>
            <a:r>
              <a:rPr b="1" spc="-5" dirty="0"/>
              <a:t>на</a:t>
            </a:r>
            <a:r>
              <a:rPr b="1" spc="-20" dirty="0"/>
              <a:t>к</a:t>
            </a:r>
            <a:r>
              <a:rPr b="1" spc="-5" dirty="0"/>
              <a:t>а</a:t>
            </a:r>
            <a:r>
              <a:rPr b="1" dirty="0"/>
              <a:t>м</a:t>
            </a:r>
            <a:r>
              <a:rPr b="1" spc="-5" dirty="0"/>
              <a:t>и</a:t>
            </a:r>
            <a:r>
              <a:rPr b="1" dirty="0">
                <a:latin typeface="PragmaticaBook"/>
                <a:cs typeface="PragmaticaBook"/>
              </a:rPr>
              <a:t>» </a:t>
            </a:r>
            <a:r>
              <a:rPr dirty="0"/>
              <a:t>м</a:t>
            </a:r>
            <a:r>
              <a:rPr spc="-5" dirty="0"/>
              <a:t>е</a:t>
            </a:r>
            <a:r>
              <a:rPr spc="-50" dirty="0"/>
              <a:t>с</a:t>
            </a:r>
            <a:r>
              <a:rPr spc="-5" dirty="0"/>
              <a:t>тн</a:t>
            </a:r>
            <a:r>
              <a:rPr dirty="0"/>
              <a:t>о</a:t>
            </a:r>
            <a:r>
              <a:rPr spc="-50" dirty="0"/>
              <a:t>с</a:t>
            </a:r>
            <a:r>
              <a:rPr spc="-5" dirty="0"/>
              <a:t>т</a:t>
            </a:r>
            <a:r>
              <a:rPr dirty="0"/>
              <a:t>и</a:t>
            </a:r>
          </a:p>
          <a:p>
            <a:pPr marL="12700" marR="359410">
              <a:lnSpc>
                <a:spcPts val="2890"/>
              </a:lnSpc>
              <a:spcBef>
                <a:spcPts val="270"/>
              </a:spcBef>
            </a:pPr>
            <a:r>
              <a:rPr spc="-5" dirty="0">
                <a:latin typeface="PragmaticaBook"/>
                <a:cs typeface="PragmaticaBook"/>
              </a:rPr>
              <a:t>(</a:t>
            </a:r>
            <a:r>
              <a:rPr spc="-5" dirty="0"/>
              <a:t>н</a:t>
            </a:r>
            <a:r>
              <a:rPr dirty="0"/>
              <a:t>е </a:t>
            </a:r>
            <a:r>
              <a:rPr spc="-55" dirty="0"/>
              <a:t>т</a:t>
            </a:r>
            <a:r>
              <a:rPr spc="-50" dirty="0"/>
              <a:t>о</a:t>
            </a:r>
            <a:r>
              <a:rPr dirty="0"/>
              <a:t>л</a:t>
            </a:r>
            <a:r>
              <a:rPr spc="-5" dirty="0"/>
              <a:t>ь</a:t>
            </a:r>
            <a:r>
              <a:rPr spc="-75" dirty="0"/>
              <a:t>к</a:t>
            </a:r>
            <a:r>
              <a:rPr dirty="0"/>
              <a:t>о</a:t>
            </a:r>
            <a:r>
              <a:rPr spc="5" dirty="0"/>
              <a:t> </a:t>
            </a:r>
            <a:r>
              <a:rPr dirty="0"/>
              <a:t>в </a:t>
            </a:r>
            <a:r>
              <a:rPr spc="-70" dirty="0"/>
              <a:t>г</a:t>
            </a:r>
            <a:r>
              <a:rPr spc="-5" dirty="0"/>
              <a:t>е</a:t>
            </a:r>
            <a:r>
              <a:rPr dirty="0"/>
              <a:t>огр</a:t>
            </a:r>
            <a:r>
              <a:rPr spc="-25" dirty="0"/>
              <a:t>а</a:t>
            </a:r>
            <a:r>
              <a:rPr dirty="0"/>
              <a:t>ф</a:t>
            </a:r>
            <a:r>
              <a:rPr spc="-5" dirty="0"/>
              <a:t>иче</a:t>
            </a:r>
            <a:r>
              <a:rPr dirty="0"/>
              <a:t>с</a:t>
            </a:r>
            <a:r>
              <a:rPr spc="-65" dirty="0"/>
              <a:t>к</a:t>
            </a:r>
            <a:r>
              <a:rPr dirty="0"/>
              <a:t>о</a:t>
            </a:r>
            <a:r>
              <a:rPr spc="-125" dirty="0"/>
              <a:t>м</a:t>
            </a:r>
            <a:r>
              <a:rPr dirty="0">
                <a:latin typeface="PragmaticaBook"/>
                <a:cs typeface="PragmaticaBook"/>
              </a:rPr>
              <a:t>,</a:t>
            </a:r>
            <a:r>
              <a:rPr spc="5" dirty="0">
                <a:latin typeface="PragmaticaBook"/>
                <a:cs typeface="PragmaticaBook"/>
              </a:rPr>
              <a:t> </a:t>
            </a:r>
            <a:r>
              <a:rPr spc="-5" dirty="0"/>
              <a:t>н</a:t>
            </a:r>
            <a:r>
              <a:rPr dirty="0"/>
              <a:t>о</a:t>
            </a:r>
            <a:r>
              <a:rPr spc="5" dirty="0"/>
              <a:t> </a:t>
            </a:r>
            <a:r>
              <a:rPr dirty="0"/>
              <a:t>и</a:t>
            </a:r>
            <a:r>
              <a:rPr spc="-5" dirty="0"/>
              <a:t> </a:t>
            </a:r>
            <a:r>
              <a:rPr dirty="0"/>
              <a:t>в смы</a:t>
            </a:r>
            <a:r>
              <a:rPr spc="-40" dirty="0"/>
              <a:t>с</a:t>
            </a:r>
            <a:r>
              <a:rPr dirty="0"/>
              <a:t>ло</a:t>
            </a:r>
            <a:r>
              <a:rPr spc="-5" dirty="0"/>
              <a:t>в</a:t>
            </a:r>
            <a:r>
              <a:rPr dirty="0"/>
              <a:t>ом </a:t>
            </a:r>
            <a:r>
              <a:rPr spc="-50" dirty="0"/>
              <a:t>о</a:t>
            </a:r>
            <a:r>
              <a:rPr spc="-5" dirty="0"/>
              <a:t>тн</a:t>
            </a:r>
            <a:r>
              <a:rPr dirty="0"/>
              <a:t>ош</a:t>
            </a:r>
            <a:r>
              <a:rPr spc="-5" dirty="0"/>
              <a:t>ениях</a:t>
            </a:r>
            <a:r>
              <a:rPr spc="-5" dirty="0">
                <a:latin typeface="PragmaticaBook"/>
                <a:cs typeface="PragmaticaBook"/>
              </a:rPr>
              <a:t>)</a:t>
            </a:r>
            <a:r>
              <a:rPr dirty="0">
                <a:latin typeface="PragmaticaBook"/>
                <a:cs typeface="PragmaticaBook"/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10255604" y="4299764"/>
            <a:ext cx="9177521" cy="6061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4289" y="807808"/>
            <a:ext cx="208788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-120" dirty="0">
                <a:latin typeface="Pragmatica Bold"/>
                <a:cs typeface="Pragmatica Bold"/>
              </a:rPr>
              <a:t>А</a:t>
            </a:r>
            <a:r>
              <a:rPr sz="1950" b="1" spc="5" dirty="0">
                <a:latin typeface="Pragmatica Bold"/>
                <a:cs typeface="Pragmatica Bold"/>
              </a:rPr>
              <a:t>в</a:t>
            </a:r>
            <a:r>
              <a:rPr sz="1950" b="1" spc="10" dirty="0">
                <a:latin typeface="Pragmatica Bold"/>
                <a:cs typeface="Pragmatica Bold"/>
              </a:rPr>
              <a:t>т</a:t>
            </a:r>
            <a:r>
              <a:rPr sz="1950" b="1" spc="5" dirty="0">
                <a:latin typeface="Pragmatica Bold"/>
                <a:cs typeface="Pragmatica Bold"/>
              </a:rPr>
              <a:t>о</a:t>
            </a:r>
            <a:r>
              <a:rPr sz="1950" b="1" spc="10" dirty="0">
                <a:latin typeface="Pragmatica Bold"/>
                <a:cs typeface="Pragmatica Bold"/>
              </a:rPr>
              <a:t>ры пр</a:t>
            </a:r>
            <a:r>
              <a:rPr sz="1950" b="1" spc="5" dirty="0">
                <a:latin typeface="Pragmatica Bold"/>
                <a:cs typeface="Pragmatica Bold"/>
              </a:rPr>
              <a:t>о</a:t>
            </a:r>
            <a:r>
              <a:rPr sz="1950" b="1" spc="10" dirty="0">
                <a:latin typeface="Pragmatica Bold"/>
                <a:cs typeface="Pragmatica Bold"/>
              </a:rPr>
              <a:t>е</a:t>
            </a:r>
            <a:r>
              <a:rPr sz="1950" b="1" spc="5" dirty="0">
                <a:latin typeface="Pragmatica Bold"/>
                <a:cs typeface="Pragmatica Bold"/>
              </a:rPr>
              <a:t>к</a:t>
            </a:r>
            <a:r>
              <a:rPr sz="1950" b="1" spc="10" dirty="0">
                <a:latin typeface="Pragmatica Bold"/>
                <a:cs typeface="Pragmatica Bold"/>
              </a:rPr>
              <a:t>та</a:t>
            </a:r>
            <a:endParaRPr sz="195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4289" y="1398352"/>
            <a:ext cx="4036060" cy="1186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00"/>
              </a:lnSpc>
            </a:pP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15" dirty="0">
                <a:latin typeface="PragmaticaBook"/>
                <a:cs typeface="PragmaticaBook"/>
              </a:rPr>
              <a:t>ш</a:t>
            </a:r>
            <a:r>
              <a:rPr sz="1950" spc="1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Ка</a:t>
            </a:r>
            <a:r>
              <a:rPr sz="1950" spc="10" dirty="0">
                <a:latin typeface="PragmaticaBook"/>
                <a:cs typeface="PragmaticaBook"/>
              </a:rPr>
              <a:t>пур</a:t>
            </a:r>
            <a:r>
              <a:rPr sz="1950" spc="5" dirty="0">
                <a:latin typeface="PragmaticaBook"/>
                <a:cs typeface="PragmaticaBook"/>
              </a:rPr>
              <a:t>,</a:t>
            </a:r>
            <a:r>
              <a:rPr sz="1950" spc="10" dirty="0">
                <a:latin typeface="PragmaticaBook"/>
                <a:cs typeface="PragmaticaBook"/>
              </a:rPr>
              <a:t> Р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б</a:t>
            </a:r>
            <a:r>
              <a:rPr sz="1950" spc="5" dirty="0">
                <a:latin typeface="PragmaticaBook"/>
                <a:cs typeface="PragmaticaBook"/>
              </a:rPr>
              <a:t>е</a:t>
            </a:r>
            <a:r>
              <a:rPr sz="1950" spc="10" dirty="0">
                <a:latin typeface="PragmaticaBook"/>
                <a:cs typeface="PragmaticaBook"/>
              </a:rPr>
              <a:t>рт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5" dirty="0">
                <a:latin typeface="PragmaticaBook"/>
                <a:cs typeface="PragmaticaBook"/>
              </a:rPr>
              <a:t>М</a:t>
            </a:r>
            <a:r>
              <a:rPr sz="1950" spc="5" dirty="0">
                <a:latin typeface="PragmaticaBook"/>
                <a:cs typeface="PragmaticaBook"/>
              </a:rPr>
              <a:t>акк</a:t>
            </a:r>
            <a:r>
              <a:rPr sz="1950" spc="15" dirty="0">
                <a:latin typeface="PragmaticaBook"/>
                <a:cs typeface="PragmaticaBook"/>
              </a:rPr>
              <a:t>о</a:t>
            </a:r>
            <a:r>
              <a:rPr sz="1950" spc="10" dirty="0">
                <a:latin typeface="PragmaticaBook"/>
                <a:cs typeface="PragmaticaBook"/>
              </a:rPr>
              <a:t>р</a:t>
            </a:r>
            <a:r>
              <a:rPr sz="1950" spc="15" dirty="0">
                <a:latin typeface="PragmaticaBook"/>
                <a:cs typeface="PragmaticaBook"/>
              </a:rPr>
              <a:t>м</a:t>
            </a:r>
            <a:r>
              <a:rPr sz="1950" spc="5" dirty="0">
                <a:latin typeface="PragmaticaBook"/>
                <a:cs typeface="PragmaticaBook"/>
              </a:rPr>
              <a:t>ик, </a:t>
            </a:r>
            <a:r>
              <a:rPr sz="1950" spc="10" dirty="0">
                <a:latin typeface="PragmaticaBook"/>
                <a:cs typeface="PragmaticaBook"/>
              </a:rPr>
              <a:t>Ж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10" dirty="0">
                <a:latin typeface="PragmaticaBook"/>
                <a:cs typeface="PragmaticaBook"/>
              </a:rPr>
              <a:t>уме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П</a:t>
            </a:r>
            <a:r>
              <a:rPr sz="1950" spc="5" dirty="0">
                <a:latin typeface="PragmaticaBook"/>
                <a:cs typeface="PragmaticaBook"/>
              </a:rPr>
              <a:t>ле</a:t>
            </a:r>
            <a:r>
              <a:rPr sz="1950" spc="10" dirty="0">
                <a:latin typeface="PragmaticaBook"/>
                <a:cs typeface="PragmaticaBook"/>
              </a:rPr>
              <a:t>н</a:t>
            </a:r>
            <a:r>
              <a:rPr sz="1950" spc="5" dirty="0">
                <a:latin typeface="PragmaticaBook"/>
                <a:cs typeface="PragmaticaBook"/>
              </a:rPr>
              <a:t>са,</a:t>
            </a:r>
            <a:r>
              <a:rPr sz="1950" spc="10" dirty="0">
                <a:latin typeface="PragmaticaBook"/>
                <a:cs typeface="PragmaticaBook"/>
              </a:rPr>
              <a:t> Ф</a:t>
            </a:r>
            <a:r>
              <a:rPr sz="1950" spc="15" dirty="0">
                <a:latin typeface="PragmaticaBook"/>
                <a:cs typeface="PragmaticaBook"/>
              </a:rPr>
              <a:t>р</a:t>
            </a:r>
            <a:r>
              <a:rPr sz="1950" spc="5" dirty="0">
                <a:latin typeface="PragmaticaBook"/>
                <a:cs typeface="PragmaticaBook"/>
              </a:rPr>
              <a:t>э</a:t>
            </a:r>
            <a:r>
              <a:rPr sz="1950" spc="10" dirty="0">
                <a:latin typeface="PragmaticaBook"/>
                <a:cs typeface="PragmaticaBook"/>
              </a:rPr>
              <a:t>нк </a:t>
            </a:r>
            <a:r>
              <a:rPr sz="1950" spc="15" dirty="0">
                <a:latin typeface="PragmaticaBook"/>
                <a:cs typeface="PragmaticaBook"/>
              </a:rPr>
              <a:t>Оу</a:t>
            </a:r>
            <a:r>
              <a:rPr sz="1950" spc="5" dirty="0">
                <a:latin typeface="PragmaticaBook"/>
                <a:cs typeface="PragmaticaBook"/>
              </a:rPr>
              <a:t>э</a:t>
            </a:r>
            <a:r>
              <a:rPr sz="1950" spc="10" dirty="0">
                <a:latin typeface="PragmaticaBook"/>
                <a:cs typeface="PragmaticaBook"/>
              </a:rPr>
              <a:t>н </a:t>
            </a:r>
            <a:r>
              <a:rPr sz="1950" dirty="0">
                <a:latin typeface="PragmaticaBook"/>
                <a:cs typeface="PragmaticaBook"/>
              </a:rPr>
              <a:t>Ге</a:t>
            </a:r>
            <a:r>
              <a:rPr sz="1950" spc="10" dirty="0">
                <a:latin typeface="PragmaticaBook"/>
                <a:cs typeface="PragmaticaBook"/>
              </a:rPr>
              <a:t>р</a:t>
            </a:r>
            <a:r>
              <a:rPr sz="1950" spc="5" dirty="0">
                <a:latin typeface="PragmaticaBook"/>
                <a:cs typeface="PragmaticaBook"/>
              </a:rPr>
              <a:t>и, а</a:t>
            </a:r>
            <a:r>
              <a:rPr sz="1950" spc="10" dirty="0">
                <a:latin typeface="PragmaticaBook"/>
                <a:cs typeface="PragmaticaBook"/>
              </a:rPr>
              <a:t>рх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-5" dirty="0">
                <a:latin typeface="PragmaticaBook"/>
                <a:cs typeface="PragmaticaBook"/>
              </a:rPr>
              <a:t>т</a:t>
            </a:r>
            <a:r>
              <a:rPr sz="1950" spc="5" dirty="0">
                <a:latin typeface="PragmaticaBook"/>
                <a:cs typeface="PragmaticaBook"/>
              </a:rPr>
              <a:t>ек</a:t>
            </a:r>
            <a:r>
              <a:rPr sz="1950" spc="-5" dirty="0">
                <a:latin typeface="PragmaticaBook"/>
                <a:cs typeface="PragmaticaBook"/>
              </a:rPr>
              <a:t>т</a:t>
            </a:r>
            <a:r>
              <a:rPr sz="1950" spc="10" dirty="0">
                <a:latin typeface="PragmaticaBook"/>
                <a:cs typeface="PragmaticaBook"/>
              </a:rPr>
              <a:t>урное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бюро Hamm</a:t>
            </a:r>
            <a:r>
              <a:rPr sz="1950" spc="15" dirty="0">
                <a:latin typeface="PragmaticaBook"/>
                <a:cs typeface="PragmaticaBook"/>
              </a:rPr>
              <a:t>o</a:t>
            </a:r>
            <a:r>
              <a:rPr sz="1950" spc="5" dirty="0">
                <a:latin typeface="PragmaticaBook"/>
                <a:cs typeface="PragmaticaBook"/>
              </a:rPr>
              <a:t>n</a:t>
            </a:r>
            <a:r>
              <a:rPr sz="1950" spc="10" dirty="0">
                <a:latin typeface="PragmaticaBook"/>
                <a:cs typeface="PragmaticaBook"/>
              </a:rPr>
              <a:t>d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Beeby</a:t>
            </a:r>
            <a:r>
              <a:rPr sz="1950" spc="1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Ru</a:t>
            </a:r>
            <a:r>
              <a:rPr sz="1950" spc="10" dirty="0">
                <a:latin typeface="PragmaticaBook"/>
                <a:cs typeface="PragmaticaBook"/>
              </a:rPr>
              <a:t>p</a:t>
            </a:r>
            <a:r>
              <a:rPr sz="1950" spc="5" dirty="0">
                <a:latin typeface="PragmaticaBook"/>
                <a:cs typeface="PragmaticaBook"/>
              </a:rPr>
              <a:t>ert Aing</a:t>
            </a:r>
            <a:r>
              <a:rPr sz="1950" spc="10" dirty="0">
                <a:latin typeface="PragmaticaBook"/>
                <a:cs typeface="PragmaticaBook"/>
              </a:rPr>
              <a:t>e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Archi</a:t>
            </a:r>
            <a:r>
              <a:rPr sz="1950" dirty="0">
                <a:latin typeface="PragmaticaBook"/>
                <a:cs typeface="PragmaticaBook"/>
              </a:rPr>
              <a:t>tect</a:t>
            </a:r>
            <a:r>
              <a:rPr sz="1950" spc="5" dirty="0">
                <a:latin typeface="PragmaticaBook"/>
                <a:cs typeface="PragmaticaBook"/>
              </a:rPr>
              <a:t>s</a:t>
            </a:r>
            <a:r>
              <a:rPr sz="1950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и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др</a:t>
            </a:r>
            <a:r>
              <a:rPr sz="1950" spc="5" dirty="0">
                <a:latin typeface="PragmaticaBook"/>
                <a:cs typeface="PragmaticaBook"/>
              </a:rPr>
              <a:t>.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4289" y="2602084"/>
            <a:ext cx="6683375" cy="968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1950" spc="10" dirty="0">
                <a:latin typeface="PragmaticaBook"/>
                <a:cs typeface="PragmaticaBook"/>
              </a:rPr>
              <a:t>$</a:t>
            </a:r>
            <a:r>
              <a:rPr sz="1950" spc="5" dirty="0">
                <a:latin typeface="PragmaticaBook"/>
                <a:cs typeface="PragmaticaBook"/>
              </a:rPr>
              <a:t>4</a:t>
            </a:r>
            <a:r>
              <a:rPr sz="1950" spc="10" dirty="0">
                <a:latin typeface="PragmaticaBook"/>
                <a:cs typeface="PragmaticaBook"/>
              </a:rPr>
              <a:t>50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spc="10" dirty="0">
                <a:latin typeface="PragmaticaBook"/>
                <a:cs typeface="PragmaticaBook"/>
              </a:rPr>
              <a:t>м</a:t>
            </a:r>
            <a:r>
              <a:rPr sz="1950" spc="5" dirty="0">
                <a:latin typeface="PragmaticaBook"/>
                <a:cs typeface="PragmaticaBook"/>
              </a:rPr>
              <a:t>илли</a:t>
            </a:r>
            <a:r>
              <a:rPr sz="1950" spc="10" dirty="0">
                <a:latin typeface="PragmaticaBook"/>
                <a:cs typeface="PragmaticaBook"/>
              </a:rPr>
              <a:t>онов</a:t>
            </a:r>
            <a:endParaRPr sz="1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950" b="1" spc="-275" dirty="0">
                <a:latin typeface="Pragmatica Bold"/>
                <a:cs typeface="Pragmatica Bold"/>
              </a:rPr>
              <a:t>В</a:t>
            </a:r>
            <a:r>
              <a:rPr sz="1950" b="1" spc="10" dirty="0">
                <a:latin typeface="Pragmatica Bold"/>
                <a:cs typeface="Pragmatica Bold"/>
              </a:rPr>
              <a:t>ремя пр</a:t>
            </a:r>
            <a:r>
              <a:rPr sz="1950" b="1" spc="5" dirty="0">
                <a:latin typeface="Pragmatica Bold"/>
                <a:cs typeface="Pragmatica Bold"/>
              </a:rPr>
              <a:t>ов</a:t>
            </a:r>
            <a:r>
              <a:rPr sz="1950" b="1" spc="10" dirty="0">
                <a:latin typeface="Pragmatica Bold"/>
                <a:cs typeface="Pragmatica Bold"/>
              </a:rPr>
              <a:t>еден</a:t>
            </a:r>
            <a:r>
              <a:rPr sz="1950" b="1" spc="5" dirty="0">
                <a:latin typeface="Pragmatica Bold"/>
                <a:cs typeface="Pragmatica Bold"/>
              </a:rPr>
              <a:t>и</a:t>
            </a:r>
            <a:r>
              <a:rPr sz="1950" b="1" spc="10" dirty="0">
                <a:latin typeface="Pragmatica Bold"/>
                <a:cs typeface="Pragmatica Bold"/>
              </a:rPr>
              <a:t>я пр</a:t>
            </a:r>
            <a:r>
              <a:rPr sz="1950" b="1" spc="5" dirty="0">
                <a:latin typeface="Pragmatica Bold"/>
                <a:cs typeface="Pragmatica Bold"/>
              </a:rPr>
              <a:t>о</a:t>
            </a:r>
            <a:r>
              <a:rPr sz="1950" b="1" spc="10" dirty="0">
                <a:latin typeface="Pragmatica Bold"/>
                <a:cs typeface="Pragmatica Bold"/>
              </a:rPr>
              <a:t>е</a:t>
            </a:r>
            <a:r>
              <a:rPr sz="1950" b="1" spc="5" dirty="0">
                <a:latin typeface="Pragmatica Bold"/>
                <a:cs typeface="Pragmatica Bold"/>
              </a:rPr>
              <a:t>к</a:t>
            </a:r>
            <a:r>
              <a:rPr sz="1950" b="1" spc="10" dirty="0">
                <a:latin typeface="Pragmatica Bold"/>
                <a:cs typeface="Pragmatica Bold"/>
              </a:rPr>
              <a:t>та</a:t>
            </a:r>
            <a:endParaRPr sz="1950">
              <a:latin typeface="Pragmatica Bold"/>
              <a:cs typeface="Pragmatica Bold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950" dirty="0">
                <a:latin typeface="PragmaticaBook"/>
                <a:cs typeface="PragmaticaBook"/>
              </a:rPr>
              <a:t>199</a:t>
            </a:r>
            <a:r>
              <a:rPr sz="1950" spc="10" dirty="0">
                <a:latin typeface="PragmaticaBook"/>
                <a:cs typeface="PragmaticaBook"/>
              </a:rPr>
              <a:t>8</a:t>
            </a:r>
            <a:r>
              <a:rPr sz="1950" spc="15" dirty="0">
                <a:latin typeface="PragmaticaBook"/>
                <a:cs typeface="PragmaticaBook"/>
              </a:rPr>
              <a:t> </a:t>
            </a:r>
            <a:r>
              <a:rPr sz="1950" spc="20" dirty="0">
                <a:latin typeface="PragmaticaBook"/>
                <a:cs typeface="PragmaticaBook"/>
              </a:rPr>
              <a:t>–</a:t>
            </a:r>
            <a:r>
              <a:rPr sz="1950" spc="10" dirty="0">
                <a:latin typeface="PragmaticaBook"/>
                <a:cs typeface="PragmaticaBook"/>
              </a:rPr>
              <a:t> </a:t>
            </a:r>
            <a:r>
              <a:rPr sz="1950" spc="5" dirty="0">
                <a:latin typeface="PragmaticaBook"/>
                <a:cs typeface="PragmaticaBook"/>
              </a:rPr>
              <a:t>200</a:t>
            </a:r>
            <a:r>
              <a:rPr sz="1950" spc="10" dirty="0">
                <a:latin typeface="PragmaticaBook"/>
                <a:cs typeface="PragmaticaBook"/>
              </a:rPr>
              <a:t>4</a:t>
            </a:r>
            <a:r>
              <a:rPr sz="1950" spc="5" dirty="0">
                <a:latin typeface="PragmaticaBook"/>
                <a:cs typeface="PragmaticaBook"/>
              </a:rPr>
              <a:t> </a:t>
            </a:r>
            <a:r>
              <a:rPr sz="1950" dirty="0">
                <a:latin typeface="PragmaticaBook"/>
                <a:cs typeface="PragmaticaBook"/>
              </a:rPr>
              <a:t>гг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61587" y="807808"/>
            <a:ext cx="82296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-125" dirty="0">
                <a:latin typeface="Pragmatica Bold"/>
                <a:cs typeface="Pragmatica Bold"/>
              </a:rPr>
              <a:t>Ме</a:t>
            </a:r>
            <a:r>
              <a:rPr sz="1950" b="1" spc="5" dirty="0">
                <a:latin typeface="Pragmatica Bold"/>
                <a:cs typeface="Pragmatica Bold"/>
              </a:rPr>
              <a:t>с</a:t>
            </a:r>
            <a:r>
              <a:rPr sz="1950" b="1" spc="10" dirty="0">
                <a:latin typeface="Pragmatica Bold"/>
                <a:cs typeface="Pragmatica Bold"/>
              </a:rPr>
              <a:t>то</a:t>
            </a:r>
            <a:endParaRPr sz="1950">
              <a:latin typeface="Pragmatica Bold"/>
              <a:cs typeface="Pragmatica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61587" y="1398352"/>
            <a:ext cx="101600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340" dirty="0">
                <a:latin typeface="PragmaticaBook"/>
                <a:cs typeface="PragmaticaBook"/>
              </a:rPr>
              <a:t>Г</a:t>
            </a:r>
            <a:r>
              <a:rPr sz="1950" spc="5" dirty="0">
                <a:latin typeface="PragmaticaBook"/>
                <a:cs typeface="PragmaticaBook"/>
              </a:rPr>
              <a:t>.</a:t>
            </a:r>
            <a:r>
              <a:rPr sz="1950" spc="10" dirty="0">
                <a:latin typeface="PragmaticaBook"/>
                <a:cs typeface="PragmaticaBook"/>
              </a:rPr>
              <a:t> ч</a:t>
            </a:r>
            <a:r>
              <a:rPr sz="1950" spc="5" dirty="0">
                <a:latin typeface="PragmaticaBook"/>
                <a:cs typeface="PragmaticaBook"/>
              </a:rPr>
              <a:t>и</a:t>
            </a:r>
            <a:r>
              <a:rPr sz="1950" spc="-15" dirty="0">
                <a:latin typeface="PragmaticaBook"/>
                <a:cs typeface="PragmaticaBook"/>
              </a:rPr>
              <a:t>к</a:t>
            </a:r>
            <a:r>
              <a:rPr sz="1950" spc="5" dirty="0">
                <a:latin typeface="PragmaticaBook"/>
                <a:cs typeface="PragmaticaBook"/>
              </a:rPr>
              <a:t>а</a:t>
            </a:r>
            <a:r>
              <a:rPr sz="1950" spc="-40" dirty="0">
                <a:latin typeface="PragmaticaBook"/>
                <a:cs typeface="PragmaticaBook"/>
              </a:rPr>
              <a:t>г</a:t>
            </a:r>
            <a:r>
              <a:rPr sz="1950" spc="10" dirty="0">
                <a:latin typeface="PragmaticaBook"/>
                <a:cs typeface="PragmaticaBook"/>
              </a:rPr>
              <a:t>о</a:t>
            </a:r>
            <a:endParaRPr sz="1950">
              <a:latin typeface="PragmaticaBook"/>
              <a:cs typeface="Pragmatica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61587" y="2011541"/>
            <a:ext cx="1054100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b="1" spc="-70" dirty="0">
                <a:latin typeface="Pragmatica Bold"/>
                <a:cs typeface="Pragmatica Bold"/>
              </a:rPr>
              <a:t>Б</a:t>
            </a:r>
            <a:r>
              <a:rPr sz="1950" b="1" spc="-95" dirty="0">
                <a:latin typeface="Pragmatica Bold"/>
                <a:cs typeface="Pragmatica Bold"/>
              </a:rPr>
              <a:t>ю</a:t>
            </a:r>
            <a:r>
              <a:rPr sz="1950" b="1" spc="10" dirty="0">
                <a:latin typeface="Pragmatica Bold"/>
                <a:cs typeface="Pragmatica Bold"/>
              </a:rPr>
              <a:t>джет</a:t>
            </a:r>
            <a:endParaRPr sz="1950">
              <a:latin typeface="Pragmatica Bold"/>
              <a:cs typeface="Pragmatica 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78000"/>
              </a:lnSpc>
            </a:pPr>
            <a:r>
              <a:rPr spc="-5" dirty="0">
                <a:latin typeface="PragmaticaBold"/>
                <a:cs typeface="PragmaticaBold"/>
              </a:rPr>
              <a:t>Milleniu</a:t>
            </a:r>
            <a:r>
              <a:rPr dirty="0">
                <a:latin typeface="PragmaticaBold"/>
                <a:cs typeface="PragmaticaBold"/>
              </a:rPr>
              <a:t>m pa</a:t>
            </a:r>
            <a:r>
              <a:rPr spc="-5" dirty="0">
                <a:latin typeface="PragmaticaBold"/>
                <a:cs typeface="PragmaticaBold"/>
              </a:rPr>
              <a:t>r</a:t>
            </a:r>
            <a:r>
              <a:rPr dirty="0">
                <a:latin typeface="PragmaticaBold"/>
                <a:cs typeface="PragmaticaBold"/>
              </a:rPr>
              <a:t>k </a:t>
            </a:r>
            <a:r>
              <a:rPr spc="-5" dirty="0">
                <a:latin typeface="PragmaticaBold"/>
                <a:cs typeface="PragmaticaBold"/>
              </a:rPr>
              <a:t>(</a:t>
            </a:r>
            <a:r>
              <a:rPr dirty="0"/>
              <a:t>ми</a:t>
            </a:r>
            <a:r>
              <a:rPr spc="-5" dirty="0"/>
              <a:t>ллен</a:t>
            </a:r>
            <a:r>
              <a:rPr dirty="0"/>
              <a:t>и</a:t>
            </a:r>
            <a:r>
              <a:rPr spc="-5" dirty="0"/>
              <a:t>у</a:t>
            </a:r>
            <a:r>
              <a:rPr dirty="0"/>
              <a:t>м</a:t>
            </a:r>
            <a:r>
              <a:rPr spc="5" dirty="0"/>
              <a:t> </a:t>
            </a:r>
            <a:r>
              <a:rPr dirty="0"/>
              <a:t>парк</a:t>
            </a:r>
            <a:r>
              <a:rPr dirty="0">
                <a:latin typeface="PragmaticaBold"/>
                <a:cs typeface="PragmaticaBold"/>
              </a:rPr>
              <a:t>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64000" y="2272280"/>
            <a:ext cx="9090025" cy="753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ллен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–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обще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</a:t>
            </a:r>
            <a:r>
              <a:rPr sz="2800" spc="-5" dirty="0">
                <a:latin typeface="PragmaticaBook"/>
                <a:cs typeface="PragmaticaBook"/>
              </a:rPr>
              <a:t>енны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 с</a:t>
            </a:r>
            <a:r>
              <a:rPr sz="2800" dirty="0">
                <a:latin typeface="PragmaticaBook"/>
                <a:cs typeface="PragmaticaBook"/>
              </a:rPr>
              <a:t>о 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об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дны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20" dirty="0">
                <a:latin typeface="PragmaticaBook"/>
                <a:cs typeface="PragmaticaBook"/>
              </a:rPr>
              <a:t>в</a:t>
            </a:r>
            <a:r>
              <a:rPr sz="2800" spc="-60" dirty="0">
                <a:latin typeface="PragmaticaBook"/>
                <a:cs typeface="PragmaticaBook"/>
              </a:rPr>
              <a:t>хо</a:t>
            </a:r>
            <a:r>
              <a:rPr sz="2800" spc="-5" dirty="0">
                <a:latin typeface="PragmaticaBook"/>
                <a:cs typeface="PragmaticaBook"/>
              </a:rPr>
              <a:t>до</a:t>
            </a:r>
            <a:r>
              <a:rPr sz="2800" spc="-120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, 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spc="-30" dirty="0">
                <a:latin typeface="PragmaticaBook"/>
                <a:cs typeface="PragmaticaBook"/>
              </a:rPr>
              <a:t>а</a:t>
            </a:r>
            <a:r>
              <a:rPr sz="2800" spc="-5" dirty="0">
                <a:latin typeface="PragmaticaBook"/>
                <a:cs typeface="PragmaticaBook"/>
              </a:rPr>
              <a:t>сп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spc="-65" dirty="0">
                <a:latin typeface="PragmaticaBook"/>
                <a:cs typeface="PragmaticaBook"/>
              </a:rPr>
              <a:t>ож</a:t>
            </a:r>
            <a:r>
              <a:rPr sz="2800" spc="-5" dirty="0">
                <a:latin typeface="PragmaticaBook"/>
                <a:cs typeface="PragmaticaBook"/>
              </a:rPr>
              <a:t>енны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 </a:t>
            </a:r>
            <a:r>
              <a:rPr sz="2800" spc="-5" dirty="0">
                <a:latin typeface="PragmaticaBook"/>
                <a:cs typeface="PragmaticaBook"/>
              </a:rPr>
              <a:t>цен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 Ч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2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14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.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ллен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20" dirty="0">
                <a:latin typeface="PragmaticaBook"/>
                <a:cs typeface="PragmaticaBook"/>
              </a:rPr>
              <a:t>в</a:t>
            </a:r>
            <a:r>
              <a:rPr sz="2800" spc="-60" dirty="0">
                <a:latin typeface="PragmaticaBook"/>
                <a:cs typeface="PragmaticaBook"/>
              </a:rPr>
              <a:t>хо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ит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 </a:t>
            </a:r>
            <a:r>
              <a:rPr sz="2800" spc="-5" dirty="0">
                <a:latin typeface="PragmaticaBook"/>
                <a:cs typeface="PragmaticaBook"/>
              </a:rPr>
              <a:t>со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в 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dirty="0">
                <a:latin typeface="PragmaticaBook"/>
                <a:cs typeface="PragmaticaBook"/>
              </a:rPr>
              <a:t>о 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омпле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2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ран</a:t>
            </a:r>
            <a:r>
              <a:rPr sz="2800" dirty="0">
                <a:latin typeface="PragmaticaBook"/>
                <a:cs typeface="PragmaticaBook"/>
              </a:rPr>
              <a:t>т </a:t>
            </a:r>
            <a:r>
              <a:rPr sz="2800" spc="-5" dirty="0">
                <a:latin typeface="PragmaticaBook"/>
                <a:cs typeface="PragmaticaBook"/>
              </a:rPr>
              <a:t>Пар</a:t>
            </a:r>
            <a:r>
              <a:rPr sz="2800" spc="-105" dirty="0">
                <a:latin typeface="PragmaticaBook"/>
                <a:cs typeface="PragmaticaBook"/>
              </a:rPr>
              <a:t>к</a:t>
            </a:r>
            <a:r>
              <a:rPr sz="2800" dirty="0">
                <a:latin typeface="PragmaticaBook"/>
                <a:cs typeface="PragmaticaBook"/>
              </a:rPr>
              <a:t>, 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spc="-30" dirty="0">
                <a:latin typeface="PragmaticaBook"/>
                <a:cs typeface="PragmaticaBook"/>
              </a:rPr>
              <a:t>а</a:t>
            </a:r>
            <a:r>
              <a:rPr sz="2800" spc="-5" dirty="0">
                <a:latin typeface="PragmaticaBook"/>
                <a:cs typeface="PragmaticaBook"/>
              </a:rPr>
              <a:t>сп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ла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ающе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ос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бере</a:t>
            </a:r>
            <a:r>
              <a:rPr sz="2800" dirty="0">
                <a:latin typeface="PragmaticaBook"/>
                <a:cs typeface="PragmaticaBook"/>
              </a:rPr>
              <a:t>гу </a:t>
            </a:r>
            <a:r>
              <a:rPr sz="2800" spc="-2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зе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-120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.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30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ль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л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сь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ие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6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л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 с</a:t>
            </a:r>
            <a:r>
              <a:rPr sz="2800" spc="-5" dirty="0">
                <a:latin typeface="PragmaticaBook"/>
                <a:cs typeface="PragmaticaBook"/>
              </a:rPr>
              <a:t> о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dirty="0">
                <a:latin typeface="PragmaticaBook"/>
                <a:cs typeface="PragmaticaBook"/>
              </a:rPr>
              <a:t>я</a:t>
            </a:r>
            <a:r>
              <a:rPr sz="2800" spc="-5" dirty="0">
                <a:latin typeface="PragmaticaBook"/>
                <a:cs typeface="PragmaticaBook"/>
              </a:rPr>
              <a:t>бр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5" dirty="0">
                <a:latin typeface="PragmaticaBook"/>
                <a:cs typeface="PragmaticaBook"/>
              </a:rPr>
              <a:t>1</a:t>
            </a:r>
            <a:r>
              <a:rPr sz="2800" dirty="0">
                <a:latin typeface="PragmaticaBook"/>
                <a:cs typeface="PragmaticaBook"/>
              </a:rPr>
              <a:t>998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5" dirty="0">
                <a:latin typeface="PragmaticaBook"/>
                <a:cs typeface="PragmaticaBook"/>
              </a:rPr>
              <a:t>ю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" dirty="0">
                <a:latin typeface="PragmaticaBook"/>
                <a:cs typeface="PragmaticaBook"/>
              </a:rPr>
              <a:t> 2</a:t>
            </a:r>
            <a:r>
              <a:rPr sz="2800" dirty="0">
                <a:latin typeface="PragmaticaBook"/>
                <a:cs typeface="PragmaticaBook"/>
              </a:rPr>
              <a:t>004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го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ме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 бы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ше</a:t>
            </a:r>
            <a:r>
              <a:rPr sz="2800" dirty="0">
                <a:latin typeface="PragmaticaBook"/>
                <a:cs typeface="PragmaticaBook"/>
              </a:rPr>
              <a:t>й 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-40" dirty="0">
                <a:latin typeface="PragmaticaBook"/>
                <a:cs typeface="PragmaticaBook"/>
              </a:rPr>
              <a:t>в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я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ки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5" dirty="0">
                <a:latin typeface="PragmaticaBook"/>
                <a:cs typeface="PragmaticaBook"/>
              </a:rPr>
              <a:t>ж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ле</a:t>
            </a:r>
            <a:r>
              <a:rPr sz="2800" dirty="0">
                <a:latin typeface="PragmaticaBook"/>
                <a:cs typeface="PragmaticaBook"/>
              </a:rPr>
              <a:t>з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дор</a:t>
            </a:r>
            <a:r>
              <a:rPr sz="2800" spc="-7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ж</a:t>
            </a:r>
            <a:r>
              <a:rPr sz="2800" spc="-5" dirty="0">
                <a:latin typeface="PragmaticaBook"/>
                <a:cs typeface="PragmaticaBook"/>
              </a:rPr>
              <a:t>но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ом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ан</a:t>
            </a:r>
            <a:r>
              <a:rPr sz="2800" dirty="0">
                <a:latin typeface="PragmaticaBook"/>
                <a:cs typeface="PragmaticaBook"/>
              </a:rPr>
              <a:t>ии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25" dirty="0">
                <a:latin typeface="PragmaticaBook"/>
                <a:cs typeface="PragmaticaBook"/>
              </a:rPr>
              <a:t>I</a:t>
            </a:r>
            <a:r>
              <a:rPr sz="2800" spc="-5" dirty="0">
                <a:latin typeface="PragmaticaBook"/>
                <a:cs typeface="PragmaticaBook"/>
              </a:rPr>
              <a:t>lli</a:t>
            </a:r>
            <a:r>
              <a:rPr sz="2800" dirty="0">
                <a:latin typeface="PragmaticaBook"/>
                <a:cs typeface="PragmaticaBook"/>
              </a:rPr>
              <a:t>n</a:t>
            </a:r>
            <a:r>
              <a:rPr sz="2800" spc="-5" dirty="0">
                <a:latin typeface="PragmaticaBook"/>
                <a:cs typeface="PragmaticaBook"/>
              </a:rPr>
              <a:t>oi</a:t>
            </a:r>
            <a:r>
              <a:rPr sz="2800" dirty="0">
                <a:latin typeface="PragmaticaBook"/>
                <a:cs typeface="PragmaticaBook"/>
              </a:rPr>
              <a:t>s </a:t>
            </a:r>
            <a:r>
              <a:rPr sz="2800" spc="-5" dirty="0">
                <a:latin typeface="PragmaticaBook"/>
                <a:cs typeface="PragmaticaBook"/>
              </a:rPr>
              <a:t>Ce</a:t>
            </a:r>
            <a:r>
              <a:rPr sz="2800" dirty="0">
                <a:latin typeface="PragmaticaBook"/>
                <a:cs typeface="PragmaticaBook"/>
              </a:rPr>
              <a:t>n</a:t>
            </a:r>
            <a:r>
              <a:rPr sz="2800" spc="-5" dirty="0">
                <a:latin typeface="PragmaticaBook"/>
                <a:cs typeface="PragmaticaBook"/>
              </a:rPr>
              <a:t>t</a:t>
            </a:r>
            <a:r>
              <a:rPr sz="2800" spc="-35" dirty="0">
                <a:latin typeface="PragmaticaBook"/>
                <a:cs typeface="PragmaticaBook"/>
              </a:rPr>
              <a:t>r</a:t>
            </a:r>
            <a:r>
              <a:rPr sz="2800" spc="-5" dirty="0">
                <a:latin typeface="PragmaticaBook"/>
                <a:cs typeface="PragmaticaBook"/>
              </a:rPr>
              <a:t>a</a:t>
            </a:r>
            <a:r>
              <a:rPr sz="2800" dirty="0">
                <a:latin typeface="PragmaticaBook"/>
                <a:cs typeface="PragmaticaBook"/>
              </a:rPr>
              <a:t>l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Rail</a:t>
            </a:r>
            <a:r>
              <a:rPr sz="2800" spc="-35" dirty="0">
                <a:latin typeface="PragmaticaBook"/>
                <a:cs typeface="PragmaticaBook"/>
              </a:rPr>
              <a:t>r</a:t>
            </a:r>
            <a:r>
              <a:rPr sz="2800" spc="-5" dirty="0">
                <a:latin typeface="PragmaticaBook"/>
                <a:cs typeface="PragmaticaBook"/>
              </a:rPr>
              <a:t>o</a:t>
            </a:r>
            <a:r>
              <a:rPr sz="2800" spc="-30" dirty="0">
                <a:latin typeface="PragmaticaBook"/>
                <a:cs typeface="PragmaticaBook"/>
              </a:rPr>
              <a:t>a</a:t>
            </a:r>
            <a:r>
              <a:rPr sz="2800" spc="-114" dirty="0">
                <a:latin typeface="PragmaticaBook"/>
                <a:cs typeface="PragmaticaBook"/>
              </a:rPr>
              <a:t>d</a:t>
            </a:r>
            <a:r>
              <a:rPr sz="2800" dirty="0">
                <a:latin typeface="PragmaticaBook"/>
                <a:cs typeface="PragmaticaBook"/>
              </a:rPr>
              <a:t>.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ллен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з</a:t>
            </a:r>
            <a:r>
              <a:rPr sz="2800" spc="-5" dirty="0">
                <a:latin typeface="PragmaticaBook"/>
                <a:cs typeface="PragmaticaBook"/>
              </a:rPr>
              <a:t>ан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spc="-25" dirty="0">
                <a:latin typeface="PragmaticaBook"/>
                <a:cs typeface="PragmaticaBook"/>
              </a:rPr>
              <a:t>а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 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ерр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150" dirty="0">
                <a:latin typeface="PragmaticaBook"/>
                <a:cs typeface="PragmaticaBook"/>
              </a:rPr>
              <a:t>ю</a:t>
            </a:r>
            <a:r>
              <a:rPr sz="2800" dirty="0">
                <a:latin typeface="PragmaticaBook"/>
                <a:cs typeface="PragmaticaBook"/>
              </a:rPr>
              <a:t>, п</a:t>
            </a:r>
            <a:r>
              <a:rPr sz="2800" spc="-5" dirty="0">
                <a:latin typeface="PragmaticaBook"/>
                <a:cs typeface="PragmaticaBook"/>
              </a:rPr>
              <a:t>лощад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0" dirty="0">
                <a:latin typeface="PragmaticaBook"/>
                <a:cs typeface="PragmaticaBook"/>
              </a:rPr>
              <a:t>от</a:t>
            </a:r>
            <a:r>
              <a:rPr sz="2800" spc="-5" dirty="0">
                <a:latin typeface="PragmaticaBook"/>
                <a:cs typeface="PragmaticaBook"/>
              </a:rPr>
              <a:t>оро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со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-4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я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99 000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spc="-90" dirty="0">
                <a:latin typeface="PragmaticaBook"/>
                <a:cs typeface="PragmaticaBook"/>
              </a:rPr>
              <a:t>2</a:t>
            </a:r>
            <a:r>
              <a:rPr sz="2800" dirty="0">
                <a:latin typeface="PragmaticaBook"/>
                <a:cs typeface="PragmaticaBook"/>
              </a:rPr>
              <a:t>.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70" dirty="0">
                <a:latin typeface="PragmaticaBook"/>
                <a:cs typeface="PragmaticaBook"/>
              </a:rPr>
              <a:t>р</a:t>
            </a:r>
            <a:r>
              <a:rPr sz="2800" spc="-65" dirty="0">
                <a:latin typeface="PragmaticaBook"/>
                <a:cs typeface="PragmaticaBook"/>
              </a:rPr>
              <a:t>ж</a:t>
            </a:r>
            <a:r>
              <a:rPr sz="2800" spc="-5" dirty="0">
                <a:latin typeface="PragmaticaBook"/>
                <a:cs typeface="PragmaticaBook"/>
              </a:rPr>
              <a:t>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</a:t>
            </a:r>
            <a:r>
              <a:rPr sz="2800" spc="-5" dirty="0">
                <a:latin typeface="PragmaticaBook"/>
                <a:cs typeface="PragmaticaBook"/>
              </a:rPr>
              <a:t>енно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5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тк</a:t>
            </a:r>
            <a:r>
              <a:rPr sz="2800" spc="-5" dirty="0">
                <a:latin typeface="PragmaticaBook"/>
                <a:cs typeface="PragmaticaBook"/>
              </a:rPr>
              <a:t>ры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114" dirty="0">
                <a:latin typeface="PragmaticaBook"/>
                <a:cs typeface="PragmaticaBook"/>
              </a:rPr>
              <a:t>и</a:t>
            </a:r>
            <a:r>
              <a:rPr sz="2800" dirty="0">
                <a:latin typeface="PragmaticaBook"/>
                <a:cs typeface="PragmaticaBook"/>
              </a:rPr>
              <a:t>, </a:t>
            </a:r>
            <a:r>
              <a:rPr sz="2800" spc="-5" dirty="0">
                <a:latin typeface="PragmaticaBook"/>
                <a:cs typeface="PragmaticaBook"/>
              </a:rPr>
              <a:t>со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яв</a:t>
            </a:r>
            <a:r>
              <a:rPr sz="2800" spc="-5" dirty="0">
                <a:latin typeface="PragmaticaBook"/>
                <a:cs typeface="PragmaticaBook"/>
              </a:rPr>
              <a:t>шемс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5" dirty="0">
                <a:latin typeface="PragmaticaBook"/>
                <a:cs typeface="PragmaticaBook"/>
              </a:rPr>
              <a:t>1</a:t>
            </a:r>
            <a:r>
              <a:rPr sz="2800" dirty="0">
                <a:latin typeface="PragmaticaBook"/>
                <a:cs typeface="PragmaticaBook"/>
              </a:rPr>
              <a:t>6 и</a:t>
            </a:r>
            <a:r>
              <a:rPr sz="2800" spc="-55" dirty="0">
                <a:latin typeface="PragmaticaBook"/>
                <a:cs typeface="PragmaticaBook"/>
              </a:rPr>
              <a:t>ю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5" dirty="0">
                <a:latin typeface="PragmaticaBook"/>
                <a:cs typeface="PragmaticaBook"/>
              </a:rPr>
              <a:t>2</a:t>
            </a:r>
            <a:r>
              <a:rPr sz="2800" dirty="0">
                <a:latin typeface="PragmaticaBook"/>
                <a:cs typeface="PragmaticaBook"/>
              </a:rPr>
              <a:t>004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5" dirty="0">
                <a:latin typeface="PragmaticaBook"/>
                <a:cs typeface="PragmaticaBook"/>
              </a:rPr>
              <a:t>г</a:t>
            </a:r>
            <a:r>
              <a:rPr sz="2800" spc="-5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д</a:t>
            </a:r>
            <a:r>
              <a:rPr sz="2800" spc="-11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, п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25" dirty="0">
                <a:latin typeface="PragmaticaBook"/>
                <a:cs typeface="PragmaticaBook"/>
              </a:rPr>
              <a:t>с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ал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dirty="0">
                <a:latin typeface="PragmaticaBook"/>
                <a:cs typeface="PragmaticaBook"/>
              </a:rPr>
              <a:t>яд</a:t>
            </a:r>
            <a:r>
              <a:rPr sz="2800" spc="-25" dirty="0">
                <a:latin typeface="PragmaticaBook"/>
                <a:cs typeface="PragmaticaBook"/>
              </a:rPr>
              <a:t>к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300 000 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ло</a:t>
            </a:r>
            <a:r>
              <a:rPr sz="2800" dirty="0">
                <a:latin typeface="PragmaticaBook"/>
                <a:cs typeface="PragmaticaBook"/>
              </a:rPr>
              <a:t>ве</a:t>
            </a:r>
            <a:r>
              <a:rPr sz="2800" spc="-105" dirty="0">
                <a:latin typeface="PragmaticaBook"/>
                <a:cs typeface="PragmaticaBook"/>
              </a:rPr>
              <a:t>к</a:t>
            </a:r>
            <a:r>
              <a:rPr sz="2800" dirty="0">
                <a:latin typeface="PragmaticaBook"/>
                <a:cs typeface="PragmaticaBook"/>
              </a:rPr>
              <a:t>.</a:t>
            </a:r>
            <a:endParaRPr sz="2800">
              <a:latin typeface="PragmaticaBook"/>
              <a:cs typeface="PragmaticaBook"/>
            </a:endParaRPr>
          </a:p>
          <a:p>
            <a:pPr marL="12700" marR="17145">
              <a:lnSpc>
                <a:spcPts val="2710"/>
              </a:lnSpc>
            </a:pPr>
            <a:r>
              <a:rPr sz="2800" dirty="0">
                <a:latin typeface="PragmaticaBook"/>
                <a:cs typeface="PragmaticaBook"/>
              </a:rPr>
              <a:t>С</a:t>
            </a:r>
            <a:r>
              <a:rPr sz="2800" spc="-5" dirty="0">
                <a:latin typeface="PragmaticaBook"/>
                <a:cs typeface="PragmaticaBook"/>
              </a:rPr>
              <a:t> момен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ончан</a:t>
            </a:r>
            <a:r>
              <a:rPr sz="2800" dirty="0">
                <a:latin typeface="PragmaticaBook"/>
                <a:cs typeface="PragmaticaBook"/>
              </a:rPr>
              <a:t>ия 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ллен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 </a:t>
            </a:r>
            <a:r>
              <a:rPr sz="2800" spc="-5" dirty="0">
                <a:latin typeface="PragmaticaBook"/>
                <a:cs typeface="PragmaticaBook"/>
              </a:rPr>
              <a:t>бы</a:t>
            </a:r>
            <a:r>
              <a:rPr sz="2800" dirty="0">
                <a:latin typeface="PragmaticaBook"/>
                <a:cs typeface="PragmaticaBook"/>
              </a:rPr>
              <a:t>л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70" dirty="0">
                <a:latin typeface="PragmaticaBook"/>
                <a:cs typeface="PragmaticaBook"/>
              </a:rPr>
              <a:t>у</a:t>
            </a:r>
            <a:r>
              <a:rPr sz="2800" spc="-5" dirty="0">
                <a:latin typeface="PragmaticaBook"/>
                <a:cs typeface="PragmaticaBook"/>
              </a:rPr>
              <a:t>до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ое</a:t>
            </a:r>
            <a:r>
              <a:rPr sz="2800" dirty="0">
                <a:latin typeface="PragmaticaBook"/>
                <a:cs typeface="PragmaticaBook"/>
              </a:rPr>
              <a:t>н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б</a:t>
            </a:r>
            <a:r>
              <a:rPr sz="2800" spc="-5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ле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 че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3</a:t>
            </a:r>
            <a:r>
              <a:rPr sz="2800" dirty="0">
                <a:latin typeface="PragmaticaBook"/>
                <a:cs typeface="PragmaticaBook"/>
              </a:rPr>
              <a:t>0</a:t>
            </a:r>
            <a:r>
              <a:rPr sz="2800" spc="-110" dirty="0">
                <a:latin typeface="PragmaticaBook"/>
                <a:cs typeface="PragmaticaBook"/>
              </a:rPr>
              <a:t>-</a:t>
            </a:r>
            <a:r>
              <a:rPr sz="2800" dirty="0">
                <a:latin typeface="PragmaticaBook"/>
                <a:cs typeface="PragmaticaBook"/>
              </a:rPr>
              <a:t>ти </a:t>
            </a:r>
            <a:r>
              <a:rPr sz="2800" spc="-5" dirty="0">
                <a:latin typeface="PragmaticaBook"/>
                <a:cs typeface="PragmaticaBook"/>
              </a:rPr>
              <a:t>пре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5" dirty="0">
                <a:latin typeface="PragmaticaBook"/>
                <a:cs typeface="PragmaticaBook"/>
              </a:rPr>
              <a:t>жны</a:t>
            </a:r>
            <a:r>
              <a:rPr sz="2800" dirty="0">
                <a:latin typeface="PragmaticaBook"/>
                <a:cs typeface="PragmaticaBook"/>
              </a:rPr>
              <a:t>х </a:t>
            </a:r>
            <a:r>
              <a:rPr sz="2800" spc="-5" dirty="0">
                <a:latin typeface="PragmaticaBook"/>
                <a:cs typeface="PragmaticaBook"/>
              </a:rPr>
              <a:t>на</a:t>
            </a:r>
            <a:r>
              <a:rPr sz="280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ра</a:t>
            </a:r>
            <a:r>
              <a:rPr sz="2800" dirty="0">
                <a:latin typeface="PragmaticaBook"/>
                <a:cs typeface="PragmaticaBook"/>
              </a:rPr>
              <a:t>д</a:t>
            </a:r>
            <a:endParaRPr sz="2800">
              <a:latin typeface="PragmaticaBook"/>
              <a:cs typeface="PragmaticaBook"/>
            </a:endParaRPr>
          </a:p>
          <a:p>
            <a:pPr marL="12700">
              <a:lnSpc>
                <a:spcPts val="2335"/>
              </a:lnSpc>
            </a:pPr>
            <a:r>
              <a:rPr sz="2800" dirty="0">
                <a:latin typeface="PragmaticaBook"/>
                <a:cs typeface="PragmaticaBook"/>
              </a:rPr>
              <a:t>в 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65" dirty="0">
                <a:latin typeface="PragmaticaBook"/>
                <a:cs typeface="PragmaticaBook"/>
              </a:rPr>
              <a:t>б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spc="-25" dirty="0">
                <a:latin typeface="PragmaticaBook"/>
                <a:cs typeface="PragmaticaBook"/>
              </a:rPr>
              <a:t>а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5" dirty="0">
                <a:latin typeface="PragmaticaBook"/>
                <a:cs typeface="PragmaticaBook"/>
              </a:rPr>
              <a:t> а</a:t>
            </a:r>
            <a:r>
              <a:rPr sz="2800" spc="-70" dirty="0">
                <a:latin typeface="PragmaticaBook"/>
                <a:cs typeface="PragmaticaBook"/>
              </a:rPr>
              <a:t>р</a:t>
            </a:r>
            <a:r>
              <a:rPr sz="2800" dirty="0">
                <a:latin typeface="PragmaticaBook"/>
                <a:cs typeface="PragmaticaBook"/>
              </a:rPr>
              <a:t>хи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кт</a:t>
            </a:r>
            <a:r>
              <a:rPr sz="2800" spc="-5" dirty="0">
                <a:latin typeface="PragmaticaBook"/>
                <a:cs typeface="PragmaticaBook"/>
              </a:rPr>
              <a:t>ур</a:t>
            </a:r>
            <a:r>
              <a:rPr sz="2800" dirty="0">
                <a:latin typeface="PragmaticaBook"/>
                <a:cs typeface="PragmaticaBook"/>
              </a:rPr>
              <a:t>ы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40" dirty="0">
                <a:latin typeface="PragmaticaBook"/>
                <a:cs typeface="PragmaticaBook"/>
              </a:rPr>
              <a:t>у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</a:t>
            </a:r>
            <a:r>
              <a:rPr sz="2800" spc="-11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.</a:t>
            </a:r>
            <a:endParaRPr sz="2800">
              <a:latin typeface="PragmaticaBook"/>
              <a:cs typeface="PragmaticaBook"/>
            </a:endParaRPr>
          </a:p>
          <a:p>
            <a:pPr marL="12700" marR="423545">
              <a:lnSpc>
                <a:spcPct val="79800"/>
              </a:lnSpc>
              <a:spcBef>
                <a:spcPts val="365"/>
              </a:spcBef>
            </a:pPr>
            <a:r>
              <a:rPr sz="2800" spc="-5" dirty="0">
                <a:latin typeface="PragmaticaBook"/>
                <a:cs typeface="PragmaticaBook"/>
              </a:rPr>
              <a:t>Б</a:t>
            </a:r>
            <a:r>
              <a:rPr sz="2800" spc="-55" dirty="0">
                <a:latin typeface="PragmaticaBook"/>
                <a:cs typeface="PragmaticaBook"/>
              </a:rPr>
              <a:t>ю</a:t>
            </a:r>
            <a:r>
              <a:rPr sz="2800" spc="70" dirty="0">
                <a:latin typeface="PragmaticaBook"/>
                <a:cs typeface="PragmaticaBook"/>
              </a:rPr>
              <a:t>д</a:t>
            </a:r>
            <a:r>
              <a:rPr sz="2800" spc="-65" dirty="0">
                <a:latin typeface="PragmaticaBook"/>
                <a:cs typeface="PragmaticaBook"/>
              </a:rPr>
              <a:t>ж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 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со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ил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10" dirty="0">
                <a:latin typeface="PragmaticaBook"/>
                <a:cs typeface="PragmaticaBook"/>
              </a:rPr>
              <a:t>$</a:t>
            </a:r>
            <a:r>
              <a:rPr sz="2800" dirty="0">
                <a:latin typeface="PragmaticaBook"/>
                <a:cs typeface="PragmaticaBook"/>
              </a:rPr>
              <a:t>450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оно</a:t>
            </a:r>
            <a:r>
              <a:rPr sz="2800" dirty="0">
                <a:latin typeface="PragmaticaBook"/>
                <a:cs typeface="PragmaticaBook"/>
              </a:rPr>
              <a:t>в 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spc="-5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лларо</a:t>
            </a:r>
            <a:r>
              <a:rPr sz="2800" spc="-90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. </a:t>
            </a:r>
            <a:r>
              <a:rPr sz="2800" spc="-20" dirty="0">
                <a:latin typeface="PragmaticaBook"/>
                <a:cs typeface="PragmaticaBook"/>
              </a:rPr>
              <a:t>И</a:t>
            </a:r>
            <a:r>
              <a:rPr sz="2800" dirty="0">
                <a:latin typeface="PragmaticaBook"/>
                <a:cs typeface="PragmaticaBook"/>
              </a:rPr>
              <a:t>з 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дс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б</a:t>
            </a:r>
            <a:r>
              <a:rPr sz="2800" spc="-55" dirty="0">
                <a:latin typeface="PragmaticaBook"/>
                <a:cs typeface="PragmaticaBook"/>
              </a:rPr>
              <a:t>ю</a:t>
            </a:r>
            <a:r>
              <a:rPr sz="2800" spc="70" dirty="0">
                <a:latin typeface="PragmaticaBook"/>
                <a:cs typeface="PragmaticaBook"/>
              </a:rPr>
              <a:t>д</a:t>
            </a:r>
            <a:r>
              <a:rPr sz="2800" spc="-65" dirty="0">
                <a:latin typeface="PragmaticaBook"/>
                <a:cs typeface="PragmaticaBook"/>
              </a:rPr>
              <a:t>ж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был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ыпл</a:t>
            </a:r>
            <a:r>
              <a:rPr sz="2800" spc="-70" dirty="0">
                <a:latin typeface="PragmaticaBook"/>
                <a:cs typeface="PragmaticaBook"/>
              </a:rPr>
              <a:t>а</a:t>
            </a:r>
            <a:r>
              <a:rPr sz="2800" spc="-5" dirty="0">
                <a:latin typeface="PragmaticaBook"/>
                <a:cs typeface="PragmaticaBook"/>
              </a:rPr>
              <a:t>чен</a:t>
            </a:r>
            <a:r>
              <a:rPr sz="2800" dirty="0">
                <a:latin typeface="PragmaticaBook"/>
                <a:cs typeface="PragmaticaBook"/>
              </a:rPr>
              <a:t>о в </a:t>
            </a:r>
            <a:r>
              <a:rPr sz="2800" spc="-5" dirty="0">
                <a:latin typeface="PragmaticaBook"/>
                <a:cs typeface="PragmaticaBook"/>
              </a:rPr>
              <a:t>обще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35" dirty="0">
                <a:latin typeface="PragmaticaBook"/>
                <a:cs typeface="PragmaticaBook"/>
              </a:rPr>
              <a:t>с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spc="-7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ж</a:t>
            </a:r>
            <a:r>
              <a:rPr sz="2800" spc="-5" dirty="0">
                <a:latin typeface="PragmaticaBook"/>
                <a:cs typeface="PragmaticaBook"/>
              </a:rPr>
              <a:t>но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5" dirty="0">
                <a:latin typeface="PragmaticaBook"/>
                <a:cs typeface="PragmaticaBook"/>
              </a:rPr>
              <a:t> $2</a:t>
            </a:r>
            <a:r>
              <a:rPr sz="2800" dirty="0">
                <a:latin typeface="PragmaticaBook"/>
                <a:cs typeface="PragmaticaBook"/>
              </a:rPr>
              <a:t>70 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лл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оно</a:t>
            </a:r>
            <a:r>
              <a:rPr sz="2800" spc="-90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, 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шуюс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25" dirty="0">
                <a:latin typeface="PragmaticaBook"/>
                <a:cs typeface="PragmaticaBook"/>
              </a:rPr>
              <a:t>с</a:t>
            </a:r>
            <a:r>
              <a:rPr sz="2800" spc="-5" dirty="0">
                <a:latin typeface="PragmaticaBook"/>
                <a:cs typeface="PragmaticaBook"/>
              </a:rPr>
              <a:t>умм</a:t>
            </a:r>
            <a:r>
              <a:rPr sz="2800" dirty="0">
                <a:latin typeface="PragmaticaBook"/>
                <a:cs typeface="PragmaticaBook"/>
              </a:rPr>
              <a:t>у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со</a:t>
            </a:r>
            <a:r>
              <a:rPr sz="2800" dirty="0">
                <a:latin typeface="PragmaticaBook"/>
                <a:cs typeface="PragmaticaBook"/>
              </a:rPr>
              <a:t>б</a:t>
            </a:r>
            <a:r>
              <a:rPr sz="2800" spc="-5" dirty="0">
                <a:latin typeface="PragmaticaBook"/>
                <a:cs typeface="PragmaticaBook"/>
              </a:rPr>
              <a:t>рал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5" dirty="0">
                <a:latin typeface="PragmaticaBook"/>
                <a:cs typeface="PragmaticaBook"/>
              </a:rPr>
              <a:t>б</a:t>
            </a:r>
            <a:r>
              <a:rPr sz="2800" spc="-5" dirty="0">
                <a:latin typeface="PragmaticaBook"/>
                <a:cs typeface="PragmaticaBook"/>
              </a:rPr>
              <a:t>ла</a:t>
            </a:r>
            <a:r>
              <a:rPr sz="2800" spc="-65" dirty="0">
                <a:latin typeface="PragmaticaBook"/>
                <a:cs typeface="PragmaticaBook"/>
              </a:rPr>
              <a:t>г</a:t>
            </a:r>
            <a:r>
              <a:rPr sz="2800" spc="-5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д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я 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spc="-25" dirty="0">
                <a:latin typeface="PragmaticaBook"/>
                <a:cs typeface="PragmaticaBook"/>
              </a:rPr>
              <a:t>а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ны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вз</a:t>
            </a:r>
            <a:r>
              <a:rPr sz="2800" spc="-5" dirty="0">
                <a:latin typeface="PragmaticaBook"/>
                <a:cs typeface="PragmaticaBook"/>
              </a:rPr>
              <a:t>носа</a:t>
            </a:r>
            <a:r>
              <a:rPr sz="2800" spc="-114" dirty="0">
                <a:latin typeface="PragmaticaBook"/>
                <a:cs typeface="PragmaticaBook"/>
              </a:rPr>
              <a:t>м</a:t>
            </a:r>
            <a:r>
              <a:rPr sz="2800" dirty="0">
                <a:latin typeface="PragmaticaBook"/>
                <a:cs typeface="PragmaticaBook"/>
              </a:rPr>
              <a:t>. По </a:t>
            </a:r>
            <a:r>
              <a:rPr sz="2800" spc="-5" dirty="0">
                <a:latin typeface="PragmaticaBook"/>
                <a:cs typeface="PragmaticaBook"/>
              </a:rPr>
              <a:t>оцен</a:t>
            </a:r>
            <a:r>
              <a:rPr sz="2800" spc="-2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дс</a:t>
            </a:r>
            <a:r>
              <a:rPr sz="2800" dirty="0">
                <a:latin typeface="PragmaticaBook"/>
                <a:cs typeface="PragmaticaBook"/>
              </a:rPr>
              <a:t>ких </a:t>
            </a:r>
            <a:r>
              <a:rPr sz="2800" spc="-4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spc="-25" dirty="0">
                <a:latin typeface="PragmaticaBook"/>
                <a:cs typeface="PragmaticaBook"/>
              </a:rPr>
              <a:t>а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з</a:t>
            </a:r>
            <a:r>
              <a:rPr sz="2800" spc="-5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spc="-5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ты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а</a:t>
            </a:r>
            <a:endParaRPr sz="2800">
              <a:latin typeface="PragmaticaBook"/>
              <a:cs typeface="PragmaticaBook"/>
            </a:endParaRPr>
          </a:p>
          <a:p>
            <a:pPr marL="12700">
              <a:lnSpc>
                <a:spcPts val="2395"/>
              </a:lnSpc>
            </a:pP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л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у</a:t>
            </a:r>
            <a:r>
              <a:rPr sz="2800" dirty="0">
                <a:latin typeface="PragmaticaBook"/>
                <a:cs typeface="PragmaticaBook"/>
              </a:rPr>
              <a:t>пя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я за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сч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ур</a:t>
            </a:r>
            <a:r>
              <a:rPr sz="2800" dirty="0">
                <a:latin typeface="PragmaticaBook"/>
                <a:cs typeface="PragmaticaBook"/>
              </a:rPr>
              <a:t>из</a:t>
            </a:r>
            <a:r>
              <a:rPr sz="2800" spc="-5" dirty="0">
                <a:latin typeface="PragmaticaBook"/>
                <a:cs typeface="PragmaticaBook"/>
              </a:rPr>
              <a:t>м</a:t>
            </a:r>
            <a:r>
              <a:rPr sz="2800" spc="-11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. </a:t>
            </a:r>
            <a:r>
              <a:rPr sz="2800" spc="-8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а</a:t>
            </a:r>
            <a:r>
              <a:rPr sz="2800" spc="50" dirty="0">
                <a:latin typeface="PragmaticaBook"/>
                <a:cs typeface="PragmaticaBook"/>
              </a:rPr>
              <a:t>ж</a:t>
            </a:r>
            <a:r>
              <a:rPr sz="2800" spc="-5" dirty="0">
                <a:latin typeface="PragmaticaBook"/>
                <a:cs typeface="PragmaticaBook"/>
              </a:rPr>
              <a:t>ды</a:t>
            </a:r>
            <a:r>
              <a:rPr sz="2800" dirty="0">
                <a:latin typeface="PragmaticaBook"/>
                <a:cs typeface="PragmaticaBook"/>
              </a:rPr>
              <a:t>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го</a:t>
            </a:r>
            <a:r>
              <a:rPr sz="2800" dirty="0">
                <a:latin typeface="PragmaticaBook"/>
                <a:cs typeface="PragmaticaBook"/>
              </a:rPr>
              <a:t>д</a:t>
            </a:r>
            <a:endParaRPr sz="2800">
              <a:latin typeface="PragmaticaBook"/>
              <a:cs typeface="PragmaticaBook"/>
            </a:endParaRPr>
          </a:p>
          <a:p>
            <a:pPr marL="12700" marR="1902460">
              <a:lnSpc>
                <a:spcPts val="2710"/>
              </a:lnSpc>
              <a:spcBef>
                <a:spcPts val="315"/>
              </a:spcBef>
            </a:pP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ар</a:t>
            </a:r>
            <a:r>
              <a:rPr sz="2800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4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ле</a:t>
            </a:r>
            <a:r>
              <a:rPr sz="2800" spc="-25" dirty="0">
                <a:latin typeface="PragmaticaBook"/>
                <a:cs typeface="PragmaticaBook"/>
              </a:rPr>
              <a:t>ка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dirty="0">
                <a:latin typeface="PragmaticaBook"/>
                <a:cs typeface="PragmaticaBook"/>
              </a:rPr>
              <a:t>я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spc="-25" dirty="0">
                <a:latin typeface="PragmaticaBook"/>
                <a:cs typeface="PragmaticaBook"/>
              </a:rPr>
              <a:t>к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2</a:t>
            </a:r>
            <a:r>
              <a:rPr sz="2800" spc="-55" dirty="0">
                <a:latin typeface="PragmaticaBook"/>
                <a:cs typeface="PragmaticaBook"/>
              </a:rPr>
              <a:t>—</a:t>
            </a:r>
            <a:r>
              <a:rPr sz="2800" dirty="0">
                <a:latin typeface="PragmaticaBook"/>
                <a:cs typeface="PragmaticaBook"/>
              </a:rPr>
              <a:t>3</a:t>
            </a:r>
            <a:r>
              <a:rPr sz="2800" spc="-5" dirty="0">
                <a:latin typeface="PragmaticaBook"/>
                <a:cs typeface="PragmaticaBook"/>
              </a:rPr>
              <a:t> м</a:t>
            </a:r>
            <a:r>
              <a:rPr sz="2800" dirty="0">
                <a:latin typeface="PragmaticaBook"/>
                <a:cs typeface="PragmaticaBook"/>
              </a:rPr>
              <a:t>илли</a:t>
            </a:r>
            <a:r>
              <a:rPr sz="2800" spc="-1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1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в п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с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dirty="0">
                <a:latin typeface="PragmaticaBook"/>
                <a:cs typeface="PragmaticaBook"/>
              </a:rPr>
              <a:t>лей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4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д.</a:t>
            </a:r>
            <a:endParaRPr sz="2800">
              <a:latin typeface="PragmaticaBook"/>
              <a:cs typeface="PragmaticaBoo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19364" y="2020462"/>
            <a:ext cx="5860345" cy="3772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572" y="2020462"/>
            <a:ext cx="5867884" cy="37720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3998" y="6320734"/>
            <a:ext cx="4292600" cy="852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950" b="1" dirty="0">
                <a:latin typeface="PragmaticaBold"/>
                <a:cs typeface="PragmaticaBold"/>
              </a:rPr>
              <a:t>A</a:t>
            </a:r>
            <a:r>
              <a:rPr sz="2950" b="1" spc="-5" dirty="0">
                <a:latin typeface="PragmaticaBold"/>
                <a:cs typeface="PragmaticaBold"/>
              </a:rPr>
              <a:t>T</a:t>
            </a:r>
            <a:r>
              <a:rPr sz="2950" b="1" dirty="0">
                <a:latin typeface="PragmaticaBold"/>
                <a:cs typeface="PragmaticaBold"/>
              </a:rPr>
              <a:t>&amp;T </a:t>
            </a:r>
            <a:r>
              <a:rPr sz="2950" b="1" spc="-5" dirty="0">
                <a:latin typeface="PragmaticaBold"/>
                <a:cs typeface="PragmaticaBold"/>
              </a:rPr>
              <a:t>Pl</a:t>
            </a:r>
            <a:r>
              <a:rPr sz="2950" b="1" dirty="0">
                <a:latin typeface="PragmaticaBold"/>
                <a:cs typeface="PragmaticaBold"/>
              </a:rPr>
              <a:t>a</a:t>
            </a:r>
            <a:r>
              <a:rPr sz="2950" b="1" spc="-5" dirty="0">
                <a:latin typeface="PragmaticaBold"/>
                <a:cs typeface="PragmaticaBold"/>
              </a:rPr>
              <a:t>z</a:t>
            </a:r>
            <a:r>
              <a:rPr sz="2950" b="1" dirty="0">
                <a:latin typeface="PragmaticaBold"/>
                <a:cs typeface="PragmaticaBold"/>
              </a:rPr>
              <a:t>a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dirty="0">
                <a:latin typeface="Pragmatica Bold"/>
                <a:cs typeface="Pragmatica Bold"/>
              </a:rPr>
              <a:t>и</a:t>
            </a:r>
            <a:r>
              <a:rPr sz="2950" b="1" spc="-5" dirty="0">
                <a:latin typeface="Pragmatica Bold"/>
                <a:cs typeface="Pragmatica Bold"/>
              </a:rPr>
              <a:t> </a:t>
            </a:r>
            <a:r>
              <a:rPr sz="2950" b="1" spc="-415" dirty="0">
                <a:latin typeface="Pragmatica Bold"/>
                <a:cs typeface="Pragmatica Bold"/>
              </a:rPr>
              <a:t>С</a:t>
            </a:r>
            <a:r>
              <a:rPr sz="2950" b="1" spc="-5" dirty="0">
                <a:latin typeface="PragmaticaBold"/>
                <a:cs typeface="PragmaticaBold"/>
              </a:rPr>
              <a:t>lo</a:t>
            </a:r>
            <a:r>
              <a:rPr sz="2950" b="1" dirty="0">
                <a:latin typeface="PragmaticaBold"/>
                <a:cs typeface="PragmaticaBold"/>
              </a:rPr>
              <a:t>ad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dirty="0">
                <a:latin typeface="PragmaticaBold"/>
                <a:cs typeface="PragmaticaBold"/>
              </a:rPr>
              <a:t>Ga</a:t>
            </a:r>
            <a:r>
              <a:rPr sz="2950" b="1" spc="-5" dirty="0">
                <a:latin typeface="PragmaticaBold"/>
                <a:cs typeface="PragmaticaBold"/>
              </a:rPr>
              <a:t>t</a:t>
            </a:r>
            <a:r>
              <a:rPr sz="2950" b="1" dirty="0">
                <a:latin typeface="PragmaticaBold"/>
                <a:cs typeface="PragmaticaBold"/>
              </a:rPr>
              <a:t>e (</a:t>
            </a:r>
            <a:r>
              <a:rPr sz="2950" b="1" spc="-95" dirty="0">
                <a:latin typeface="Pragmatica Bold"/>
                <a:cs typeface="Pragmatica Bold"/>
              </a:rPr>
              <a:t>Ан</a:t>
            </a:r>
            <a:r>
              <a:rPr sz="2950" b="1" spc="-5" dirty="0">
                <a:latin typeface="Pragmatica Bold"/>
                <a:cs typeface="Pragmatica Bold"/>
              </a:rPr>
              <a:t>и</a:t>
            </a:r>
            <a:r>
              <a:rPr sz="2950" b="1" dirty="0">
                <a:latin typeface="Pragmatica Bold"/>
                <a:cs typeface="Pragmatica Bold"/>
              </a:rPr>
              <a:t>ш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405" dirty="0">
                <a:latin typeface="Pragmatica Bold"/>
                <a:cs typeface="Pragmatica Bold"/>
              </a:rPr>
              <a:t>К</a:t>
            </a:r>
            <a:r>
              <a:rPr sz="2950" b="1" dirty="0">
                <a:latin typeface="Pragmatica Bold"/>
                <a:cs typeface="Pragmatica Bold"/>
              </a:rPr>
              <a:t>апу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Bold"/>
                <a:cs typeface="PragmaticaBold"/>
              </a:rPr>
              <a:t>)</a:t>
            </a:r>
            <a:endParaRPr sz="2950">
              <a:latin typeface="PragmaticaBold"/>
              <a:cs typeface="Pragmatic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3998" y="7671457"/>
            <a:ext cx="5943600" cy="1751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99"/>
              </a:lnSpc>
            </a:pP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кры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dirty="0">
                <a:latin typeface="PragmaticaBook"/>
                <a:cs typeface="PragmaticaBook"/>
              </a:rPr>
              <a:t>лощ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а с </a:t>
            </a:r>
            <a:r>
              <a:rPr sz="2950" spc="-5" dirty="0">
                <a:latin typeface="PragmaticaBook"/>
                <a:cs typeface="PragmaticaBook"/>
              </a:rPr>
              <a:t>не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ы</a:t>
            </a:r>
            <a:r>
              <a:rPr sz="2950" spc="-5" dirty="0">
                <a:latin typeface="PragmaticaBook"/>
                <a:cs typeface="PragmaticaBook"/>
              </a:rPr>
              <a:t>чн</a:t>
            </a:r>
            <a:r>
              <a:rPr sz="2950" dirty="0">
                <a:latin typeface="PragmaticaBook"/>
                <a:cs typeface="PragmaticaBook"/>
              </a:rPr>
              <a:t>ой 100</a:t>
            </a:r>
            <a:r>
              <a:rPr sz="2950" spc="-110" dirty="0">
                <a:latin typeface="PragmaticaBook"/>
                <a:cs typeface="PragmaticaBook"/>
              </a:rPr>
              <a:t>-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нн</a:t>
            </a:r>
            <a:r>
              <a:rPr sz="2950" dirty="0">
                <a:latin typeface="PragmaticaBook"/>
                <a:cs typeface="PragmaticaBook"/>
              </a:rPr>
              <a:t>ой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8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ьпту</a:t>
            </a:r>
            <a:r>
              <a:rPr sz="2950" dirty="0">
                <a:latin typeface="PragmaticaBook"/>
                <a:cs typeface="PragmaticaBook"/>
              </a:rPr>
              <a:t>рой </a:t>
            </a:r>
            <a:r>
              <a:rPr sz="2950" spc="70" dirty="0">
                <a:latin typeface="PragmaticaBook"/>
                <a:cs typeface="PragmaticaBook"/>
              </a:rPr>
              <a:t>C</a:t>
            </a:r>
            <a:r>
              <a:rPr sz="2950" dirty="0">
                <a:latin typeface="PragmaticaBook"/>
                <a:cs typeface="PragmaticaBook"/>
              </a:rPr>
              <a:t>lo</a:t>
            </a:r>
            <a:r>
              <a:rPr sz="2950" spc="-5" dirty="0">
                <a:latin typeface="PragmaticaBook"/>
                <a:cs typeface="PragmaticaBook"/>
              </a:rPr>
              <a:t>u</a:t>
            </a:r>
            <a:r>
              <a:rPr sz="2950" dirty="0">
                <a:latin typeface="PragmaticaBook"/>
                <a:cs typeface="PragmaticaBook"/>
              </a:rPr>
              <a:t>d G</a:t>
            </a:r>
            <a:r>
              <a:rPr sz="2950" spc="-5" dirty="0">
                <a:latin typeface="PragmaticaBook"/>
                <a:cs typeface="PragmaticaBook"/>
              </a:rPr>
              <a:t>at</a:t>
            </a:r>
            <a:r>
              <a:rPr sz="2950" dirty="0">
                <a:latin typeface="PragmaticaBook"/>
                <a:cs typeface="PragmaticaBook"/>
              </a:rPr>
              <a:t>e </a:t>
            </a:r>
            <a:r>
              <a:rPr sz="2950" spc="-5" dirty="0">
                <a:latin typeface="PragmaticaBook"/>
                <a:cs typeface="PragmaticaBook"/>
              </a:rPr>
              <a:t>(</a:t>
            </a:r>
            <a:r>
              <a:rPr sz="2950" spc="20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7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360" dirty="0">
                <a:latin typeface="PragmaticaBook"/>
                <a:cs typeface="PragmaticaBook"/>
              </a:rPr>
              <a:t>Г</a:t>
            </a:r>
            <a:r>
              <a:rPr sz="2950" spc="-5" dirty="0">
                <a:latin typeface="PragmaticaBook"/>
                <a:cs typeface="PragmaticaBook"/>
              </a:rPr>
              <a:t>еи</a:t>
            </a:r>
            <a:r>
              <a:rPr sz="2950" spc="-30" dirty="0">
                <a:latin typeface="Arial"/>
                <a:cs typeface="Arial"/>
              </a:rPr>
              <a:t>̆</a:t>
            </a:r>
            <a:r>
              <a:rPr sz="2950" dirty="0">
                <a:latin typeface="PragmaticaBook"/>
                <a:cs typeface="PragmaticaBook"/>
              </a:rPr>
              <a:t>т – </a:t>
            </a:r>
            <a:r>
              <a:rPr sz="2950" spc="-5" dirty="0">
                <a:latin typeface="PragmaticaBook"/>
                <a:cs typeface="PragmaticaBook"/>
              </a:rPr>
              <a:t>«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70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6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чн</a:t>
            </a:r>
            <a:r>
              <a:rPr sz="2950" dirty="0">
                <a:latin typeface="PragmaticaBook"/>
                <a:cs typeface="PragmaticaBook"/>
              </a:rPr>
              <a:t>ые 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60" dirty="0">
                <a:latin typeface="PragmaticaBook"/>
                <a:cs typeface="PragmaticaBook"/>
              </a:rPr>
              <a:t>а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»</a:t>
            </a:r>
            <a:r>
              <a:rPr sz="2950" spc="-5" dirty="0">
                <a:latin typeface="PragmaticaBook"/>
                <a:cs typeface="PragmaticaBook"/>
              </a:rPr>
              <a:t>).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spc="-835" dirty="0">
                <a:latin typeface="Pragmatica Bold"/>
                <a:cs typeface="Pragmatica Bold"/>
              </a:rPr>
              <a:t>О</a:t>
            </a:r>
            <a:r>
              <a:rPr sz="4950" spc="-30" dirty="0">
                <a:latin typeface="Pragmatica Bold"/>
                <a:cs typeface="Pragmatica Bold"/>
              </a:rPr>
              <a:t>с</a:t>
            </a:r>
            <a:r>
              <a:rPr sz="4950" spc="-40" dirty="0">
                <a:latin typeface="Pragmatica Bold"/>
                <a:cs typeface="Pragmatica Bold"/>
              </a:rPr>
              <a:t>но</a:t>
            </a:r>
            <a:r>
              <a:rPr sz="4950" spc="-30" dirty="0">
                <a:latin typeface="Pragmatica Bold"/>
                <a:cs typeface="Pragmatica Bold"/>
              </a:rPr>
              <a:t>в</a:t>
            </a:r>
            <a:r>
              <a:rPr sz="4950" spc="-40" dirty="0">
                <a:latin typeface="Pragmatica Bold"/>
                <a:cs typeface="Pragmatica Bold"/>
              </a:rPr>
              <a:t>ные</a:t>
            </a:r>
            <a:r>
              <a:rPr sz="4950" spc="5" dirty="0">
                <a:latin typeface="Pragmatica Bold"/>
                <a:cs typeface="Pragmatica Bold"/>
              </a:rPr>
              <a:t> </a:t>
            </a:r>
            <a:r>
              <a:rPr sz="4950" spc="-35" dirty="0">
                <a:latin typeface="Pragmatica Bold"/>
                <a:cs typeface="Pragmatica Bold"/>
              </a:rPr>
              <a:t>д</a:t>
            </a:r>
            <a:r>
              <a:rPr sz="4950" spc="-40" dirty="0">
                <a:latin typeface="Pragmatica Bold"/>
                <a:cs typeface="Pragmatica Bold"/>
              </a:rPr>
              <a:t>о</a:t>
            </a:r>
            <a:r>
              <a:rPr sz="4950" spc="-30" dirty="0">
                <a:latin typeface="Pragmatica Bold"/>
                <a:cs typeface="Pragmatica Bold"/>
              </a:rPr>
              <a:t>с</a:t>
            </a:r>
            <a:r>
              <a:rPr sz="4950" spc="-35" dirty="0">
                <a:latin typeface="Pragmatica Bold"/>
                <a:cs typeface="Pragmatica Bold"/>
              </a:rPr>
              <a:t>топ</a:t>
            </a:r>
            <a:r>
              <a:rPr sz="4950" spc="-40" dirty="0">
                <a:latin typeface="Pragmatica Bold"/>
                <a:cs typeface="Pragmatica Bold"/>
              </a:rPr>
              <a:t>р</a:t>
            </a:r>
            <a:r>
              <a:rPr sz="4950" spc="-35" dirty="0">
                <a:latin typeface="Pragmatica Bold"/>
                <a:cs typeface="Pragmatica Bold"/>
              </a:rPr>
              <a:t>и</a:t>
            </a:r>
            <a:r>
              <a:rPr sz="4950" spc="-45" dirty="0">
                <a:latin typeface="Pragmatica Bold"/>
                <a:cs typeface="Pragmatica Bold"/>
              </a:rPr>
              <a:t>м</a:t>
            </a:r>
            <a:r>
              <a:rPr sz="4950" spc="-30" dirty="0">
                <a:latin typeface="Pragmatica Bold"/>
                <a:cs typeface="Pragmatica Bold"/>
              </a:rPr>
              <a:t>е</a:t>
            </a:r>
            <a:r>
              <a:rPr sz="4950" spc="-35" dirty="0">
                <a:latin typeface="Pragmatica Bold"/>
                <a:cs typeface="Pragmatica Bold"/>
              </a:rPr>
              <a:t>чат</a:t>
            </a:r>
            <a:r>
              <a:rPr sz="4950" spc="-30" dirty="0">
                <a:latin typeface="Pragmatica Bold"/>
                <a:cs typeface="Pragmatica Bold"/>
              </a:rPr>
              <a:t>е</a:t>
            </a:r>
            <a:r>
              <a:rPr sz="4950" spc="-40" dirty="0">
                <a:latin typeface="Pragmatica Bold"/>
                <a:cs typeface="Pragmatica Bold"/>
              </a:rPr>
              <a:t>льно</a:t>
            </a:r>
            <a:r>
              <a:rPr sz="4950" spc="-30" dirty="0">
                <a:latin typeface="Pragmatica Bold"/>
                <a:cs typeface="Pragmatica Bold"/>
              </a:rPr>
              <a:t>с</a:t>
            </a:r>
            <a:r>
              <a:rPr sz="4950" spc="-35" dirty="0">
                <a:latin typeface="Pragmatica Bold"/>
                <a:cs typeface="Pragmatica Bold"/>
              </a:rPr>
              <a:t>ти</a:t>
            </a:r>
            <a:r>
              <a:rPr sz="4950" spc="5" dirty="0">
                <a:latin typeface="Pragmatica Bold"/>
                <a:cs typeface="Pragmatica Bold"/>
              </a:rPr>
              <a:t> </a:t>
            </a:r>
            <a:r>
              <a:rPr sz="4950" spc="-45" dirty="0">
                <a:latin typeface="Pragmatica Bold"/>
                <a:cs typeface="Pragmatica Bold"/>
              </a:rPr>
              <a:t>м</a:t>
            </a:r>
            <a:r>
              <a:rPr sz="4950" spc="-35" dirty="0">
                <a:latin typeface="Pragmatica Bold"/>
                <a:cs typeface="Pragmatica Bold"/>
              </a:rPr>
              <a:t>и</a:t>
            </a:r>
            <a:r>
              <a:rPr sz="4950" spc="-40" dirty="0">
                <a:latin typeface="Pragmatica Bold"/>
                <a:cs typeface="Pragmatica Bold"/>
              </a:rPr>
              <a:t>лл</a:t>
            </a:r>
            <a:r>
              <a:rPr sz="4950" spc="-30" dirty="0">
                <a:latin typeface="Pragmatica Bold"/>
                <a:cs typeface="Pragmatica Bold"/>
              </a:rPr>
              <a:t>е</a:t>
            </a:r>
            <a:r>
              <a:rPr sz="4950" spc="-40" dirty="0">
                <a:latin typeface="Pragmatica Bold"/>
                <a:cs typeface="Pragmatica Bold"/>
              </a:rPr>
              <a:t>н</a:t>
            </a:r>
            <a:r>
              <a:rPr sz="4950" spc="-35" dirty="0">
                <a:latin typeface="Pragmatica Bold"/>
                <a:cs typeface="Pragmatica Bold"/>
              </a:rPr>
              <a:t>иум</a:t>
            </a:r>
            <a:r>
              <a:rPr sz="4950" spc="-5" dirty="0">
                <a:latin typeface="Pragmatica Bold"/>
                <a:cs typeface="Pragmatica Bold"/>
              </a:rPr>
              <a:t> </a:t>
            </a:r>
            <a:r>
              <a:rPr sz="4950" spc="-35" dirty="0">
                <a:latin typeface="Pragmatica Bold"/>
                <a:cs typeface="Pragmatica Bold"/>
              </a:rPr>
              <a:t>п</a:t>
            </a:r>
            <a:r>
              <a:rPr sz="4950" spc="-40" dirty="0">
                <a:latin typeface="Pragmatica Bold"/>
                <a:cs typeface="Pragmatica Bold"/>
              </a:rPr>
              <a:t>ар</a:t>
            </a:r>
            <a:r>
              <a:rPr sz="4950" spc="-30" dirty="0">
                <a:latin typeface="Pragmatica Bold"/>
                <a:cs typeface="Pragmatica Bold"/>
              </a:rPr>
              <a:t>к</a:t>
            </a:r>
            <a:endParaRPr sz="4950">
              <a:latin typeface="Pragmatica Bold"/>
              <a:cs typeface="Pragmatica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1808" y="6290578"/>
            <a:ext cx="3082290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10"/>
              </a:lnSpc>
            </a:pPr>
            <a:r>
              <a:rPr sz="2950" b="1" spc="-5" dirty="0">
                <a:latin typeface="PragmaticaBold"/>
                <a:cs typeface="PragmaticaBold"/>
              </a:rPr>
              <a:t>Crow</a:t>
            </a:r>
            <a:r>
              <a:rPr sz="2950" b="1" dirty="0">
                <a:latin typeface="PragmaticaBold"/>
                <a:cs typeface="PragmaticaBold"/>
              </a:rPr>
              <a:t>n </a:t>
            </a:r>
            <a:r>
              <a:rPr sz="2950" b="1" spc="-5" dirty="0">
                <a:latin typeface="PragmaticaBold"/>
                <a:cs typeface="PragmaticaBold"/>
              </a:rPr>
              <a:t>F</a:t>
            </a:r>
            <a:r>
              <a:rPr sz="2950" b="1" dirty="0">
                <a:latin typeface="PragmaticaBold"/>
                <a:cs typeface="PragmaticaBold"/>
              </a:rPr>
              <a:t>o</a:t>
            </a:r>
            <a:r>
              <a:rPr sz="2950" b="1" spc="-5" dirty="0">
                <a:latin typeface="PragmaticaBold"/>
                <a:cs typeface="PragmaticaBold"/>
              </a:rPr>
              <a:t>unt</a:t>
            </a:r>
            <a:r>
              <a:rPr sz="2950" b="1" dirty="0">
                <a:latin typeface="PragmaticaBold"/>
                <a:cs typeface="PragmaticaBold"/>
              </a:rPr>
              <a:t>a</a:t>
            </a:r>
            <a:r>
              <a:rPr sz="2950" b="1" spc="-5" dirty="0">
                <a:latin typeface="PragmaticaBold"/>
                <a:cs typeface="PragmaticaBold"/>
              </a:rPr>
              <a:t>i</a:t>
            </a:r>
            <a:r>
              <a:rPr sz="2950" b="1" dirty="0">
                <a:latin typeface="PragmaticaBold"/>
                <a:cs typeface="PragmaticaBold"/>
              </a:rPr>
              <a:t>n (</a:t>
            </a:r>
            <a:r>
              <a:rPr sz="2950" b="1" spc="-310" dirty="0">
                <a:latin typeface="Pragmatica Bold"/>
                <a:cs typeface="Pragmatica Bold"/>
              </a:rPr>
              <a:t>Жа</a:t>
            </a:r>
            <a:r>
              <a:rPr sz="2950" b="1" dirty="0">
                <a:latin typeface="Pragmatica Bold"/>
                <a:cs typeface="Pragmatica Bold"/>
              </a:rPr>
              <a:t>у</a:t>
            </a:r>
            <a:r>
              <a:rPr sz="2950" b="1" spc="-10" dirty="0">
                <a:latin typeface="Pragmatica Bold"/>
                <a:cs typeface="Pragmatica Bold"/>
              </a:rPr>
              <a:t>м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200" dirty="0">
                <a:latin typeface="Pragmatica Bold"/>
                <a:cs typeface="Pragmatica Bold"/>
              </a:rPr>
              <a:t>П</a:t>
            </a:r>
            <a:r>
              <a:rPr sz="2950" b="1" spc="-175" dirty="0">
                <a:latin typeface="Pragmatica Bold"/>
                <a:cs typeface="Pragmatica Bold"/>
              </a:rPr>
              <a:t>л</a:t>
            </a:r>
            <a:r>
              <a:rPr sz="2950" b="1" dirty="0">
                <a:latin typeface="Pragmatica Bold"/>
                <a:cs typeface="Pragmatica Bold"/>
              </a:rPr>
              <a:t>ен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dirty="0">
                <a:latin typeface="PragmaticaBold"/>
                <a:cs typeface="PragmaticaBold"/>
              </a:rPr>
              <a:t>)</a:t>
            </a:r>
            <a:endParaRPr sz="2950">
              <a:latin typeface="PragmaticaBold"/>
              <a:cs typeface="Pragmatica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91808" y="7565911"/>
            <a:ext cx="5834380" cy="294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900"/>
              </a:lnSpc>
            </a:pPr>
            <a:r>
              <a:rPr sz="2950" spc="-5" dirty="0">
                <a:latin typeface="PragmaticaBook"/>
                <a:cs typeface="PragmaticaBook"/>
              </a:rPr>
              <a:t>Не</a:t>
            </a:r>
            <a:r>
              <a:rPr sz="2950" dirty="0">
                <a:latin typeface="PragmaticaBook"/>
                <a:cs typeface="PragmaticaBook"/>
              </a:rPr>
              <a:t>обы</a:t>
            </a:r>
            <a:r>
              <a:rPr sz="2950" spc="-5" dirty="0">
                <a:latin typeface="PragmaticaBook"/>
                <a:cs typeface="PragmaticaBook"/>
              </a:rPr>
              <a:t>чн</a:t>
            </a:r>
            <a:r>
              <a:rPr sz="2950" dirty="0">
                <a:latin typeface="PragmaticaBook"/>
                <a:cs typeface="PragmaticaBook"/>
              </a:rPr>
              <a:t>ый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фо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ч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ющ</a:t>
            </a:r>
            <a:r>
              <a:rPr sz="2950" spc="-5" dirty="0">
                <a:latin typeface="PragmaticaBook"/>
                <a:cs typeface="PragmaticaBook"/>
              </a:rPr>
              <a:t>ий 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spc="-29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28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65" dirty="0">
                <a:latin typeface="PragmaticaBook"/>
                <a:cs typeface="PragmaticaBook"/>
              </a:rPr>
              <a:t>ж</a:t>
            </a:r>
            <a:r>
              <a:rPr sz="2950" spc="-5" dirty="0">
                <a:latin typeface="PragmaticaBook"/>
                <a:cs typeface="PragmaticaBook"/>
              </a:rPr>
              <a:t>ени</a:t>
            </a:r>
            <a:r>
              <a:rPr sz="2950" dirty="0">
                <a:latin typeface="PragmaticaBook"/>
                <a:cs typeface="PragmaticaBook"/>
              </a:rPr>
              <a:t>е и со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енн</a:t>
            </a:r>
            <a:r>
              <a:rPr sz="2950" dirty="0">
                <a:latin typeface="PragmaticaBook"/>
                <a:cs typeface="PragmaticaBook"/>
              </a:rPr>
              <a:t>ые</a:t>
            </a:r>
            <a:r>
              <a:rPr sz="2950" spc="-5" dirty="0">
                <a:latin typeface="PragmaticaBook"/>
                <a:cs typeface="PragmaticaBook"/>
              </a:rPr>
              <a:t> ви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spc="-65" dirty="0">
                <a:latin typeface="PragmaticaBook"/>
                <a:cs typeface="PragmaticaBook"/>
              </a:rPr>
              <a:t>е</a:t>
            </a:r>
            <a:r>
              <a:rPr sz="2950" spc="-5" dirty="0">
                <a:latin typeface="PragmaticaBook"/>
                <a:cs typeface="PragmaticaBook"/>
              </a:rPr>
              <a:t>хн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лог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120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. </a:t>
            </a:r>
            <a:r>
              <a:rPr sz="2950" spc="-95" dirty="0">
                <a:latin typeface="PragmaticaBook"/>
                <a:cs typeface="PragmaticaBook"/>
              </a:rPr>
              <a:t>Р</a:t>
            </a:r>
            <a:r>
              <a:rPr sz="2950" spc="-35" dirty="0">
                <a:latin typeface="PragmaticaBook"/>
                <a:cs typeface="PragmaticaBook"/>
              </a:rPr>
              <a:t>а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5" dirty="0">
                <a:latin typeface="PragmaticaBook"/>
                <a:cs typeface="PragmaticaBook"/>
              </a:rPr>
              <a:t>о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т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ри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5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70" dirty="0">
                <a:latin typeface="PragmaticaBook"/>
                <a:cs typeface="PragmaticaBook"/>
              </a:rPr>
              <a:t>х</a:t>
            </a:r>
            <a:r>
              <a:rPr sz="2950" spc="-55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dirty="0">
                <a:latin typeface="PragmaticaBook"/>
                <a:cs typeface="PragmaticaBook"/>
              </a:rPr>
              <a:t>щ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х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ых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40" dirty="0">
                <a:latin typeface="PragmaticaBook"/>
                <a:cs typeface="PragmaticaBook"/>
              </a:rPr>
              <a:t>ус</a:t>
            </a:r>
            <a:r>
              <a:rPr sz="2950" dirty="0">
                <a:latin typeface="PragmaticaBook"/>
                <a:cs typeface="PragmaticaBook"/>
              </a:rPr>
              <a:t>ло</a:t>
            </a:r>
            <a:r>
              <a:rPr sz="2950" spc="-5" dirty="0">
                <a:latin typeface="PragmaticaBook"/>
                <a:cs typeface="PragmaticaBook"/>
              </a:rPr>
              <a:t>вия</a:t>
            </a:r>
            <a:r>
              <a:rPr sz="2950" dirty="0">
                <a:latin typeface="PragmaticaBook"/>
                <a:cs typeface="PragmaticaBook"/>
              </a:rPr>
              <a:t>х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 м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dirty="0">
                <a:latin typeface="PragmaticaBook"/>
                <a:cs typeface="PragmaticaBook"/>
              </a:rPr>
              <a:t>о ок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" dirty="0">
                <a:latin typeface="PragmaticaBook"/>
                <a:cs typeface="PragmaticaBook"/>
              </a:rPr>
              <a:t>р</a:t>
            </a:r>
            <a:r>
              <a:rPr sz="2950" spc="-130" dirty="0">
                <a:latin typeface="PragmaticaBook"/>
                <a:cs typeface="PragmaticaBook"/>
              </a:rPr>
              <a:t>ь</a:t>
            </a:r>
            <a:r>
              <a:rPr sz="2950" dirty="0">
                <a:latin typeface="PragmaticaBook"/>
                <a:cs typeface="PragmaticaBook"/>
              </a:rPr>
              <a:t>.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Ви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ря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а 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5" dirty="0">
                <a:latin typeface="PragmaticaBook"/>
                <a:cs typeface="PragmaticaBook"/>
              </a:rPr>
              <a:t>ш</a:t>
            </a:r>
            <a:r>
              <a:rPr sz="2950" spc="-5" dirty="0">
                <a:latin typeface="PragmaticaBook"/>
                <a:cs typeface="PragmaticaBook"/>
              </a:rPr>
              <a:t>ня</a:t>
            </a:r>
            <a:r>
              <a:rPr sz="2950" dirty="0">
                <a:latin typeface="PragmaticaBook"/>
                <a:cs typeface="PragmaticaBook"/>
              </a:rPr>
              <a:t>х 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зо</a:t>
            </a:r>
            <a:r>
              <a:rPr sz="2950" spc="-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25" dirty="0">
                <a:latin typeface="PragmaticaBook"/>
                <a:cs typeface="PragmaticaBook"/>
              </a:rPr>
              <a:t>жа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т см</a:t>
            </a:r>
            <a:r>
              <a:rPr sz="2950" spc="-5" dirty="0">
                <a:latin typeface="PragmaticaBook"/>
                <a:cs typeface="PragmaticaBook"/>
              </a:rPr>
              <a:t>еня</a:t>
            </a:r>
            <a:r>
              <a:rPr sz="2950" dirty="0">
                <a:latin typeface="PragmaticaBook"/>
                <a:cs typeface="PragmaticaBook"/>
              </a:rPr>
              <a:t>ющ</a:t>
            </a:r>
            <a:r>
              <a:rPr sz="2950" spc="-5" dirty="0">
                <a:latin typeface="PragmaticaBook"/>
                <a:cs typeface="PragmaticaBook"/>
              </a:rPr>
              <a:t>ие</a:t>
            </a:r>
            <a:r>
              <a:rPr sz="2950" dirty="0">
                <a:latin typeface="PragmaticaBook"/>
                <a:cs typeface="PragmaticaBook"/>
              </a:rPr>
              <a:t>ся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ца </a:t>
            </a:r>
            <a:r>
              <a:rPr sz="2950" spc="-5" dirty="0">
                <a:latin typeface="PragmaticaBook"/>
                <a:cs typeface="PragmaticaBook"/>
              </a:rPr>
              <a:t>чи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х</a:t>
            </a:r>
            <a:r>
              <a:rPr sz="2950" spc="-5" dirty="0">
                <a:latin typeface="PragmaticaBook"/>
                <a:cs typeface="PragmaticaBook"/>
              </a:rPr>
              <a:t> жи</a:t>
            </a:r>
            <a:r>
              <a:rPr sz="2950" spc="-55" dirty="0">
                <a:latin typeface="PragmaticaBook"/>
                <a:cs typeface="PragmaticaBook"/>
              </a:rPr>
              <a:t>те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еи</a:t>
            </a:r>
            <a:r>
              <a:rPr sz="2950" spc="-30" dirty="0">
                <a:latin typeface="Arial"/>
                <a:cs typeface="Arial"/>
              </a:rPr>
              <a:t>̆</a:t>
            </a:r>
            <a:r>
              <a:rPr sz="2950" dirty="0">
                <a:latin typeface="PragmaticaBook"/>
                <a:cs typeface="PragmaticaBook"/>
              </a:rPr>
              <a:t>.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408189" y="6290578"/>
            <a:ext cx="3653154" cy="809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210"/>
              </a:lnSpc>
            </a:pPr>
            <a:r>
              <a:rPr sz="2950" b="1" dirty="0">
                <a:latin typeface="PragmaticaBold"/>
                <a:cs typeface="PragmaticaBold"/>
              </a:rPr>
              <a:t>Jay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Bold"/>
                <a:cs typeface="PragmaticaBold"/>
              </a:rPr>
              <a:t>Pritz</a:t>
            </a:r>
            <a:r>
              <a:rPr sz="2950" b="1" spc="-10" dirty="0">
                <a:latin typeface="PragmaticaBold"/>
                <a:cs typeface="PragmaticaBold"/>
              </a:rPr>
              <a:t>k</a:t>
            </a:r>
            <a:r>
              <a:rPr sz="2950" b="1" dirty="0">
                <a:latin typeface="PragmaticaBold"/>
                <a:cs typeface="PragmaticaBold"/>
              </a:rPr>
              <a:t>er </a:t>
            </a:r>
            <a:r>
              <a:rPr sz="2950" b="1" spc="-5" dirty="0">
                <a:latin typeface="PragmaticaBold"/>
                <a:cs typeface="PragmaticaBold"/>
              </a:rPr>
              <a:t>P</a:t>
            </a:r>
            <a:r>
              <a:rPr sz="2950" b="1" dirty="0">
                <a:latin typeface="PragmaticaBold"/>
                <a:cs typeface="PragmaticaBold"/>
              </a:rPr>
              <a:t>a</a:t>
            </a:r>
            <a:r>
              <a:rPr sz="2950" b="1" spc="-5" dirty="0">
                <a:latin typeface="PragmaticaBold"/>
                <a:cs typeface="PragmaticaBold"/>
              </a:rPr>
              <a:t>vilio</a:t>
            </a:r>
            <a:r>
              <a:rPr sz="2950" b="1" dirty="0">
                <a:latin typeface="PragmaticaBold"/>
                <a:cs typeface="PragmaticaBold"/>
              </a:rPr>
              <a:t>n (</a:t>
            </a:r>
            <a:r>
              <a:rPr sz="2950" b="1" spc="-225" dirty="0">
                <a:latin typeface="Pragmatica Bold"/>
                <a:cs typeface="Pragmatica Bold"/>
              </a:rPr>
              <a:t>Ф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энк </a:t>
            </a:r>
            <a:r>
              <a:rPr sz="2950" b="1" spc="-495" dirty="0">
                <a:latin typeface="Pragmatica Bold"/>
                <a:cs typeface="Pragmatica Bold"/>
              </a:rPr>
              <a:t>О</a:t>
            </a:r>
            <a:r>
              <a:rPr sz="2950" b="1" dirty="0">
                <a:latin typeface="Pragmatica Bold"/>
                <a:cs typeface="Pragmatica Bold"/>
              </a:rPr>
              <a:t>уэн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140" dirty="0">
                <a:latin typeface="Pragmatica Bold"/>
                <a:cs typeface="Pragmatica Bold"/>
              </a:rPr>
              <a:t>Г</a:t>
            </a:r>
            <a:r>
              <a:rPr sz="2950" b="1" spc="-150" dirty="0">
                <a:latin typeface="Pragmatica Bold"/>
                <a:cs typeface="Pragmatica Bold"/>
              </a:rPr>
              <a:t>е</a:t>
            </a:r>
            <a:r>
              <a:rPr sz="2950" b="1" spc="-5" dirty="0">
                <a:latin typeface="Pragmatica Bold"/>
                <a:cs typeface="Pragmatica Bold"/>
              </a:rPr>
              <a:t>ри</a:t>
            </a:r>
            <a:r>
              <a:rPr sz="2950" b="1" dirty="0">
                <a:latin typeface="PragmaticaBold"/>
                <a:cs typeface="PragmaticaBold"/>
              </a:rPr>
              <a:t>)</a:t>
            </a:r>
            <a:endParaRPr sz="2950">
              <a:latin typeface="PragmaticaBold"/>
              <a:cs typeface="Pragmatica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08189" y="7493033"/>
            <a:ext cx="5041900" cy="2853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6200">
              <a:lnSpc>
                <a:spcPct val="91700"/>
              </a:lnSpc>
            </a:pPr>
            <a:r>
              <a:rPr sz="2950" spc="-9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5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тна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dirty="0">
                <a:latin typeface="PragmaticaBook"/>
                <a:cs typeface="PragmaticaBook"/>
              </a:rPr>
              <a:t>лощ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а </a:t>
            </a:r>
            <a:r>
              <a:rPr sz="2950" spc="-5" dirty="0">
                <a:latin typeface="PragmaticaBook"/>
                <a:cs typeface="PragmaticaBook"/>
              </a:rPr>
              <a:t>уни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ьн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10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аи</a:t>
            </a:r>
            <a:r>
              <a:rPr sz="2950" spc="-30" dirty="0">
                <a:latin typeface="Arial"/>
                <a:cs typeface="Arial"/>
              </a:rPr>
              <a:t>̆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spc="-120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, с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ч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ющ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не</a:t>
            </a:r>
            <a:r>
              <a:rPr sz="2950" spc="-65" dirty="0">
                <a:latin typeface="PragmaticaBook"/>
                <a:cs typeface="PragmaticaBook"/>
              </a:rPr>
              <a:t>р</a:t>
            </a:r>
            <a:r>
              <a:rPr sz="2950" spc="-25" dirty="0">
                <a:latin typeface="PragmaticaBook"/>
                <a:cs typeface="PragmaticaBook"/>
              </a:rPr>
              <a:t>ж</a:t>
            </a:r>
            <a:r>
              <a:rPr sz="2950" spc="-5" dirty="0">
                <a:latin typeface="PragmaticaBook"/>
                <a:cs typeface="PragmaticaBook"/>
              </a:rPr>
              <a:t>аве</a:t>
            </a:r>
            <a:r>
              <a:rPr sz="2950" dirty="0">
                <a:latin typeface="PragmaticaBook"/>
                <a:cs typeface="PragmaticaBook"/>
              </a:rPr>
              <a:t>ющ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ю 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ль и</a:t>
            </a:r>
            <a:r>
              <a:rPr sz="2950" spc="-5" dirty="0">
                <a:latin typeface="PragmaticaBook"/>
                <a:cs typeface="PragmaticaBook"/>
              </a:rPr>
              <a:t> т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авяну</a:t>
            </a:r>
            <a:r>
              <a:rPr sz="2950" dirty="0">
                <a:latin typeface="PragmaticaBook"/>
                <a:cs typeface="PragmaticaBook"/>
              </a:rPr>
              <a:t>ю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spc="-25" dirty="0">
                <a:latin typeface="PragmaticaBook"/>
                <a:cs typeface="PragmaticaBook"/>
              </a:rPr>
              <a:t>ж</a:t>
            </a:r>
            <a:r>
              <a:rPr sz="2950" spc="-5" dirty="0">
                <a:latin typeface="PragmaticaBook"/>
                <a:cs typeface="PragmaticaBook"/>
              </a:rPr>
              <a:t>аи</a:t>
            </a:r>
            <a:r>
              <a:rPr sz="2950" spc="-30" dirty="0">
                <a:latin typeface="Arial"/>
                <a:cs typeface="Arial"/>
              </a:rPr>
              <a:t>̆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28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.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ts val="2970"/>
              </a:lnSpc>
            </a:pP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ти</a:t>
            </a:r>
            <a:r>
              <a:rPr sz="2950" dirty="0">
                <a:latin typeface="PragmaticaBook"/>
                <a:cs typeface="PragmaticaBook"/>
              </a:rPr>
              <a:t>мо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лощ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дки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dirty="0">
                <a:latin typeface="PragmaticaBook"/>
                <a:cs typeface="PragmaticaBook"/>
              </a:rPr>
              <a:t>ри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ts val="3215"/>
              </a:lnSpc>
            </a:pP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4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зы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ьн</a:t>
            </a:r>
            <a:r>
              <a:rPr sz="2950" dirty="0">
                <a:latin typeface="PragmaticaBook"/>
                <a:cs typeface="PragmaticaBook"/>
              </a:rPr>
              <a:t>ых</a:t>
            </a:r>
            <a:r>
              <a:rPr sz="2950" spc="-5" dirty="0">
                <a:latin typeface="PragmaticaBook"/>
                <a:cs typeface="PragmaticaBook"/>
              </a:rPr>
              <a:t> в</a:t>
            </a:r>
            <a:r>
              <a:rPr sz="2950" dirty="0">
                <a:latin typeface="PragmaticaBook"/>
                <a:cs typeface="PragmaticaBook"/>
              </a:rPr>
              <a:t>ы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туп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ения</a:t>
            </a:r>
            <a:r>
              <a:rPr sz="2950" dirty="0">
                <a:latin typeface="PragmaticaBook"/>
                <a:cs typeface="PragmaticaBook"/>
              </a:rPr>
              <a:t>х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ts val="3375"/>
              </a:lnSpc>
            </a:pPr>
            <a:r>
              <a:rPr sz="2950" dirty="0">
                <a:latin typeface="PragmaticaBook"/>
                <a:cs typeface="PragmaticaBook"/>
              </a:rPr>
              <a:t>11000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29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.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64720" y="2020462"/>
            <a:ext cx="5850293" cy="3772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C:\Users\Anton\Downloads\40465d68a9a91c8b56ccfaf4007b00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75459"/>
            <a:ext cx="20104100" cy="1346868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82528" y="305975"/>
            <a:ext cx="10052050" cy="1587998"/>
          </a:xfrm>
          <a:prstGeom prst="rect">
            <a:avLst/>
          </a:prstGeom>
        </p:spPr>
        <p:txBody>
          <a:bodyPr lIns="201040" tIns="100520" rIns="201040" bIns="10052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Арт-объект</a:t>
            </a:r>
            <a:r>
              <a:rPr lang="ru-RU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 Облачные врата 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dirty="0" err="1">
                <a:solidFill>
                  <a:schemeClr val="lt1"/>
                </a:solidFill>
                <a:latin typeface="Roboto Light" charset="0"/>
                <a:ea typeface="Roboto Light" charset="0"/>
                <a:cs typeface="Roboto Medium"/>
                <a:sym typeface="Roboto Medium"/>
              </a:rPr>
              <a:t>Аниш</a:t>
            </a:r>
            <a:r>
              <a:rPr lang="ru-RU" dirty="0">
                <a:solidFill>
                  <a:schemeClr val="lt1"/>
                </a:solidFill>
                <a:latin typeface="Roboto Light" charset="0"/>
                <a:ea typeface="Roboto Light" charset="0"/>
                <a:cs typeface="Roboto Medium"/>
                <a:sym typeface="Roboto Medium"/>
              </a:rPr>
              <a:t> </a:t>
            </a:r>
            <a:r>
              <a:rPr lang="ru-RU" dirty="0" err="1">
                <a:solidFill>
                  <a:schemeClr val="lt1"/>
                </a:solidFill>
                <a:latin typeface="Roboto Light" charset="0"/>
                <a:ea typeface="Roboto Light" charset="0"/>
                <a:cs typeface="Roboto Medium"/>
                <a:sym typeface="Roboto Medium"/>
              </a:rPr>
              <a:t>Капур</a:t>
            </a:r>
            <a:endParaRPr lang="ru-RU" dirty="0">
              <a:solidFill>
                <a:schemeClr val="lt1"/>
              </a:solidFill>
              <a:latin typeface="Roboto Light" charset="0"/>
              <a:ea typeface="Roboto Light" charset="0"/>
              <a:cs typeface="Roboto Medium"/>
              <a:sym typeface="Roboto Medium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ru-RU" dirty="0">
                <a:solidFill>
                  <a:schemeClr val="lt1"/>
                </a:solidFill>
                <a:latin typeface="Roboto Light" charset="0"/>
                <a:ea typeface="Roboto Light" charset="0"/>
                <a:cs typeface="Roboto Medium"/>
                <a:sym typeface="Roboto Medium"/>
              </a:rPr>
              <a:t>Миллениум парк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Чикаго, США</a:t>
            </a:r>
          </a:p>
          <a:p>
            <a:pPr lvl="0">
              <a:buClr>
                <a:schemeClr val="dk1"/>
              </a:buClr>
              <a:buSzPts val="1100"/>
            </a:pPr>
            <a:r>
              <a:rPr lang="ru-RU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1999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55714" y="808420"/>
            <a:ext cx="8937625" cy="2214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Пе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ый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эн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-а</a:t>
            </a:r>
            <a:r>
              <a:rPr sz="2950" spc="-55" dirty="0">
                <a:latin typeface="PragmaticaBook"/>
                <a:cs typeface="PragmaticaBook"/>
              </a:rPr>
              <a:t>р</a:t>
            </a:r>
            <a:r>
              <a:rPr sz="2950" dirty="0">
                <a:latin typeface="PragmaticaBook"/>
                <a:cs typeface="PragmaticaBook"/>
              </a:rPr>
              <a:t>т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кт 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ыл с</a:t>
            </a:r>
            <a:r>
              <a:rPr sz="2950" spc="-3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зд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па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е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ениве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2</a:t>
            </a:r>
            <a:r>
              <a:rPr sz="2950" dirty="0">
                <a:latin typeface="PragmaticaBook"/>
                <a:cs typeface="PragmaticaBook"/>
              </a:rPr>
              <a:t>000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ду</a:t>
            </a:r>
            <a:r>
              <a:rPr sz="2950" spc="-5" dirty="0">
                <a:latin typeface="PragmaticaBook"/>
                <a:cs typeface="PragmaticaBook"/>
              </a:rPr>
              <a:t> 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м 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е с 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тн</a:t>
            </a:r>
            <a:r>
              <a:rPr sz="2950" dirty="0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жи</a:t>
            </a:r>
            <a:r>
              <a:rPr sz="2950" spc="-55" dirty="0">
                <a:latin typeface="PragmaticaBook"/>
                <a:cs typeface="PragmaticaBook"/>
              </a:rPr>
              <a:t>те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dirty="0">
                <a:latin typeface="PragmaticaBook"/>
                <a:cs typeface="PragmaticaBook"/>
              </a:rPr>
              <a:t>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на</a:t>
            </a:r>
            <a:r>
              <a:rPr sz="2950" dirty="0">
                <a:latin typeface="PragmaticaBook"/>
                <a:cs typeface="PragmaticaBook"/>
              </a:rPr>
              <a:t>зы</a:t>
            </a:r>
            <a:r>
              <a:rPr sz="2950" spc="-5" dirty="0">
                <a:latin typeface="PragmaticaBook"/>
                <a:cs typeface="PragmaticaBook"/>
              </a:rPr>
              <a:t>ва</a:t>
            </a:r>
            <a:r>
              <a:rPr sz="2950" dirty="0">
                <a:latin typeface="PragmaticaBook"/>
                <a:cs typeface="PragmaticaBook"/>
              </a:rPr>
              <a:t>лся</a:t>
            </a:r>
            <a:endParaRPr sz="2950">
              <a:latin typeface="PragmaticaBook"/>
              <a:cs typeface="PragmaticaBook"/>
            </a:endParaRPr>
          </a:p>
          <a:p>
            <a:pPr marL="12700" marR="636270">
              <a:lnSpc>
                <a:spcPct val="100000"/>
              </a:lnSpc>
              <a:spcBef>
                <a:spcPts val="100"/>
              </a:spcBef>
            </a:pPr>
            <a:r>
              <a:rPr sz="2950" spc="-5" dirty="0">
                <a:latin typeface="PragmaticaBook"/>
                <a:cs typeface="PragmaticaBook"/>
              </a:rPr>
              <a:t>«</a:t>
            </a:r>
            <a:r>
              <a:rPr sz="2950" spc="7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не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ви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и»</a:t>
            </a:r>
            <a:r>
              <a:rPr sz="2950" dirty="0">
                <a:latin typeface="PragmaticaBook"/>
                <a:cs typeface="PragmaticaBook"/>
              </a:rPr>
              <a:t>.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5" dirty="0">
                <a:latin typeface="PragmaticaBook"/>
                <a:cs typeface="PragmaticaBook"/>
              </a:rPr>
              <a:t>ат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125" dirty="0">
                <a:latin typeface="PragmaticaBook"/>
                <a:cs typeface="PragmaticaBook"/>
              </a:rPr>
              <a:t>м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70" dirty="0">
                <a:latin typeface="PragmaticaBook"/>
                <a:cs typeface="PragmaticaBook"/>
              </a:rPr>
              <a:t>к</a:t>
            </a:r>
            <a:r>
              <a:rPr sz="2950" spc="-65" dirty="0">
                <a:latin typeface="PragmaticaBook"/>
                <a:cs typeface="PragmaticaBook"/>
              </a:rPr>
              <a:t>ж</a:t>
            </a:r>
            <a:r>
              <a:rPr sz="2950" dirty="0">
                <a:latin typeface="PragmaticaBook"/>
                <a:cs typeface="PragmaticaBook"/>
              </a:rPr>
              <a:t>е в </a:t>
            </a:r>
            <a:r>
              <a:rPr sz="2950" spc="-5" dirty="0">
                <a:latin typeface="PragmaticaBook"/>
                <a:cs typeface="PragmaticaBook"/>
              </a:rPr>
              <a:t>2</a:t>
            </a:r>
            <a:r>
              <a:rPr sz="2950" spc="5" dirty="0">
                <a:latin typeface="PragmaticaBook"/>
                <a:cs typeface="PragmaticaBook"/>
              </a:rPr>
              <a:t>00</a:t>
            </a:r>
            <a:r>
              <a:rPr sz="2950" spc="-10" dirty="0">
                <a:latin typeface="PragmaticaBook"/>
                <a:cs typeface="PragmaticaBook"/>
              </a:rPr>
              <a:t>0</a:t>
            </a:r>
            <a:r>
              <a:rPr sz="2950" spc="-5" dirty="0">
                <a:latin typeface="PragmaticaBook"/>
                <a:cs typeface="PragmaticaBook"/>
              </a:rPr>
              <a:t>-</a:t>
            </a:r>
            <a:r>
              <a:rPr sz="2950" spc="-125" dirty="0">
                <a:latin typeface="PragmaticaBook"/>
                <a:cs typeface="PragmaticaBook"/>
              </a:rPr>
              <a:t>м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яви</a:t>
            </a:r>
            <a:r>
              <a:rPr sz="2950" dirty="0">
                <a:latin typeface="PragmaticaBook"/>
                <a:cs typeface="PragmaticaBook"/>
              </a:rPr>
              <a:t>лся </a:t>
            </a:r>
            <a:r>
              <a:rPr sz="2950" spc="40" dirty="0">
                <a:latin typeface="PragmaticaBook"/>
                <a:cs typeface="PragmaticaBook"/>
              </a:rPr>
              <a:t>д</a:t>
            </a:r>
            <a:r>
              <a:rPr sz="2950" spc="-65" dirty="0">
                <a:latin typeface="PragmaticaBook"/>
                <a:cs typeface="PragmaticaBook"/>
              </a:rPr>
              <a:t>р</a:t>
            </a:r>
            <a:r>
              <a:rPr sz="2950" spc="-10" dirty="0">
                <a:latin typeface="PragmaticaBook"/>
                <a:cs typeface="PragmaticaBook"/>
              </a:rPr>
              <a:t>у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60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ъ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кт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«С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10" dirty="0">
                <a:latin typeface="PragmaticaBook"/>
                <a:cs typeface="PragmaticaBook"/>
              </a:rPr>
              <a:t>нн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ш</a:t>
            </a:r>
            <a:r>
              <a:rPr sz="2950" spc="-1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dirty="0">
                <a:latin typeface="PragmaticaBook"/>
                <a:cs typeface="PragmaticaBook"/>
              </a:rPr>
              <a:t>».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5649251"/>
            <a:ext cx="20101586" cy="565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998" y="6413715"/>
            <a:ext cx="4652645" cy="146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5" dirty="0">
                <a:latin typeface="Pragmatica Bold"/>
                <a:cs typeface="Pragmatica Bold"/>
              </a:rPr>
              <a:t>нн</a:t>
            </a:r>
            <a:r>
              <a:rPr sz="2950" b="1" dirty="0">
                <a:latin typeface="Pragmatica Bold"/>
                <a:cs typeface="Pragmatica Bold"/>
              </a:rPr>
              <a:t>ая </a:t>
            </a:r>
            <a:r>
              <a:rPr sz="2950" b="1" spc="-5" dirty="0">
                <a:latin typeface="Pragmatica Bold"/>
                <a:cs typeface="Pragmatica Bold"/>
              </a:rPr>
              <a:t>б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5" dirty="0">
                <a:latin typeface="Pragmatica Bold"/>
                <a:cs typeface="Pragmatica Bold"/>
              </a:rPr>
              <a:t>шн</a:t>
            </a:r>
            <a:r>
              <a:rPr sz="2950" b="1" spc="-5" dirty="0">
                <a:latin typeface="Pragmatica Bold"/>
                <a:cs typeface="Pragmatica Bold"/>
              </a:rPr>
              <a:t>я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000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 marR="1158875">
              <a:lnSpc>
                <a:spcPct val="100000"/>
              </a:lnSpc>
              <a:spcBef>
                <a:spcPts val="1405"/>
              </a:spcBef>
            </a:pP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ениве</a:t>
            </a:r>
            <a:r>
              <a:rPr sz="2950" dirty="0">
                <a:latin typeface="PragmaticaBook"/>
                <a:cs typeface="PragmaticaBook"/>
              </a:rPr>
              <a:t>ц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91808" y="6413715"/>
            <a:ext cx="3498215" cy="146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дров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и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001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 marR="5080">
              <a:lnSpc>
                <a:spcPct val="100000"/>
              </a:lnSpc>
              <a:spcBef>
                <a:spcPts val="1405"/>
              </a:spcBef>
            </a:pP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ениве</a:t>
            </a:r>
            <a:r>
              <a:rPr sz="2950" dirty="0">
                <a:latin typeface="PragmaticaBook"/>
                <a:cs typeface="PragmaticaBook"/>
              </a:rPr>
              <a:t>ц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08189" y="6413715"/>
            <a:ext cx="4536440" cy="146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м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-5" dirty="0">
                <a:latin typeface="Pragmatica Bold"/>
                <a:cs typeface="Pragmatica Bold"/>
              </a:rPr>
              <a:t>ди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б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5" dirty="0">
                <a:latin typeface="Pragmatica Bold"/>
                <a:cs typeface="Pragmatica Bold"/>
              </a:rPr>
              <a:t>шн</a:t>
            </a:r>
            <a:r>
              <a:rPr sz="2950" b="1" spc="-5" dirty="0">
                <a:latin typeface="Pragmatica Bold"/>
                <a:cs typeface="Pragmatica Bold"/>
              </a:rPr>
              <a:t>я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002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 marR="1042669">
              <a:lnSpc>
                <a:spcPct val="100000"/>
              </a:lnSpc>
              <a:spcBef>
                <a:spcPts val="1405"/>
              </a:spcBef>
            </a:pP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ениве</a:t>
            </a:r>
            <a:r>
              <a:rPr sz="2950" dirty="0">
                <a:latin typeface="PragmaticaBook"/>
                <a:cs typeface="PragmaticaBook"/>
              </a:rPr>
              <a:t>ц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6" name="object 6"/>
          <p:cNvSpPr/>
          <p:nvPr/>
        </p:nvSpPr>
        <p:spPr>
          <a:xfrm>
            <a:off x="786572" y="2020462"/>
            <a:ext cx="5908092" cy="3799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19364" y="2020462"/>
            <a:ext cx="5908092" cy="37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64720" y="2020462"/>
            <a:ext cx="5908092" cy="3799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998" y="6413715"/>
            <a:ext cx="5148580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ка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б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на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о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и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012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ор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 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" dirty="0">
                <a:latin typeface="PragmaticaBook"/>
                <a:cs typeface="PragmaticaBook"/>
              </a:rPr>
              <a:t>ерн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и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998" y="7761925"/>
            <a:ext cx="4438015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ф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тива</a:t>
            </a:r>
            <a:r>
              <a:rPr sz="2950" dirty="0">
                <a:latin typeface="PragmaticaBook"/>
                <a:cs typeface="PragmaticaBook"/>
              </a:rPr>
              <a:t>ль «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65" dirty="0">
                <a:latin typeface="PragmaticaBook"/>
                <a:cs typeface="PragmaticaBook"/>
              </a:rPr>
              <a:t>рх</a:t>
            </a:r>
            <a:r>
              <a:rPr sz="2950" spc="-55" dirty="0">
                <a:latin typeface="PragmaticaBook"/>
                <a:cs typeface="PragmaticaBook"/>
              </a:rPr>
              <a:t>ст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spc="-1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ие</a:t>
            </a:r>
            <a:r>
              <a:rPr sz="2950" dirty="0">
                <a:latin typeface="PragmaticaBook"/>
                <a:cs typeface="PragmaticaBook"/>
              </a:rPr>
              <a:t>»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1808" y="6413715"/>
            <a:ext cx="6005830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обит</a:t>
            </a:r>
            <a:r>
              <a:rPr sz="2950" b="1" dirty="0">
                <a:latin typeface="Pragmatica Bold"/>
                <a:cs typeface="Pragmatica Bold"/>
              </a:rPr>
              <a:t>ае</a:t>
            </a:r>
            <a:r>
              <a:rPr sz="2950" b="1" spc="-5" dirty="0">
                <a:latin typeface="Pragmatica Bold"/>
                <a:cs typeface="Pragmatica Bold"/>
              </a:rPr>
              <a:t>мо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еще</a:t>
            </a:r>
            <a:r>
              <a:rPr sz="2950" b="1" spc="-5" dirty="0">
                <a:latin typeface="Pragmatica Bold"/>
                <a:cs typeface="Pragmatica Bold"/>
              </a:rPr>
              <a:t>ство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016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Дм</a:t>
            </a:r>
            <a:r>
              <a:rPr sz="2950" spc="-1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10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</a:t>
            </a:r>
            <a:r>
              <a:rPr sz="2950" dirty="0">
                <a:latin typeface="PragmaticaBook"/>
                <a:cs typeface="PragmaticaBook"/>
              </a:rPr>
              <a:t>а 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ава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а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91808" y="7761925"/>
            <a:ext cx="4438015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Ф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тива</a:t>
            </a:r>
            <a:r>
              <a:rPr sz="2950" dirty="0">
                <a:latin typeface="PragmaticaBook"/>
                <a:cs typeface="PragmaticaBook"/>
              </a:rPr>
              <a:t>ль «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65" dirty="0">
                <a:latin typeface="PragmaticaBook"/>
                <a:cs typeface="PragmaticaBook"/>
              </a:rPr>
              <a:t>рх</a:t>
            </a:r>
            <a:r>
              <a:rPr sz="2950" spc="-55" dirty="0">
                <a:latin typeface="PragmaticaBook"/>
                <a:cs typeface="PragmaticaBook"/>
              </a:rPr>
              <a:t>ст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spc="-1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ие</a:t>
            </a:r>
            <a:r>
              <a:rPr sz="2950" dirty="0">
                <a:latin typeface="PragmaticaBook"/>
                <a:cs typeface="PragmaticaBook"/>
              </a:rPr>
              <a:t>»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08189" y="6413715"/>
            <a:ext cx="4381500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spc="5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ы</a:t>
            </a:r>
            <a:r>
              <a:rPr sz="2950" b="1" dirty="0">
                <a:latin typeface="Pragmatica Bold"/>
                <a:cs typeface="Pragmatica Bold"/>
              </a:rPr>
              <a:t>й</a:t>
            </a:r>
            <a:r>
              <a:rPr sz="2950" b="1" spc="-5" dirty="0">
                <a:latin typeface="Pragmatica Bold"/>
                <a:cs typeface="Pragmatica Bold"/>
              </a:rPr>
              <a:t> л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орь ш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08189" y="7761925"/>
            <a:ext cx="4438015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Ф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тива</a:t>
            </a:r>
            <a:r>
              <a:rPr sz="2950" dirty="0">
                <a:latin typeface="PragmaticaBook"/>
                <a:cs typeface="PragmaticaBook"/>
              </a:rPr>
              <a:t>ль «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65" dirty="0">
                <a:latin typeface="PragmaticaBook"/>
                <a:cs typeface="PragmaticaBook"/>
              </a:rPr>
              <a:t>рх</a:t>
            </a:r>
            <a:r>
              <a:rPr sz="2950" spc="-55" dirty="0">
                <a:latin typeface="PragmaticaBook"/>
                <a:cs typeface="PragmaticaBook"/>
              </a:rPr>
              <a:t>ст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spc="-10" dirty="0">
                <a:latin typeface="PragmaticaBook"/>
                <a:cs typeface="PragmaticaBook"/>
              </a:rPr>
              <a:t>н</a:t>
            </a:r>
            <a:r>
              <a:rPr sz="2950" spc="-5" dirty="0">
                <a:latin typeface="PragmaticaBook"/>
                <a:cs typeface="PragmaticaBook"/>
              </a:rPr>
              <a:t>ие</a:t>
            </a:r>
            <a:r>
              <a:rPr sz="2950" dirty="0">
                <a:latin typeface="PragmaticaBook"/>
                <a:cs typeface="PragmaticaBook"/>
              </a:rPr>
              <a:t>»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9" name="object 9"/>
          <p:cNvSpPr/>
          <p:nvPr/>
        </p:nvSpPr>
        <p:spPr>
          <a:xfrm>
            <a:off x="786572" y="2020462"/>
            <a:ext cx="5908092" cy="3799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19364" y="2020462"/>
            <a:ext cx="5908092" cy="37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64720" y="2020462"/>
            <a:ext cx="5908092" cy="3799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1586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3999" y="780184"/>
            <a:ext cx="14271625" cy="39042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530090">
              <a:lnSpc>
                <a:spcPts val="12530"/>
              </a:lnSpc>
            </a:pPr>
            <a:r>
              <a:rPr sz="5900" b="1" spc="-190" dirty="0">
                <a:solidFill>
                  <a:srgbClr val="FFFFFF"/>
                </a:solidFill>
                <a:latin typeface="Pragmatica Bold"/>
                <a:cs typeface="Pragmatica Bold"/>
              </a:rPr>
              <a:t>Иск</a:t>
            </a:r>
            <a:r>
              <a:rPr sz="5900" b="1" spc="-170" dirty="0">
                <a:solidFill>
                  <a:srgbClr val="FFFFFF"/>
                </a:solidFill>
                <a:latin typeface="Pragmatica Bold"/>
                <a:cs typeface="Pragmatica Bold"/>
              </a:rPr>
              <a:t>у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сст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в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о 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н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а</a:t>
            </a:r>
            <a:r>
              <a:rPr sz="5900" b="1" spc="5" dirty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з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е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м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л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е </a:t>
            </a:r>
            <a:r>
              <a:rPr sz="5900" b="1" spc="-950" dirty="0">
                <a:solidFill>
                  <a:srgbClr val="FFFFFF"/>
                </a:solidFill>
                <a:latin typeface="Pragmatica Bold"/>
                <a:cs typeface="Pragmatica Bold"/>
              </a:rPr>
              <a:t>З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ач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е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м</a:t>
            </a:r>
            <a:r>
              <a:rPr sz="5900" b="1" spc="5" dirty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нуже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н паб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л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и</a:t>
            </a:r>
            <a:r>
              <a:rPr sz="5900" b="1" spc="5" dirty="0">
                <a:solidFill>
                  <a:srgbClr val="FFFFFF"/>
                </a:solidFill>
                <a:latin typeface="Pragmatica Bold"/>
                <a:cs typeface="Pragmatica Bold"/>
              </a:rPr>
              <a:t>к</a:t>
            </a:r>
            <a:r>
              <a:rPr sz="5900" b="1" dirty="0">
                <a:solidFill>
                  <a:srgbClr val="FFFFFF"/>
                </a:solidFill>
                <a:latin typeface="PragmaticaBold"/>
                <a:cs typeface="PragmaticaBold"/>
              </a:rPr>
              <a:t>-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арт</a:t>
            </a:r>
            <a:endParaRPr sz="5900" dirty="0">
              <a:latin typeface="Pragmatica Bold"/>
              <a:cs typeface="Pragmatica Bold"/>
            </a:endParaRPr>
          </a:p>
          <a:p>
            <a:pPr marL="12700">
              <a:lnSpc>
                <a:spcPts val="4945"/>
              </a:lnSpc>
            </a:pPr>
            <a:r>
              <a:rPr sz="5900" b="1" spc="-680" dirty="0">
                <a:solidFill>
                  <a:srgbClr val="FFFFFF"/>
                </a:solidFill>
                <a:latin typeface="Pragmatica Bold"/>
                <a:cs typeface="Pragmatica Bold"/>
              </a:rPr>
              <a:t>И</a:t>
            </a:r>
            <a:r>
              <a:rPr sz="5900" b="1" spc="5" dirty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как</a:t>
            </a:r>
            <a:r>
              <a:rPr sz="5900" b="1" spc="5" dirty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sz="5900" b="1" spc="-5" dirty="0" err="1">
                <a:solidFill>
                  <a:srgbClr val="FFFFFF"/>
                </a:solidFill>
                <a:latin typeface="Pragmatica Bold"/>
                <a:cs typeface="Pragmatica Bold"/>
              </a:rPr>
              <a:t>о</a:t>
            </a:r>
            <a:r>
              <a:rPr sz="5900" b="1" dirty="0" err="1">
                <a:solidFill>
                  <a:srgbClr val="FFFFFF"/>
                </a:solidFill>
                <a:latin typeface="Pragmatica Bold"/>
                <a:cs typeface="Pragmatica Bold"/>
              </a:rPr>
              <a:t>н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lang="ru-RU" sz="5900" b="1" dirty="0" err="1" smtClean="0">
                <a:solidFill>
                  <a:srgbClr val="FFFFFF"/>
                </a:solidFill>
                <a:latin typeface="Pragmatica Bold"/>
                <a:cs typeface="Pragmatica Bold"/>
              </a:rPr>
              <a:t>влия</a:t>
            </a:r>
            <a:r>
              <a:rPr sz="5900" b="1" spc="-5" dirty="0" err="1" smtClean="0">
                <a:solidFill>
                  <a:srgbClr val="FFFFFF"/>
                </a:solidFill>
                <a:latin typeface="Pragmatica Bold"/>
                <a:cs typeface="Pragmatica Bold"/>
              </a:rPr>
              <a:t>е</a:t>
            </a:r>
            <a:r>
              <a:rPr sz="5900" b="1" dirty="0" err="1" smtClean="0">
                <a:solidFill>
                  <a:srgbClr val="FFFFFF"/>
                </a:solidFill>
                <a:latin typeface="Pragmatica Bold"/>
                <a:cs typeface="Pragmatica Bold"/>
              </a:rPr>
              <a:t>т</a:t>
            </a:r>
            <a:r>
              <a:rPr sz="5900" b="1" spc="5" dirty="0" smtClean="0">
                <a:solidFill>
                  <a:srgbClr val="FFFFFF"/>
                </a:solidFill>
                <a:latin typeface="Pragmatica Bold"/>
                <a:cs typeface="Pragmatica Bold"/>
              </a:rPr>
              <a:t> </a:t>
            </a:r>
            <a:r>
              <a:rPr sz="5900" b="1" spc="-919" dirty="0">
                <a:solidFill>
                  <a:srgbClr val="FFFFFF"/>
                </a:solidFill>
                <a:latin typeface="Pragmatica Bold"/>
                <a:cs typeface="Pragmatica Bold"/>
              </a:rPr>
              <a:t>Э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к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оно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мику м</a:t>
            </a:r>
            <a:r>
              <a:rPr sz="5900" b="1" spc="-5" dirty="0">
                <a:solidFill>
                  <a:srgbClr val="FFFFFF"/>
                </a:solidFill>
                <a:latin typeface="Pragmatica Bold"/>
                <a:cs typeface="Pragmatica Bold"/>
              </a:rPr>
              <a:t>е</a:t>
            </a:r>
            <a:r>
              <a:rPr sz="5900" b="1" dirty="0">
                <a:solidFill>
                  <a:srgbClr val="FFFFFF"/>
                </a:solidFill>
                <a:latin typeface="Pragmatica Bold"/>
                <a:cs typeface="Pragmatica Bold"/>
              </a:rPr>
              <a:t>ста</a:t>
            </a:r>
            <a:endParaRPr sz="5900" dirty="0">
              <a:latin typeface="Pragmatica Bold"/>
              <a:cs typeface="Pragmatic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998" y="6413715"/>
            <a:ext cx="4653915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spc="5" dirty="0">
                <a:latin typeface="Pragmatica Bold"/>
                <a:cs typeface="Pragmatica Bold"/>
              </a:rPr>
              <a:t>ж</a:t>
            </a:r>
            <a:r>
              <a:rPr sz="2950" b="1" spc="-5" dirty="0">
                <a:latin typeface="Pragmatica Bold"/>
                <a:cs typeface="Pragmatica Bold"/>
              </a:rPr>
              <a:t>иг</a:t>
            </a:r>
            <a:r>
              <a:rPr sz="2950" b="1" dirty="0">
                <a:latin typeface="Pragmatica Bold"/>
                <a:cs typeface="Pragmatica Bold"/>
              </a:rPr>
              <a:t>ая </a:t>
            </a:r>
            <a:r>
              <a:rPr sz="2950" b="1" spc="-5" dirty="0">
                <a:latin typeface="Pragmatica Bold"/>
                <a:cs typeface="Pragmatica Bold"/>
              </a:rPr>
              <a:t>мосты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б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30" dirty="0">
                <a:latin typeface="PragmaticaBook"/>
                <a:cs typeface="PragmaticaBook"/>
              </a:rPr>
              <a:t>k</a:t>
            </a:r>
            <a:r>
              <a:rPr sz="2950" spc="-5" dirty="0">
                <a:latin typeface="PragmaticaBook"/>
                <a:cs typeface="PragmaticaBook"/>
              </a:rPr>
              <a:t>a</a:t>
            </a:r>
            <a:r>
              <a:rPr sz="2950" spc="35" dirty="0">
                <a:latin typeface="PragmaticaBook"/>
                <a:cs typeface="PragmaticaBook"/>
              </a:rPr>
              <a:t>t</a:t>
            </a:r>
            <a:r>
              <a:rPr sz="2950" spc="-5" dirty="0">
                <a:latin typeface="PragmaticaBook"/>
                <a:cs typeface="PragmaticaBook"/>
              </a:rPr>
              <a:t>a</a:t>
            </a:r>
            <a:r>
              <a:rPr sz="2950" spc="-35" dirty="0">
                <a:latin typeface="PragmaticaBook"/>
                <a:cs typeface="PragmaticaBook"/>
              </a:rPr>
              <a:t>r</a:t>
            </a:r>
            <a:r>
              <a:rPr sz="2950" dirty="0">
                <a:latin typeface="PragmaticaBook"/>
                <a:cs typeface="PragmaticaBook"/>
              </a:rPr>
              <a:t>sis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3998" y="7761925"/>
            <a:ext cx="3268979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</a:t>
            </a:r>
            <a:r>
              <a:rPr sz="2950" dirty="0">
                <a:latin typeface="PragmaticaBook"/>
                <a:cs typeface="PragmaticaBook"/>
              </a:rPr>
              <a:t>ца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1808" y="6413715"/>
            <a:ext cx="5194935" cy="129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dirty="0">
                <a:latin typeface="Pragmatica Bold"/>
                <a:cs typeface="Pragmatica Bold"/>
              </a:rPr>
              <a:t>за</a:t>
            </a:r>
            <a:r>
              <a:rPr sz="2950" b="1" spc="-5" dirty="0">
                <a:latin typeface="Pragmatica Bold"/>
                <a:cs typeface="Pragmatica Bold"/>
              </a:rPr>
              <a:t>мо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5" dirty="0">
                <a:latin typeface="Pragmatica Bold"/>
                <a:cs typeface="Pragmatica Bold"/>
              </a:rPr>
              <a:t> 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оро</a:t>
            </a:r>
            <a:r>
              <a:rPr sz="2950" b="1" spc="5" dirty="0">
                <a:latin typeface="Pragmatica Bold"/>
                <a:cs typeface="Pragmatica Bold"/>
              </a:rPr>
              <a:t>н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dirty="0">
                <a:latin typeface="PragmaticaBold"/>
                <a:cs typeface="PragmaticaBold"/>
              </a:rPr>
              <a:t>-</a:t>
            </a:r>
            <a:r>
              <a:rPr sz="2950" b="1" spc="-5" dirty="0">
                <a:latin typeface="Pragmatica Bold"/>
                <a:cs typeface="Pragmatica Bold"/>
              </a:rPr>
              <a:t>л</a:t>
            </a:r>
            <a:r>
              <a:rPr sz="2950" b="1" dirty="0">
                <a:latin typeface="Pragmatica Bold"/>
                <a:cs typeface="Pragmatica Bold"/>
              </a:rPr>
              <a:t>ю</a:t>
            </a:r>
            <a:r>
              <a:rPr sz="2950" b="1" spc="-5" dirty="0">
                <a:latin typeface="Pragmatica Bold"/>
                <a:cs typeface="Pragmatica Bold"/>
              </a:rPr>
              <a:t>до</a:t>
            </a:r>
            <a:r>
              <a:rPr sz="2950" b="1" dirty="0">
                <a:latin typeface="Pragmatica Bold"/>
                <a:cs typeface="Pragmatica Bold"/>
              </a:rPr>
              <a:t>е</a:t>
            </a:r>
            <a:r>
              <a:rPr sz="2950" b="1" spc="-5" dirty="0">
                <a:latin typeface="Pragmatica Bold"/>
                <a:cs typeface="Pragmatica Bold"/>
              </a:rPr>
              <a:t>д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 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1</a:t>
            </a:r>
            <a:r>
              <a:rPr sz="2950" b="1" spc="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91808" y="8214267"/>
            <a:ext cx="3268979" cy="852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</a:t>
            </a:r>
            <a:r>
              <a:rPr sz="2950" dirty="0">
                <a:latin typeface="PragmaticaBook"/>
                <a:cs typeface="PragmaticaBook"/>
              </a:rPr>
              <a:t>ца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08189" y="6413715"/>
            <a:ext cx="5762625" cy="841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вило</a:t>
            </a:r>
            <a:r>
              <a:rPr sz="2950" b="1" spc="5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кая </a:t>
            </a:r>
            <a:r>
              <a:rPr sz="2950" b="1" spc="-5" dirty="0">
                <a:latin typeface="Pragmatica Bold"/>
                <a:cs typeface="Pragmatica Bold"/>
              </a:rPr>
              <a:t>б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5" dirty="0">
                <a:latin typeface="Pragmatica Bold"/>
                <a:cs typeface="Pragmatica Bold"/>
              </a:rPr>
              <a:t>шн</a:t>
            </a:r>
            <a:r>
              <a:rPr sz="2950" b="1" spc="-5" dirty="0">
                <a:latin typeface="Pragmatica Bold"/>
                <a:cs typeface="Pragmatica Bold"/>
              </a:rPr>
              <a:t>я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2 </a:t>
            </a:r>
            <a:r>
              <a:rPr sz="2950" b="1" spc="-5" dirty="0">
                <a:latin typeface="Pragmatica Bold"/>
                <a:cs typeface="Pragmatica Bold"/>
              </a:rPr>
              <a:t>г</a:t>
            </a:r>
            <a:r>
              <a:rPr sz="2950" b="1" dirty="0">
                <a:latin typeface="PragmaticaBold"/>
                <a:cs typeface="PragmaticaBold"/>
              </a:rPr>
              <a:t>.</a:t>
            </a:r>
            <a:endParaRPr sz="2950">
              <a:latin typeface="PragmaticaBold"/>
              <a:cs typeface="PragmaticaBold"/>
            </a:endParaRPr>
          </a:p>
          <a:p>
            <a:pPr marL="12700">
              <a:lnSpc>
                <a:spcPct val="100000"/>
              </a:lnSpc>
            </a:pP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60" dirty="0">
                <a:latin typeface="PragmaticaBook"/>
                <a:cs typeface="PragmaticaBook"/>
              </a:rPr>
              <a:t>ат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ин</a:t>
            </a:r>
            <a:r>
              <a:rPr sz="2950" dirty="0">
                <a:latin typeface="PragmaticaBook"/>
                <a:cs typeface="PragmaticaBook"/>
              </a:rPr>
              <a:t>а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я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а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408189" y="7761925"/>
            <a:ext cx="3268979" cy="854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</a:t>
            </a:r>
            <a:r>
              <a:rPr sz="2950" dirty="0">
                <a:latin typeface="PragmaticaBook"/>
                <a:cs typeface="PragmaticaBook"/>
              </a:rPr>
              <a:t>ца</a:t>
            </a:r>
            <a:endParaRPr sz="295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latin typeface="PragmaticaBook"/>
                <a:cs typeface="PragmaticaBook"/>
              </a:rPr>
              <a:t>в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20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</a:t>
            </a:r>
            <a:r>
              <a:rPr sz="2950" dirty="0">
                <a:latin typeface="PragmaticaBook"/>
                <a:cs typeface="PragmaticaBook"/>
              </a:rPr>
              <a:t>це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9" name="object 9"/>
          <p:cNvSpPr/>
          <p:nvPr/>
        </p:nvSpPr>
        <p:spPr>
          <a:xfrm>
            <a:off x="786572" y="2020462"/>
            <a:ext cx="5908092" cy="3799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19364" y="2020462"/>
            <a:ext cx="5908092" cy="379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464720" y="2020462"/>
            <a:ext cx="5908092" cy="3799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0" descr="C:\Users\Anton\Downloads\Тимофей_Радя._Всё_это_не_сон (1).jpg"/>
          <p:cNvPicPr preferRelativeResize="0"/>
          <p:nvPr/>
        </p:nvPicPr>
        <p:blipFill rotWithShape="1">
          <a:blip r:embed="rId3" cstate="print">
            <a:alphaModFix/>
          </a:blip>
          <a:srcRect b="15732"/>
          <a:stretch/>
        </p:blipFill>
        <p:spPr>
          <a:xfrm>
            <a:off x="0" y="0"/>
            <a:ext cx="20104096" cy="1130935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0"/>
          <p:cNvSpPr/>
          <p:nvPr/>
        </p:nvSpPr>
        <p:spPr>
          <a:xfrm>
            <a:off x="707443" y="747831"/>
            <a:ext cx="8978248" cy="255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Тимофей </a:t>
            </a:r>
            <a:r>
              <a:rPr lang="ru-RU" sz="4000" dirty="0" err="1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Радя</a:t>
            </a:r>
            <a:endParaRPr sz="4000" dirty="0">
              <a:solidFill>
                <a:schemeClr val="lt1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Выкса</a:t>
            </a:r>
            <a:r>
              <a:rPr lang="en-US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, </a:t>
            </a:r>
            <a:r>
              <a:rPr lang="ru-RU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Россия</a:t>
            </a:r>
            <a:endParaRPr sz="40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2018</a:t>
            </a:r>
            <a:endParaRPr sz="40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748" y="2901360"/>
            <a:ext cx="10052050" cy="1421130"/>
          </a:xfrm>
          <a:prstGeom prst="rect">
            <a:avLst/>
          </a:prstGeom>
        </p:spPr>
        <p:txBody>
          <a:bodyPr lIns="201040" tIns="100520" rIns="201040" bIns="100520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Парк Посадка в г.Выкса – пример, где красота  победила страх</a:t>
            </a:r>
            <a:endParaRPr lang="en-US" sz="40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1" descr="C:\Users\Anton\Downloads\crop.jpeg"/>
          <p:cNvPicPr preferRelativeResize="0"/>
          <p:nvPr/>
        </p:nvPicPr>
        <p:blipFill rotWithShape="1">
          <a:blip r:embed="rId3" cstate="print">
            <a:alphaModFix/>
          </a:blip>
          <a:srcRect t="5636" b="9989"/>
          <a:stretch/>
        </p:blipFill>
        <p:spPr>
          <a:xfrm>
            <a:off x="0" y="0"/>
            <a:ext cx="20104100" cy="1130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1"/>
          <p:cNvSpPr/>
          <p:nvPr/>
        </p:nvSpPr>
        <p:spPr>
          <a:xfrm>
            <a:off x="707443" y="747831"/>
            <a:ext cx="8978248" cy="255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ru-RU" sz="4000" dirty="0">
                <a:solidFill>
                  <a:schemeClr val="lt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Medium"/>
                <a:sym typeface="Roboto Medium"/>
              </a:rPr>
              <a:t>Парк Посадка в г.Выкса – пример, где красота  победила страх</a:t>
            </a:r>
            <a:endParaRPr lang="en-US" sz="4000" dirty="0">
              <a:solidFill>
                <a:schemeClr val="lt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279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279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55714" y="819749"/>
            <a:ext cx="7505065" cy="852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ы</a:t>
            </a:r>
            <a:r>
              <a:rPr sz="2950" b="1" dirty="0">
                <a:latin typeface="Pragmatica Bold"/>
                <a:cs typeface="Pragmatica Bold"/>
              </a:rPr>
              <a:t>й</a:t>
            </a:r>
            <a:r>
              <a:rPr sz="2950" b="1" spc="-5" dirty="0">
                <a:latin typeface="Pragmatica Bold"/>
                <a:cs typeface="Pragmatica Bold"/>
              </a:rPr>
              <a:t> с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д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выст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ка па</a:t>
            </a:r>
            <a:r>
              <a:rPr sz="2950" b="1" spc="-5" dirty="0">
                <a:latin typeface="Pragmatica Bold"/>
                <a:cs typeface="Pragmatica Bold"/>
              </a:rPr>
              <a:t>бли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dirty="0">
                <a:latin typeface="PragmaticaBold"/>
                <a:cs typeface="PragmaticaBold"/>
              </a:rPr>
              <a:t>-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рт</a:t>
            </a:r>
            <a:r>
              <a:rPr sz="2950" b="1" dirty="0">
                <a:latin typeface="Pragmatica Bold"/>
                <a:cs typeface="Pragmatica Bold"/>
              </a:rPr>
              <a:t>а на к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о</a:t>
            </a:r>
            <a:r>
              <a:rPr sz="2950" b="1" dirty="0">
                <a:latin typeface="Pragmatica Bold"/>
                <a:cs typeface="Pragmatica Bold"/>
              </a:rPr>
              <a:t>й</a:t>
            </a:r>
            <a:r>
              <a:rPr sz="2950" b="1" spc="-5" dirty="0">
                <a:latin typeface="Pragmatica Bold"/>
                <a:cs typeface="Pragmatica Bold"/>
              </a:rPr>
              <a:t> </a:t>
            </a:r>
            <a:r>
              <a:rPr sz="2950" b="1" dirty="0">
                <a:latin typeface="Pragmatica Bold"/>
                <a:cs typeface="Pragmatica Bold"/>
              </a:rPr>
              <a:t>п</a:t>
            </a:r>
            <a:r>
              <a:rPr sz="2950" b="1" spc="-5" dirty="0">
                <a:latin typeface="Pragmatica Bold"/>
                <a:cs typeface="Pragmatica Bold"/>
              </a:rPr>
              <a:t>ло</a:t>
            </a:r>
            <a:r>
              <a:rPr sz="2950" b="1" dirty="0">
                <a:latin typeface="Pragmatica Bold"/>
                <a:cs typeface="Pragmatica Bold"/>
              </a:rPr>
              <a:t>ща</a:t>
            </a:r>
            <a:r>
              <a:rPr sz="2950" b="1" spc="-5" dirty="0">
                <a:latin typeface="Pragmatica Bold"/>
                <a:cs typeface="Pragmatica Bold"/>
              </a:rPr>
              <a:t>ди</a:t>
            </a:r>
            <a:r>
              <a:rPr sz="2950" b="1" dirty="0">
                <a:latin typeface="PragmaticaBold"/>
                <a:cs typeface="PragmaticaBold"/>
              </a:rPr>
              <a:t>, </a:t>
            </a:r>
            <a:r>
              <a:rPr sz="2950" b="1" spc="-5" dirty="0">
                <a:latin typeface="Pragmatica Bold"/>
                <a:cs typeface="Pragmatica Bold"/>
              </a:rPr>
              <a:t>мос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dirty="0">
                <a:latin typeface="PragmaticaBold"/>
                <a:cs typeface="PragmaticaBold"/>
              </a:rPr>
              <a:t>, 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1</a:t>
            </a:r>
            <a:endParaRPr sz="2950">
              <a:latin typeface="PragmaticaBold"/>
              <a:cs typeface="Pragmatica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389745" marR="5080">
              <a:lnSpc>
                <a:spcPct val="100200"/>
              </a:lnSpc>
            </a:pPr>
            <a:r>
              <a:rPr dirty="0">
                <a:latin typeface="PragmaticaBook"/>
                <a:cs typeface="PragmaticaBook"/>
              </a:rPr>
              <a:t>8</a:t>
            </a:r>
            <a:r>
              <a:rPr spc="-5" dirty="0">
                <a:latin typeface="PragmaticaBook"/>
                <a:cs typeface="PragmaticaBook"/>
              </a:rPr>
              <a:t> </a:t>
            </a:r>
            <a:r>
              <a:rPr spc="-10" dirty="0"/>
              <a:t>а</a:t>
            </a:r>
            <a:r>
              <a:rPr spc="-60" dirty="0"/>
              <a:t>р</a:t>
            </a:r>
            <a:r>
              <a:rPr spc="-95" dirty="0"/>
              <a:t>т</a:t>
            </a:r>
            <a:r>
              <a:rPr spc="-5" dirty="0">
                <a:latin typeface="PragmaticaBook"/>
                <a:cs typeface="PragmaticaBook"/>
              </a:rPr>
              <a:t>-</a:t>
            </a:r>
            <a:r>
              <a:rPr spc="-5" dirty="0"/>
              <a:t>о</a:t>
            </a:r>
            <a:r>
              <a:rPr spc="-55" dirty="0"/>
              <a:t>б</a:t>
            </a:r>
            <a:r>
              <a:rPr spc="-5" dirty="0"/>
              <a:t>ъе</a:t>
            </a:r>
            <a:r>
              <a:rPr dirty="0"/>
              <a:t>к</a:t>
            </a:r>
            <a:r>
              <a:rPr spc="-50" dirty="0"/>
              <a:t>т</a:t>
            </a:r>
            <a:r>
              <a:rPr spc="-5" dirty="0"/>
              <a:t>о</a:t>
            </a:r>
            <a:r>
              <a:rPr dirty="0"/>
              <a:t>в изв</a:t>
            </a:r>
            <a:r>
              <a:rPr spc="-5" dirty="0"/>
              <a:t>е</a:t>
            </a:r>
            <a:r>
              <a:rPr spc="-55" dirty="0"/>
              <a:t>с</a:t>
            </a:r>
            <a:r>
              <a:rPr dirty="0"/>
              <a:t>т</a:t>
            </a:r>
            <a:r>
              <a:rPr spc="-5" dirty="0"/>
              <a:t>ны</a:t>
            </a:r>
            <a:r>
              <a:rPr dirty="0"/>
              <a:t>х </a:t>
            </a:r>
            <a:r>
              <a:rPr spc="-5" dirty="0"/>
              <a:t>росс</a:t>
            </a:r>
            <a:r>
              <a:rPr dirty="0"/>
              <a:t>ий</a:t>
            </a:r>
            <a:r>
              <a:rPr spc="-5" dirty="0"/>
              <a:t>с</a:t>
            </a:r>
            <a:r>
              <a:rPr dirty="0"/>
              <a:t>ких х</a:t>
            </a:r>
            <a:r>
              <a:rPr spc="-70" dirty="0"/>
              <a:t>у</a:t>
            </a:r>
            <a:r>
              <a:rPr spc="-5" dirty="0"/>
              <a:t>д</a:t>
            </a:r>
            <a:r>
              <a:rPr spc="-70" dirty="0"/>
              <a:t>о</a:t>
            </a:r>
            <a:r>
              <a:rPr dirty="0"/>
              <a:t>ж</a:t>
            </a:r>
            <a:r>
              <a:rPr spc="-5" dirty="0"/>
              <a:t>н</a:t>
            </a:r>
            <a:r>
              <a:rPr dirty="0"/>
              <a:t>и</a:t>
            </a:r>
            <a:r>
              <a:rPr spc="-65" dirty="0"/>
              <a:t>к</a:t>
            </a:r>
            <a:r>
              <a:rPr spc="-5" dirty="0"/>
              <a:t>о</a:t>
            </a:r>
            <a:r>
              <a:rPr dirty="0"/>
              <a:t>в </a:t>
            </a:r>
            <a:r>
              <a:rPr spc="-5" dirty="0"/>
              <a:t>р</a:t>
            </a:r>
            <a:r>
              <a:rPr spc="-30" dirty="0"/>
              <a:t>а</a:t>
            </a:r>
            <a:r>
              <a:rPr spc="-5" dirty="0"/>
              <a:t>с</a:t>
            </a:r>
            <a:r>
              <a:rPr dirty="0"/>
              <a:t>п</a:t>
            </a:r>
            <a:r>
              <a:rPr spc="-55" dirty="0"/>
              <a:t>о</a:t>
            </a:r>
            <a:r>
              <a:rPr spc="-5" dirty="0"/>
              <a:t>л</a:t>
            </a:r>
            <a:r>
              <a:rPr spc="-70" dirty="0"/>
              <a:t>о</a:t>
            </a:r>
            <a:r>
              <a:rPr dirty="0"/>
              <a:t>жи</a:t>
            </a:r>
            <a:r>
              <a:rPr spc="-5" dirty="0"/>
              <a:t>л</a:t>
            </a:r>
            <a:r>
              <a:rPr dirty="0"/>
              <a:t>и</a:t>
            </a:r>
            <a:r>
              <a:rPr spc="-5" dirty="0"/>
              <a:t>с</a:t>
            </a:r>
            <a:r>
              <a:rPr dirty="0"/>
              <a:t>ь</a:t>
            </a:r>
            <a:r>
              <a:rPr spc="-5" dirty="0"/>
              <a:t> </a:t>
            </a:r>
            <a:r>
              <a:rPr dirty="0"/>
              <a:t>у</a:t>
            </a:r>
            <a:r>
              <a:rPr spc="-10" dirty="0"/>
              <a:t> </a:t>
            </a:r>
            <a:r>
              <a:rPr spc="-55" dirty="0"/>
              <a:t>с</a:t>
            </a:r>
            <a:r>
              <a:rPr spc="-50" dirty="0"/>
              <a:t>т</a:t>
            </a:r>
            <a:r>
              <a:rPr spc="-5" dirty="0"/>
              <a:t>е</a:t>
            </a:r>
            <a:r>
              <a:rPr dirty="0"/>
              <a:t>н</a:t>
            </a:r>
            <a:r>
              <a:rPr spc="-10" dirty="0"/>
              <a:t> </a:t>
            </a:r>
            <a:r>
              <a:rPr dirty="0"/>
              <a:t>г</a:t>
            </a:r>
            <a:r>
              <a:rPr spc="-10" dirty="0"/>
              <a:t>у</a:t>
            </a:r>
            <a:r>
              <a:rPr spc="-5" dirty="0"/>
              <a:t>м</a:t>
            </a:r>
            <a:r>
              <a:rPr dirty="0"/>
              <a:t>а</a:t>
            </a:r>
            <a:r>
              <a:rPr spc="-10" dirty="0"/>
              <a:t> </a:t>
            </a:r>
            <a:r>
              <a:rPr spc="-5" dirty="0"/>
              <a:t>н</a:t>
            </a:r>
            <a:r>
              <a:rPr dirty="0"/>
              <a:t>а</a:t>
            </a:r>
            <a:r>
              <a:rPr spc="-10" dirty="0"/>
              <a:t> </a:t>
            </a:r>
            <a:r>
              <a:rPr spc="-90" dirty="0">
                <a:latin typeface="PragmaticaBook"/>
                <a:cs typeface="PragmaticaBook"/>
              </a:rPr>
              <a:t>2</a:t>
            </a:r>
            <a:r>
              <a:rPr spc="-110" dirty="0">
                <a:latin typeface="PragmaticaBook"/>
                <a:cs typeface="PragmaticaBook"/>
              </a:rPr>
              <a:t>,</a:t>
            </a:r>
            <a:r>
              <a:rPr dirty="0">
                <a:latin typeface="PragmaticaBook"/>
                <a:cs typeface="PragmaticaBook"/>
              </a:rPr>
              <a:t>5 </a:t>
            </a:r>
            <a:r>
              <a:rPr spc="-5" dirty="0"/>
              <a:t>мес</a:t>
            </a:r>
            <a:r>
              <a:rPr dirty="0"/>
              <a:t>я</a:t>
            </a:r>
            <a:r>
              <a:rPr spc="-5" dirty="0"/>
              <a:t>ц</a:t>
            </a:r>
            <a:r>
              <a:rPr spc="-110" dirty="0"/>
              <a:t>а</a:t>
            </a:r>
            <a:r>
              <a:rPr dirty="0">
                <a:latin typeface="PragmaticaBook"/>
                <a:cs typeface="PragmaticaBook"/>
              </a:rPr>
              <a:t>. </a:t>
            </a:r>
            <a:r>
              <a:rPr spc="-5" dirty="0"/>
              <a:t>По</a:t>
            </a:r>
            <a:r>
              <a:rPr spc="-35" dirty="0"/>
              <a:t>с</a:t>
            </a:r>
            <a:r>
              <a:rPr spc="-5" dirty="0"/>
              <a:t>л</a:t>
            </a:r>
            <a:r>
              <a:rPr dirty="0"/>
              <a:t>е з</a:t>
            </a:r>
            <a:r>
              <a:rPr spc="-5" dirty="0"/>
              <a:t>а</a:t>
            </a:r>
            <a:r>
              <a:rPr dirty="0"/>
              <a:t>в</a:t>
            </a:r>
            <a:r>
              <a:rPr spc="-5" dirty="0"/>
              <a:t>ершен</a:t>
            </a:r>
            <a:r>
              <a:rPr dirty="0"/>
              <a:t>ия п</a:t>
            </a:r>
            <a:r>
              <a:rPr spc="-5" dirty="0"/>
              <a:t>рое</a:t>
            </a:r>
            <a:r>
              <a:rPr dirty="0"/>
              <a:t>к</a:t>
            </a:r>
            <a:r>
              <a:rPr spc="-40" dirty="0"/>
              <a:t>т</a:t>
            </a:r>
            <a:r>
              <a:rPr dirty="0"/>
              <a:t>а</a:t>
            </a:r>
            <a:r>
              <a:rPr spc="-10" dirty="0"/>
              <a:t> </a:t>
            </a:r>
            <a:r>
              <a:rPr spc="-5" dirty="0"/>
              <a:t>р</a:t>
            </a:r>
            <a:r>
              <a:rPr spc="-40" dirty="0"/>
              <a:t>а</a:t>
            </a:r>
            <a:r>
              <a:rPr spc="-5" dirty="0"/>
              <a:t>б</a:t>
            </a:r>
            <a:r>
              <a:rPr spc="-60" dirty="0"/>
              <a:t>о</a:t>
            </a:r>
            <a:r>
              <a:rPr dirty="0"/>
              <a:t>ты</a:t>
            </a:r>
            <a:r>
              <a:rPr spc="-10" dirty="0"/>
              <a:t> </a:t>
            </a:r>
            <a:r>
              <a:rPr spc="-5" dirty="0"/>
              <a:t>а</a:t>
            </a:r>
            <a:r>
              <a:rPr spc="-40" dirty="0"/>
              <a:t>в</a:t>
            </a:r>
            <a:r>
              <a:rPr spc="-50" dirty="0"/>
              <a:t>т</a:t>
            </a:r>
            <a:r>
              <a:rPr spc="-5" dirty="0"/>
              <a:t>оро</a:t>
            </a:r>
            <a:r>
              <a:rPr dirty="0"/>
              <a:t>в п</a:t>
            </a:r>
            <a:r>
              <a:rPr spc="-5" dirty="0"/>
              <a:t>р</a:t>
            </a:r>
            <a:r>
              <a:rPr spc="-50" dirty="0"/>
              <a:t>о</a:t>
            </a:r>
            <a:r>
              <a:rPr spc="-5" dirty="0"/>
              <a:t>д</a:t>
            </a:r>
            <a:r>
              <a:rPr spc="-50" dirty="0"/>
              <a:t>о</a:t>
            </a:r>
            <a:r>
              <a:rPr spc="-5" dirty="0"/>
              <a:t>л</a:t>
            </a:r>
            <a:r>
              <a:rPr dirty="0"/>
              <a:t>жи</a:t>
            </a:r>
            <a:r>
              <a:rPr spc="-5" dirty="0"/>
              <a:t>л</a:t>
            </a:r>
            <a:r>
              <a:rPr dirty="0"/>
              <a:t>и </a:t>
            </a:r>
            <a:r>
              <a:rPr spc="-5" dirty="0"/>
              <a:t>с</a:t>
            </a:r>
            <a:r>
              <a:rPr spc="5" dirty="0"/>
              <a:t>в</a:t>
            </a:r>
            <a:r>
              <a:rPr spc="-5" dirty="0"/>
              <a:t>о</a:t>
            </a:r>
            <a:r>
              <a:rPr dirty="0"/>
              <a:t>ю</a:t>
            </a:r>
            <a:r>
              <a:rPr spc="-5" dirty="0"/>
              <a:t> ж</a:t>
            </a:r>
            <a:r>
              <a:rPr dirty="0"/>
              <a:t>и</a:t>
            </a:r>
            <a:r>
              <a:rPr spc="5" dirty="0"/>
              <a:t>з</a:t>
            </a:r>
            <a:r>
              <a:rPr spc="-5" dirty="0"/>
              <a:t>н</a:t>
            </a:r>
            <a:r>
              <a:rPr dirty="0"/>
              <a:t>ь</a:t>
            </a:r>
            <a:r>
              <a:rPr spc="-5" dirty="0"/>
              <a:t> </a:t>
            </a:r>
            <a:r>
              <a:rPr dirty="0"/>
              <a:t>в </a:t>
            </a:r>
            <a:r>
              <a:rPr spc="-5" dirty="0"/>
              <a:t>обще</a:t>
            </a:r>
            <a:r>
              <a:rPr spc="-55" dirty="0"/>
              <a:t>с</a:t>
            </a:r>
            <a:r>
              <a:rPr dirty="0"/>
              <a:t>т</a:t>
            </a:r>
            <a:r>
              <a:rPr spc="5" dirty="0"/>
              <a:t>в</a:t>
            </a:r>
            <a:r>
              <a:rPr spc="-5" dirty="0"/>
              <a:t>енны</a:t>
            </a:r>
            <a:r>
              <a:rPr dirty="0"/>
              <a:t>х </a:t>
            </a:r>
            <a:r>
              <a:rPr spc="-5" dirty="0"/>
              <a:t>про</a:t>
            </a:r>
            <a:r>
              <a:rPr spc="-55" dirty="0"/>
              <a:t>с</a:t>
            </a:r>
            <a:r>
              <a:rPr dirty="0"/>
              <a:t>т</a:t>
            </a:r>
            <a:r>
              <a:rPr spc="-5" dirty="0"/>
              <a:t>ран</a:t>
            </a:r>
            <a:r>
              <a:rPr spc="-55" dirty="0"/>
              <a:t>с</a:t>
            </a:r>
            <a:r>
              <a:rPr dirty="0"/>
              <a:t>т</a:t>
            </a:r>
            <a:r>
              <a:rPr spc="5" dirty="0"/>
              <a:t>в</a:t>
            </a:r>
            <a:r>
              <a:rPr spc="-5" dirty="0"/>
              <a:t>а</a:t>
            </a:r>
            <a:r>
              <a:rPr dirty="0"/>
              <a:t>х </a:t>
            </a:r>
            <a:r>
              <a:rPr spc="-60" dirty="0"/>
              <a:t>г</a:t>
            </a:r>
            <a:r>
              <a:rPr spc="-5" dirty="0"/>
              <a:t>ор</a:t>
            </a:r>
            <a:r>
              <a:rPr spc="-60" dirty="0"/>
              <a:t>о</a:t>
            </a:r>
            <a:r>
              <a:rPr spc="-5" dirty="0"/>
              <a:t>да </a:t>
            </a:r>
            <a:r>
              <a:rPr dirty="0"/>
              <a:t>и</a:t>
            </a:r>
            <a:r>
              <a:rPr spc="-5" dirty="0"/>
              <a:t> </a:t>
            </a:r>
            <a:r>
              <a:rPr dirty="0"/>
              <a:t>жи</a:t>
            </a:r>
            <a:r>
              <a:rPr spc="-5" dirty="0"/>
              <a:t>лы</a:t>
            </a:r>
            <a:r>
              <a:rPr dirty="0"/>
              <a:t>х </a:t>
            </a:r>
            <a:r>
              <a:rPr spc="-65" dirty="0"/>
              <a:t>к</a:t>
            </a:r>
            <a:r>
              <a:rPr spc="-5" dirty="0"/>
              <a:t>ом</a:t>
            </a:r>
            <a:r>
              <a:rPr dirty="0"/>
              <a:t>п</a:t>
            </a:r>
            <a:r>
              <a:rPr spc="-5" dirty="0"/>
              <a:t>ле</a:t>
            </a:r>
            <a:r>
              <a:rPr spc="-65" dirty="0"/>
              <a:t>к</a:t>
            </a:r>
            <a:r>
              <a:rPr spc="-5" dirty="0"/>
              <a:t>са</a:t>
            </a:r>
            <a:r>
              <a:rPr dirty="0"/>
              <a:t>х </a:t>
            </a:r>
            <a:r>
              <a:rPr spc="-60" dirty="0"/>
              <a:t>г</a:t>
            </a:r>
            <a:r>
              <a:rPr spc="-5" dirty="0"/>
              <a:t>енерал</a:t>
            </a:r>
            <a:r>
              <a:rPr dirty="0"/>
              <a:t>ь</a:t>
            </a:r>
            <a:r>
              <a:rPr spc="-5" dirty="0"/>
              <a:t>но</a:t>
            </a:r>
            <a:r>
              <a:rPr spc="-60" dirty="0"/>
              <a:t>г</a:t>
            </a:r>
            <a:r>
              <a:rPr dirty="0"/>
              <a:t>о</a:t>
            </a:r>
            <a:r>
              <a:rPr spc="-10" dirty="0"/>
              <a:t> </a:t>
            </a:r>
            <a:r>
              <a:rPr dirty="0"/>
              <a:t>п</a:t>
            </a:r>
            <a:r>
              <a:rPr spc="-5" dirty="0"/>
              <a:t>а</a:t>
            </a:r>
            <a:r>
              <a:rPr spc="-60" dirty="0"/>
              <a:t>р</a:t>
            </a:r>
            <a:r>
              <a:rPr dirty="0"/>
              <a:t>т</a:t>
            </a:r>
            <a:r>
              <a:rPr spc="-5" dirty="0"/>
              <a:t>нер</a:t>
            </a:r>
            <a:r>
              <a:rPr dirty="0"/>
              <a:t>а</a:t>
            </a:r>
            <a:r>
              <a:rPr spc="-10" dirty="0"/>
              <a:t> </a:t>
            </a:r>
            <a:r>
              <a:rPr dirty="0"/>
              <a:t>п</a:t>
            </a:r>
            <a:r>
              <a:rPr spc="-5" dirty="0"/>
              <a:t>рое</a:t>
            </a:r>
            <a:r>
              <a:rPr dirty="0"/>
              <a:t>к</a:t>
            </a:r>
            <a:r>
              <a:rPr spc="-40" dirty="0"/>
              <a:t>т</a:t>
            </a:r>
            <a:r>
              <a:rPr dirty="0"/>
              <a:t>а </a:t>
            </a:r>
            <a:r>
              <a:rPr spc="-65" dirty="0"/>
              <a:t>к</a:t>
            </a:r>
            <a:r>
              <a:rPr spc="-5" dirty="0"/>
              <a:t>омпан</a:t>
            </a:r>
            <a:r>
              <a:rPr dirty="0"/>
              <a:t>ии </a:t>
            </a:r>
            <a:r>
              <a:rPr spc="-5" dirty="0">
                <a:latin typeface="PragmaticaBook"/>
                <a:cs typeface="PragmaticaBook"/>
              </a:rPr>
              <a:t>«</a:t>
            </a:r>
            <a:r>
              <a:rPr dirty="0"/>
              <a:t>и</a:t>
            </a:r>
            <a:r>
              <a:rPr spc="-5" dirty="0"/>
              <a:t>н</a:t>
            </a:r>
            <a:r>
              <a:rPr spc="-50" dirty="0"/>
              <a:t>т</a:t>
            </a:r>
            <a:r>
              <a:rPr spc="-5" dirty="0"/>
              <a:t>е</a:t>
            </a:r>
            <a:r>
              <a:rPr spc="-65" dirty="0"/>
              <a:t>к</a:t>
            </a:r>
            <a:r>
              <a:rPr spc="-5" dirty="0"/>
              <a:t>о</a:t>
            </a:r>
            <a:r>
              <a:rPr dirty="0">
                <a:latin typeface="PragmaticaBook"/>
                <a:cs typeface="PragmaticaBook"/>
              </a:rPr>
              <a:t>», </a:t>
            </a:r>
            <a:r>
              <a:rPr dirty="0"/>
              <a:t>а</a:t>
            </a:r>
            <a:r>
              <a:rPr spc="-10" dirty="0"/>
              <a:t> </a:t>
            </a:r>
            <a:r>
              <a:rPr spc="-40" dirty="0"/>
              <a:t>т</a:t>
            </a:r>
            <a:r>
              <a:rPr spc="-5" dirty="0"/>
              <a:t>а</a:t>
            </a:r>
            <a:r>
              <a:rPr spc="70" dirty="0"/>
              <a:t>к</a:t>
            </a:r>
            <a:r>
              <a:rPr spc="-65" dirty="0"/>
              <a:t>ж</a:t>
            </a:r>
            <a:r>
              <a:rPr dirty="0"/>
              <a:t>е</a:t>
            </a:r>
            <a:r>
              <a:rPr spc="-5" dirty="0"/>
              <a:t> </a:t>
            </a:r>
            <a:r>
              <a:rPr dirty="0"/>
              <a:t>в</a:t>
            </a:r>
            <a:r>
              <a:rPr spc="-25" dirty="0"/>
              <a:t>о</a:t>
            </a:r>
            <a:r>
              <a:rPr spc="-40" dirty="0"/>
              <a:t>з</a:t>
            </a:r>
            <a:r>
              <a:rPr spc="-5" dirty="0"/>
              <a:t>л</a:t>
            </a:r>
            <a:r>
              <a:rPr dirty="0"/>
              <a:t>е</a:t>
            </a:r>
            <a:r>
              <a:rPr spc="-5" dirty="0"/>
              <a:t> ман</a:t>
            </a:r>
            <a:r>
              <a:rPr spc="-40" dirty="0"/>
              <a:t>у</a:t>
            </a:r>
            <a:r>
              <a:rPr dirty="0"/>
              <a:t>ф</a:t>
            </a:r>
            <a:r>
              <a:rPr spc="-5" dirty="0"/>
              <a:t>а</a:t>
            </a:r>
            <a:r>
              <a:rPr dirty="0"/>
              <a:t>кт</a:t>
            </a:r>
            <a:r>
              <a:rPr spc="-5" dirty="0"/>
              <a:t>ур</a:t>
            </a:r>
            <a:r>
              <a:rPr dirty="0"/>
              <a:t>ы </a:t>
            </a:r>
            <a:r>
              <a:rPr spc="-5" dirty="0">
                <a:latin typeface="PragmaticaBook"/>
                <a:cs typeface="PragmaticaBook"/>
              </a:rPr>
              <a:t>bo</a:t>
            </a:r>
            <a:r>
              <a:rPr dirty="0">
                <a:latin typeface="PragmaticaBook"/>
                <a:cs typeface="PragmaticaBook"/>
              </a:rPr>
              <a:t>sco</a:t>
            </a:r>
            <a:r>
              <a:rPr spc="-10" dirty="0">
                <a:latin typeface="PragmaticaBook"/>
                <a:cs typeface="PragmaticaBook"/>
              </a:rPr>
              <a:t> </a:t>
            </a:r>
            <a:r>
              <a:rPr dirty="0"/>
              <a:t>в </a:t>
            </a:r>
            <a:r>
              <a:rPr spc="-25" dirty="0"/>
              <a:t>к</a:t>
            </a:r>
            <a:r>
              <a:rPr spc="-5" dirty="0"/>
              <a:t>алу</a:t>
            </a:r>
            <a:r>
              <a:rPr spc="-60" dirty="0"/>
              <a:t>г</a:t>
            </a:r>
            <a:r>
              <a:rPr dirty="0"/>
              <a:t>е</a:t>
            </a:r>
            <a:r>
              <a:rPr spc="-5" dirty="0"/>
              <a:t> </a:t>
            </a:r>
            <a:r>
              <a:rPr dirty="0"/>
              <a:t>и</a:t>
            </a:r>
            <a:r>
              <a:rPr spc="-5" dirty="0"/>
              <a:t> </a:t>
            </a:r>
            <a:r>
              <a:rPr dirty="0"/>
              <a:t>в </a:t>
            </a:r>
            <a:r>
              <a:rPr spc="-5" dirty="0"/>
              <a:t>а</a:t>
            </a:r>
            <a:r>
              <a:rPr spc="-55" dirty="0"/>
              <a:t>р</a:t>
            </a:r>
            <a:r>
              <a:rPr spc="-95" dirty="0"/>
              <a:t>т</a:t>
            </a:r>
            <a:r>
              <a:rPr spc="-5" dirty="0">
                <a:latin typeface="PragmaticaBook"/>
                <a:cs typeface="PragmaticaBook"/>
              </a:rPr>
              <a:t>-</a:t>
            </a:r>
            <a:r>
              <a:rPr dirty="0"/>
              <a:t>п</a:t>
            </a:r>
            <a:r>
              <a:rPr spc="-5" dirty="0"/>
              <a:t>ар</a:t>
            </a:r>
            <a:r>
              <a:rPr spc="-65" dirty="0"/>
              <a:t>к</a:t>
            </a:r>
            <a:r>
              <a:rPr dirty="0"/>
              <a:t>е</a:t>
            </a:r>
            <a:r>
              <a:rPr spc="-5" dirty="0"/>
              <a:t> н</a:t>
            </a:r>
            <a:r>
              <a:rPr dirty="0"/>
              <a:t>и</a:t>
            </a:r>
            <a:r>
              <a:rPr spc="-65" dirty="0"/>
              <a:t>к</a:t>
            </a:r>
            <a:r>
              <a:rPr spc="-60" dirty="0"/>
              <a:t>о</a:t>
            </a:r>
            <a:r>
              <a:rPr spc="-5" dirty="0"/>
              <a:t>ла</a:t>
            </a:r>
            <a:r>
              <a:rPr spc="-120" dirty="0">
                <a:latin typeface="PragmaticaBook"/>
                <a:cs typeface="PragmaticaBook"/>
              </a:rPr>
              <a:t>-</a:t>
            </a:r>
            <a:r>
              <a:rPr spc="-5" dirty="0"/>
              <a:t>лен</a:t>
            </a:r>
            <a:r>
              <a:rPr dirty="0"/>
              <a:t>и</a:t>
            </a:r>
            <a:r>
              <a:rPr spc="5" dirty="0"/>
              <a:t>в</a:t>
            </a:r>
            <a:r>
              <a:rPr spc="-5" dirty="0"/>
              <a:t>ец</a:t>
            </a:r>
            <a:r>
              <a:rPr dirty="0">
                <a:latin typeface="PragmaticaBook"/>
                <a:cs typeface="PragmaticaBook"/>
              </a:rPr>
              <a:t>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5649251"/>
            <a:ext cx="20101586" cy="565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70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0" dirty="0">
                <a:latin typeface="Pragmatica Bold"/>
                <a:cs typeface="Pragmatica Bold"/>
              </a:rPr>
              <a:t>o</a:t>
            </a:r>
            <a:r>
              <a:rPr sz="5250" spc="5" dirty="0">
                <a:latin typeface="Pragmatica Bold"/>
                <a:cs typeface="Pragmatica Bold"/>
              </a:rPr>
              <a:t> </a:t>
            </a:r>
            <a:r>
              <a:rPr sz="5250" spc="-5" dirty="0">
                <a:latin typeface="Pragmatica Bold"/>
                <a:cs typeface="Pragmatica Bold"/>
              </a:rPr>
              <a:t>н</a:t>
            </a:r>
            <a:r>
              <a:rPr sz="5250" dirty="0">
                <a:latin typeface="Pragmatica Bold"/>
                <a:cs typeface="Pragmatica Bold"/>
              </a:rPr>
              <a:t>ас</a:t>
            </a:r>
            <a:endParaRPr sz="525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000" y="2379053"/>
            <a:ext cx="8804275" cy="3586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8500"/>
              </a:lnSpc>
            </a:pPr>
            <a:r>
              <a:rPr sz="2950" spc="-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юро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Ни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55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ениве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– кр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тивно</a:t>
            </a:r>
            <a:r>
              <a:rPr sz="2950" dirty="0">
                <a:latin typeface="PragmaticaBook"/>
                <a:cs typeface="PragmaticaBook"/>
              </a:rPr>
              <a:t>-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дюс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рс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ое 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6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тин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ое 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spc="-5" dirty="0">
                <a:latin typeface="PragmaticaBook"/>
                <a:cs typeface="PragmaticaBook"/>
              </a:rPr>
              <a:t>ен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</a:t>
            </a:r>
            <a:r>
              <a:rPr sz="2950" spc="-155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, с</a:t>
            </a:r>
            <a:r>
              <a:rPr sz="2950" spc="-5" dirty="0">
                <a:latin typeface="PragmaticaBook"/>
                <a:cs typeface="PragmaticaBook"/>
              </a:rPr>
              <a:t>пе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-5" dirty="0">
                <a:latin typeface="PragmaticaBook"/>
                <a:cs typeface="PragmaticaBook"/>
              </a:rPr>
              <a:t>иа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65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ющ</a:t>
            </a:r>
            <a:r>
              <a:rPr sz="2950" spc="-5" dirty="0">
                <a:latin typeface="PragmaticaBook"/>
                <a:cs typeface="PragmaticaBook"/>
              </a:rPr>
              <a:t>ее</a:t>
            </a:r>
            <a:r>
              <a:rPr sz="2950" dirty="0">
                <a:latin typeface="PragmaticaBook"/>
                <a:cs typeface="PragmaticaBook"/>
              </a:rPr>
              <a:t>ся</a:t>
            </a:r>
            <a:r>
              <a:rPr sz="2950" spc="-5" dirty="0">
                <a:latin typeface="PragmaticaBook"/>
                <a:cs typeface="PragmaticaBook"/>
              </a:rPr>
              <a:t> н</a:t>
            </a:r>
            <a:r>
              <a:rPr sz="2950" dirty="0">
                <a:latin typeface="PragmaticaBook"/>
                <a:cs typeface="PragmaticaBook"/>
              </a:rPr>
              <a:t>а соц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ок</a:t>
            </a:r>
            <a:r>
              <a:rPr sz="2950" spc="-8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145" dirty="0">
                <a:latin typeface="PragmaticaBook"/>
                <a:cs typeface="PragmaticaBook"/>
              </a:rPr>
              <a:t>ь</a:t>
            </a:r>
            <a:r>
              <a:rPr sz="2950" spc="-5" dirty="0">
                <a:latin typeface="PragmaticaBook"/>
                <a:cs typeface="PragmaticaBook"/>
              </a:rPr>
              <a:t>ту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ом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рогр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мм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вани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х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ь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й 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ерри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ри</a:t>
            </a:r>
            <a:r>
              <a:rPr sz="2950" spc="-120" dirty="0">
                <a:latin typeface="PragmaticaBook"/>
                <a:cs typeface="PragmaticaBook"/>
              </a:rPr>
              <a:t>й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ра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р</a:t>
            </a:r>
            <a:r>
              <a:rPr sz="2950" spc="-35" dirty="0">
                <a:latin typeface="PragmaticaBook"/>
                <a:cs typeface="PragmaticaBook"/>
              </a:rPr>
              <a:t>а</a:t>
            </a:r>
            <a:r>
              <a:rPr sz="2950" spc="5" dirty="0">
                <a:latin typeface="PragmaticaBook"/>
                <a:cs typeface="PragmaticaBook"/>
              </a:rPr>
              <a:t>б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spc="-60" dirty="0">
                <a:latin typeface="PragmaticaBook"/>
                <a:cs typeface="PragmaticaBook"/>
              </a:rPr>
              <a:t>к</a:t>
            </a:r>
            <a:r>
              <a:rPr sz="2950" spc="-160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ап</a:t>
            </a:r>
            <a:r>
              <a:rPr sz="2950" spc="-4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е и со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70" dirty="0">
                <a:latin typeface="PragmaticaBook"/>
                <a:cs typeface="PragmaticaBook"/>
              </a:rPr>
              <a:t>о</a:t>
            </a:r>
            <a:r>
              <a:rPr sz="2950" spc="60" dirty="0">
                <a:latin typeface="PragmaticaBook"/>
                <a:cs typeface="PragmaticaBook"/>
              </a:rPr>
              <a:t>ж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ени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8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145" dirty="0">
                <a:latin typeface="PragmaticaBook"/>
                <a:cs typeface="PragmaticaBook"/>
              </a:rPr>
              <a:t>ь</a:t>
            </a:r>
            <a:r>
              <a:rPr sz="2950" spc="-5" dirty="0">
                <a:latin typeface="PragmaticaBook"/>
                <a:cs typeface="PragmaticaBook"/>
              </a:rPr>
              <a:t>ту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ых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100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, о</a:t>
            </a:r>
            <a:r>
              <a:rPr sz="2950" spc="-5" dirty="0">
                <a:latin typeface="PragmaticaBook"/>
                <a:cs typeface="PragmaticaBook"/>
              </a:rPr>
              <a:t>р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spc="-5" dirty="0">
                <a:latin typeface="PragmaticaBook"/>
                <a:cs typeface="PragmaticaBook"/>
              </a:rPr>
              <a:t>ани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и м</a:t>
            </a:r>
            <a:r>
              <a:rPr sz="2950" spc="-65" dirty="0">
                <a:latin typeface="PragmaticaBook"/>
                <a:cs typeface="PragmaticaBook"/>
              </a:rPr>
              <a:t>е</a:t>
            </a:r>
            <a:r>
              <a:rPr sz="2950" spc="55" dirty="0">
                <a:latin typeface="PragmaticaBook"/>
                <a:cs typeface="PragmaticaBook"/>
              </a:rPr>
              <a:t>ж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унар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spc="5" dirty="0">
                <a:latin typeface="PragmaticaBook"/>
                <a:cs typeface="PragmaticaBook"/>
              </a:rPr>
              <a:t>ы</a:t>
            </a:r>
            <a:r>
              <a:rPr sz="2950" dirty="0">
                <a:latin typeface="PragmaticaBook"/>
                <a:cs typeface="PragmaticaBook"/>
              </a:rPr>
              <a:t>х и 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ер</a:t>
            </a:r>
            <a:r>
              <a:rPr sz="2950" dirty="0">
                <a:latin typeface="PragmaticaBook"/>
                <a:cs typeface="PragmaticaBook"/>
              </a:rPr>
              <a:t>осс</a:t>
            </a:r>
            <a:r>
              <a:rPr sz="2950" spc="-5" dirty="0">
                <a:latin typeface="PragmaticaBook"/>
                <a:cs typeface="PragmaticaBook"/>
              </a:rPr>
              <a:t>ий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х 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рсов в о</a:t>
            </a:r>
            <a:r>
              <a:rPr sz="2950" spc="-70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п</a:t>
            </a:r>
            <a:r>
              <a:rPr sz="2950" spc="-35" dirty="0">
                <a:latin typeface="PragmaticaBook"/>
                <a:cs typeface="PragmaticaBook"/>
              </a:rPr>
              <a:t>а</a:t>
            </a:r>
            <a:r>
              <a:rPr sz="2950" spc="-70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-а</a:t>
            </a:r>
            <a:r>
              <a:rPr sz="2950" spc="-55" dirty="0">
                <a:latin typeface="PragmaticaBook"/>
                <a:cs typeface="PragmaticaBook"/>
              </a:rPr>
              <a:t>р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а и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дм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spc="-10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 д</a:t>
            </a:r>
            <a:r>
              <a:rPr sz="2950" spc="-10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10" dirty="0">
                <a:latin typeface="PragmaticaBook"/>
                <a:cs typeface="PragmaticaBook"/>
              </a:rPr>
              <a:t>йн</a:t>
            </a:r>
            <a:r>
              <a:rPr sz="2950" spc="-120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.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9641" y="0"/>
            <a:ext cx="10031945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55714" y="819749"/>
            <a:ext cx="7505065" cy="852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950" b="1" spc="-5" dirty="0">
                <a:latin typeface="PragmaticaBold"/>
                <a:cs typeface="PragmaticaBold"/>
              </a:rPr>
              <a:t>«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ы</a:t>
            </a:r>
            <a:r>
              <a:rPr sz="2950" b="1" dirty="0">
                <a:latin typeface="Pragmatica Bold"/>
                <a:cs typeface="Pragmatica Bold"/>
              </a:rPr>
              <a:t>й</a:t>
            </a:r>
            <a:r>
              <a:rPr sz="2950" b="1" spc="-5" dirty="0">
                <a:latin typeface="Pragmatica Bold"/>
                <a:cs typeface="Pragmatica Bold"/>
              </a:rPr>
              <a:t> с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д</a:t>
            </a:r>
            <a:r>
              <a:rPr sz="2950" b="1" spc="-5" dirty="0">
                <a:latin typeface="PragmaticaBold"/>
                <a:cs typeface="PragmaticaBold"/>
              </a:rPr>
              <a:t>»</a:t>
            </a:r>
            <a:r>
              <a:rPr sz="2950" b="1" dirty="0">
                <a:latin typeface="PragmaticaBold"/>
                <a:cs typeface="PragmaticaBold"/>
              </a:rPr>
              <a:t>,</a:t>
            </a:r>
            <a:r>
              <a:rPr sz="2950" b="1" spc="-5" dirty="0">
                <a:latin typeface="PragmaticaBold"/>
                <a:cs typeface="PragmaticaBold"/>
              </a:rPr>
              <a:t> </a:t>
            </a:r>
            <a:r>
              <a:rPr sz="2950" b="1" spc="-5" dirty="0">
                <a:latin typeface="Pragmatica Bold"/>
                <a:cs typeface="Pragmatica Bold"/>
              </a:rPr>
              <a:t>выст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ка па</a:t>
            </a:r>
            <a:r>
              <a:rPr sz="2950" b="1" spc="-5" dirty="0">
                <a:latin typeface="Pragmatica Bold"/>
                <a:cs typeface="Pragmatica Bold"/>
              </a:rPr>
              <a:t>бли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dirty="0">
                <a:latin typeface="PragmaticaBold"/>
                <a:cs typeface="PragmaticaBold"/>
              </a:rPr>
              <a:t>-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рт</a:t>
            </a:r>
            <a:r>
              <a:rPr sz="2950" b="1" dirty="0">
                <a:latin typeface="Pragmatica Bold"/>
                <a:cs typeface="Pragmatica Bold"/>
              </a:rPr>
              <a:t>а на к</a:t>
            </a:r>
            <a:r>
              <a:rPr sz="2950" b="1" spc="-5" dirty="0">
                <a:latin typeface="Pragmatica Bold"/>
                <a:cs typeface="Pragmatica Bold"/>
              </a:rPr>
              <a:t>р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spc="-5" dirty="0">
                <a:latin typeface="Pragmatica Bold"/>
                <a:cs typeface="Pragmatica Bold"/>
              </a:rPr>
              <a:t>с</a:t>
            </a:r>
            <a:r>
              <a:rPr sz="2950" b="1" dirty="0">
                <a:latin typeface="Pragmatica Bold"/>
                <a:cs typeface="Pragmatica Bold"/>
              </a:rPr>
              <a:t>н</a:t>
            </a:r>
            <a:r>
              <a:rPr sz="2950" b="1" spc="-5" dirty="0">
                <a:latin typeface="Pragmatica Bold"/>
                <a:cs typeface="Pragmatica Bold"/>
              </a:rPr>
              <a:t>о</a:t>
            </a:r>
            <a:r>
              <a:rPr sz="2950" b="1" dirty="0">
                <a:latin typeface="Pragmatica Bold"/>
                <a:cs typeface="Pragmatica Bold"/>
              </a:rPr>
              <a:t>й</a:t>
            </a:r>
            <a:r>
              <a:rPr sz="2950" b="1" spc="-5" dirty="0">
                <a:latin typeface="Pragmatica Bold"/>
                <a:cs typeface="Pragmatica Bold"/>
              </a:rPr>
              <a:t> </a:t>
            </a:r>
            <a:r>
              <a:rPr sz="2950" b="1" dirty="0">
                <a:latin typeface="Pragmatica Bold"/>
                <a:cs typeface="Pragmatica Bold"/>
              </a:rPr>
              <a:t>п</a:t>
            </a:r>
            <a:r>
              <a:rPr sz="2950" b="1" spc="-5" dirty="0">
                <a:latin typeface="Pragmatica Bold"/>
                <a:cs typeface="Pragmatica Bold"/>
              </a:rPr>
              <a:t>ло</a:t>
            </a:r>
            <a:r>
              <a:rPr sz="2950" b="1" dirty="0">
                <a:latin typeface="Pragmatica Bold"/>
                <a:cs typeface="Pragmatica Bold"/>
              </a:rPr>
              <a:t>ща</a:t>
            </a:r>
            <a:r>
              <a:rPr sz="2950" b="1" spc="-5" dirty="0">
                <a:latin typeface="Pragmatica Bold"/>
                <a:cs typeface="Pragmatica Bold"/>
              </a:rPr>
              <a:t>ди</a:t>
            </a:r>
            <a:r>
              <a:rPr sz="2950" b="1" dirty="0">
                <a:latin typeface="PragmaticaBold"/>
                <a:cs typeface="PragmaticaBold"/>
              </a:rPr>
              <a:t>, </a:t>
            </a:r>
            <a:r>
              <a:rPr sz="2950" b="1" spc="-5" dirty="0">
                <a:latin typeface="Pragmatica Bold"/>
                <a:cs typeface="Pragmatica Bold"/>
              </a:rPr>
              <a:t>мос</a:t>
            </a:r>
            <a:r>
              <a:rPr sz="2950" b="1" dirty="0">
                <a:latin typeface="Pragmatica Bold"/>
                <a:cs typeface="Pragmatica Bold"/>
              </a:rPr>
              <a:t>к</a:t>
            </a:r>
            <a:r>
              <a:rPr sz="2950" b="1" spc="-5" dirty="0">
                <a:latin typeface="Pragmatica Bold"/>
                <a:cs typeface="Pragmatica Bold"/>
              </a:rPr>
              <a:t>в</a:t>
            </a:r>
            <a:r>
              <a:rPr sz="2950" b="1" dirty="0">
                <a:latin typeface="Pragmatica Bold"/>
                <a:cs typeface="Pragmatica Bold"/>
              </a:rPr>
              <a:t>а</a:t>
            </a:r>
            <a:r>
              <a:rPr sz="2950" b="1" dirty="0">
                <a:latin typeface="PragmaticaBold"/>
                <a:cs typeface="PragmaticaBold"/>
              </a:rPr>
              <a:t>, 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0</a:t>
            </a:r>
            <a:r>
              <a:rPr sz="2950" b="1" spc="-5" dirty="0">
                <a:latin typeface="PragmaticaBold"/>
                <a:cs typeface="PragmaticaBold"/>
              </a:rPr>
              <a:t>2</a:t>
            </a:r>
            <a:r>
              <a:rPr sz="2950" b="1" dirty="0">
                <a:latin typeface="PragmaticaBold"/>
                <a:cs typeface="PragmaticaBold"/>
              </a:rPr>
              <a:t>1</a:t>
            </a:r>
            <a:endParaRPr sz="2950">
              <a:latin typeface="PragmaticaBold"/>
              <a:cs typeface="PragmaticaBold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12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60" dirty="0"/>
              <a:t>Паб</a:t>
            </a:r>
            <a:r>
              <a:rPr spc="-5" dirty="0"/>
              <a:t>л</a:t>
            </a:r>
            <a:r>
              <a:rPr dirty="0"/>
              <a:t>ик</a:t>
            </a:r>
            <a:r>
              <a:rPr dirty="0">
                <a:latin typeface="PragmaticaBold"/>
                <a:cs typeface="PragmaticaBold"/>
              </a:rPr>
              <a:t>-</a:t>
            </a:r>
            <a:r>
              <a:rPr dirty="0"/>
              <a:t>арт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р</a:t>
            </a:r>
            <a:r>
              <a:rPr spc="-5" dirty="0"/>
              <a:t>о</a:t>
            </a:r>
            <a:r>
              <a:rPr dirty="0"/>
              <a:t>ссии</a:t>
            </a:r>
          </a:p>
        </p:txBody>
      </p:sp>
      <p:sp>
        <p:nvSpPr>
          <p:cNvPr id="4" name="object 4"/>
          <p:cNvSpPr/>
          <p:nvPr/>
        </p:nvSpPr>
        <p:spPr>
          <a:xfrm>
            <a:off x="776520" y="1952610"/>
            <a:ext cx="4103749" cy="2638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51244" y="1952610"/>
            <a:ext cx="4103749" cy="2638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25968" y="1952610"/>
            <a:ext cx="4103749" cy="2638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5457" y="1952610"/>
            <a:ext cx="4103749" cy="26386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38932" y="4826309"/>
            <a:ext cx="2804160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dirty="0">
                <a:latin typeface="PragmaticaBook"/>
                <a:cs typeface="PragmaticaBook"/>
              </a:rPr>
              <a:t>Ар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spc="-40" dirty="0">
                <a:latin typeface="PragmaticaBook"/>
                <a:cs typeface="PragmaticaBook"/>
              </a:rPr>
              <a:t>ст</a:t>
            </a:r>
            <a:r>
              <a:rPr sz="2300" dirty="0">
                <a:latin typeface="PragmaticaBook"/>
                <a:cs typeface="PragmaticaBook"/>
              </a:rPr>
              <a:t>а</a:t>
            </a:r>
            <a:r>
              <a:rPr sz="2300" spc="-50" dirty="0">
                <a:latin typeface="PragmaticaBook"/>
                <a:cs typeface="PragmaticaBook"/>
              </a:rPr>
              <a:t>р</a:t>
            </a:r>
            <a:r>
              <a:rPr sz="2300" dirty="0">
                <a:latin typeface="PragmaticaBook"/>
                <a:cs typeface="PragmaticaBook"/>
              </a:rPr>
              <a:t>х</a:t>
            </a:r>
            <a:r>
              <a:rPr sz="2300" spc="-10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черны</a:t>
            </a:r>
            <a:r>
              <a:rPr sz="2300" spc="-5" dirty="0">
                <a:latin typeface="PragmaticaBook"/>
                <a:cs typeface="PragmaticaBook"/>
              </a:rPr>
              <a:t>ш</a:t>
            </a:r>
            <a:r>
              <a:rPr sz="2300" dirty="0">
                <a:latin typeface="PragmaticaBook"/>
                <a:cs typeface="PragmaticaBook"/>
              </a:rPr>
              <a:t>ев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dirty="0">
                <a:latin typeface="PragmaticaBook"/>
                <a:cs typeface="PragmaticaBook"/>
              </a:rPr>
              <a:t>ан</a:t>
            </a:r>
            <a:r>
              <a:rPr sz="2300" spc="-5" dirty="0">
                <a:latin typeface="PragmaticaBook"/>
                <a:cs typeface="PragmaticaBook"/>
              </a:rPr>
              <a:t>ти</a:t>
            </a:r>
            <a:r>
              <a:rPr sz="2300" dirty="0">
                <a:latin typeface="PragmaticaBook"/>
                <a:cs typeface="PragmaticaBook"/>
              </a:rPr>
              <a:t>чная </a:t>
            </a:r>
            <a:r>
              <a:rPr sz="2300" spc="-55" dirty="0">
                <a:latin typeface="PragmaticaBook"/>
                <a:cs typeface="PragmaticaBook"/>
              </a:rPr>
              <a:t>г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ло</a:t>
            </a:r>
            <a:r>
              <a:rPr sz="2300" dirty="0">
                <a:latin typeface="PragmaticaBook"/>
                <a:cs typeface="PragmaticaBook"/>
              </a:rPr>
              <a:t>ва»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4000" y="4826309"/>
            <a:ext cx="3119120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5" dirty="0">
                <a:latin typeface="PragmaticaBook"/>
                <a:cs typeface="PragmaticaBook"/>
              </a:rPr>
              <a:t>Дмит</a:t>
            </a:r>
            <a:r>
              <a:rPr sz="2300" dirty="0">
                <a:latin typeface="PragmaticaBook"/>
                <a:cs typeface="PragmaticaBook"/>
              </a:rPr>
              <a:t>р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й</a:t>
            </a:r>
            <a:r>
              <a:rPr sz="2300" spc="-5" dirty="0">
                <a:latin typeface="PragmaticaBook"/>
                <a:cs typeface="PragmaticaBook"/>
              </a:rPr>
              <a:t> ж</a:t>
            </a:r>
            <a:r>
              <a:rPr sz="2300" dirty="0">
                <a:latin typeface="PragmaticaBook"/>
                <a:cs typeface="PragmaticaBook"/>
              </a:rPr>
              <a:t>у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в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dirty="0">
                <a:latin typeface="PragmaticaBook"/>
                <a:cs typeface="PragmaticaBook"/>
              </a:rPr>
              <a:t>франц</a:t>
            </a:r>
            <a:r>
              <a:rPr sz="2300" spc="-30" dirty="0">
                <a:latin typeface="PragmaticaBook"/>
                <a:cs typeface="PragmaticaBook"/>
              </a:rPr>
              <a:t>у</a:t>
            </a:r>
            <a:r>
              <a:rPr sz="2300" dirty="0">
                <a:latin typeface="PragmaticaBook"/>
                <a:cs typeface="PragmaticaBook"/>
              </a:rPr>
              <a:t>зск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й</a:t>
            </a:r>
            <a:r>
              <a:rPr sz="2300" spc="-5" dirty="0">
                <a:latin typeface="PragmaticaBook"/>
                <a:cs typeface="PragmaticaBook"/>
              </a:rPr>
              <a:t> d</a:t>
            </a:r>
            <a:r>
              <a:rPr sz="2300" dirty="0">
                <a:latin typeface="PragmaticaBook"/>
                <a:cs typeface="PragmaticaBook"/>
              </a:rPr>
              <a:t>e </a:t>
            </a:r>
            <a:r>
              <a:rPr sz="2300" spc="-5" dirty="0">
                <a:latin typeface="PragmaticaBook"/>
                <a:cs typeface="PragmaticaBook"/>
              </a:rPr>
              <a:t>s</a:t>
            </a:r>
            <a:r>
              <a:rPr sz="2300" spc="-20" dirty="0">
                <a:latin typeface="PragmaticaBook"/>
                <a:cs typeface="PragmaticaBook"/>
              </a:rPr>
              <a:t>a</a:t>
            </a:r>
            <a:r>
              <a:rPr sz="2300" spc="-5" dirty="0">
                <a:latin typeface="PragmaticaBook"/>
                <a:cs typeface="PragmaticaBook"/>
              </a:rPr>
              <a:t>d</a:t>
            </a:r>
            <a:r>
              <a:rPr sz="2300" dirty="0">
                <a:latin typeface="PragmaticaBook"/>
                <a:cs typeface="PragmaticaBook"/>
              </a:rPr>
              <a:t>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3864" y="4826309"/>
            <a:ext cx="3656965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70" dirty="0">
                <a:latin typeface="PragmaticaBook"/>
                <a:cs typeface="PragmaticaBook"/>
              </a:rPr>
              <a:t>Р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ман</a:t>
            </a:r>
            <a:r>
              <a:rPr sz="2300" spc="-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ерма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в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spc="-40" dirty="0">
                <a:latin typeface="PragmaticaBook"/>
                <a:cs typeface="PragmaticaBook"/>
              </a:rPr>
              <a:t>с</a:t>
            </a:r>
            <a:r>
              <a:rPr sz="2300" spc="-35" dirty="0">
                <a:latin typeface="PragmaticaBook"/>
                <a:cs typeface="PragmaticaBook"/>
              </a:rPr>
              <a:t>та</a:t>
            </a:r>
            <a:r>
              <a:rPr sz="2300" dirty="0">
                <a:latin typeface="PragmaticaBook"/>
                <a:cs typeface="PragmaticaBook"/>
              </a:rPr>
              <a:t>б</a:t>
            </a:r>
            <a:r>
              <a:rPr sz="2300" spc="-5" dirty="0">
                <a:latin typeface="PragmaticaBook"/>
                <a:cs typeface="PragmaticaBook"/>
              </a:rPr>
              <a:t>иль</a:t>
            </a:r>
            <a:r>
              <a:rPr sz="2300" dirty="0">
                <a:latin typeface="PragmaticaBook"/>
                <a:cs typeface="PragmaticaBook"/>
              </a:rPr>
              <a:t>ная 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5" dirty="0">
                <a:latin typeface="PragmaticaBook"/>
                <a:cs typeface="PragmaticaBook"/>
              </a:rPr>
              <a:t>омп</a:t>
            </a:r>
            <a:r>
              <a:rPr sz="2300" spc="-2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з</a:t>
            </a:r>
            <a:r>
              <a:rPr sz="2300" spc="-5" dirty="0">
                <a:latin typeface="PragmaticaBook"/>
                <a:cs typeface="PragmaticaBook"/>
              </a:rPr>
              <a:t>ици</a:t>
            </a:r>
            <a:r>
              <a:rPr sz="2300" dirty="0">
                <a:latin typeface="PragmaticaBook"/>
                <a:cs typeface="PragmaticaBook"/>
              </a:rPr>
              <a:t>я»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043543" y="4826309"/>
            <a:ext cx="2533015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dirty="0">
                <a:latin typeface="PragmaticaBook"/>
                <a:cs typeface="PragmaticaBook"/>
              </a:rPr>
              <a:t>Ан</a:t>
            </a:r>
            <a:r>
              <a:rPr sz="2300" spc="30" dirty="0">
                <a:latin typeface="PragmaticaBook"/>
                <a:cs typeface="PragmaticaBook"/>
              </a:rPr>
              <a:t>д</a:t>
            </a:r>
            <a:r>
              <a:rPr sz="2300" dirty="0">
                <a:latin typeface="PragmaticaBook"/>
                <a:cs typeface="PragmaticaBook"/>
              </a:rPr>
              <a:t>рей</a:t>
            </a:r>
            <a:r>
              <a:rPr sz="2300" spc="-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ф</a:t>
            </a:r>
            <a:r>
              <a:rPr sz="2300" spc="-5" dirty="0">
                <a:latin typeface="PragmaticaBook"/>
                <a:cs typeface="PragmaticaBook"/>
              </a:rPr>
              <a:t>илиппо</a:t>
            </a:r>
            <a:r>
              <a:rPr sz="2300" dirty="0">
                <a:latin typeface="PragmaticaBook"/>
                <a:cs typeface="PragmaticaBook"/>
              </a:rPr>
              <a:t>в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dirty="0">
                <a:latin typeface="PragmaticaBook"/>
                <a:cs typeface="PragmaticaBook"/>
              </a:rPr>
              <a:t>гн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м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dirty="0">
                <a:latin typeface="PragmaticaBook"/>
                <a:cs typeface="PragmaticaBook"/>
              </a:rPr>
              <a:t>н»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6520" y="6043795"/>
            <a:ext cx="4103749" cy="26386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1244" y="6043795"/>
            <a:ext cx="4103749" cy="26386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055457" y="6043795"/>
            <a:ext cx="4103749" cy="40333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325968" y="6043795"/>
            <a:ext cx="4103749" cy="40333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63999" y="8947649"/>
            <a:ext cx="2393950" cy="675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40" dirty="0">
                <a:latin typeface="PragmaticaBook"/>
                <a:cs typeface="PragmaticaBook"/>
              </a:rPr>
              <a:t>Р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н</a:t>
            </a:r>
            <a:r>
              <a:rPr sz="2300" spc="-45" dirty="0">
                <a:latin typeface="PragmaticaBook"/>
                <a:cs typeface="PragmaticaBook"/>
              </a:rPr>
              <a:t>а</a:t>
            </a:r>
            <a:r>
              <a:rPr sz="2300" dirty="0">
                <a:latin typeface="PragmaticaBook"/>
                <a:cs typeface="PragmaticaBook"/>
              </a:rPr>
              <a:t>т</a:t>
            </a:r>
            <a:r>
              <a:rPr sz="2300" spc="-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в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ли</a:t>
            </a:r>
            <a:r>
              <a:rPr sz="2300" spc="-55" dirty="0">
                <a:latin typeface="PragmaticaBook"/>
                <a:cs typeface="PragmaticaBook"/>
              </a:rPr>
              <a:t>г</a:t>
            </a:r>
            <a:r>
              <a:rPr sz="2300" dirty="0">
                <a:latin typeface="PragmaticaBook"/>
                <a:cs typeface="PragmaticaBook"/>
              </a:rPr>
              <a:t>амси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dirty="0">
                <a:latin typeface="PragmaticaBook"/>
                <a:cs typeface="PragmaticaBook"/>
              </a:rPr>
              <a:t>звез</a:t>
            </a:r>
            <a:r>
              <a:rPr sz="2300" spc="-5" dirty="0">
                <a:latin typeface="PragmaticaBook"/>
                <a:cs typeface="PragmaticaBook"/>
              </a:rPr>
              <a:t>д</a:t>
            </a:r>
            <a:r>
              <a:rPr sz="2300" dirty="0">
                <a:latin typeface="PragmaticaBook"/>
                <a:cs typeface="PragmaticaBook"/>
              </a:rPr>
              <a:t>а»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38932" y="8947649"/>
            <a:ext cx="3119120" cy="101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005">
              <a:lnSpc>
                <a:spcPct val="101800"/>
              </a:lnSpc>
            </a:pPr>
            <a:r>
              <a:rPr sz="2300" dirty="0">
                <a:latin typeface="PragmaticaBook"/>
                <a:cs typeface="PragmaticaBook"/>
              </a:rPr>
              <a:t>В</a:t>
            </a:r>
            <a:r>
              <a:rPr sz="2300" spc="-25" dirty="0">
                <a:latin typeface="PragmaticaBook"/>
                <a:cs typeface="PragmaticaBook"/>
              </a:rPr>
              <a:t>а</a:t>
            </a:r>
            <a:r>
              <a:rPr sz="2300" dirty="0">
                <a:latin typeface="PragmaticaBook"/>
                <a:cs typeface="PragmaticaBook"/>
              </a:rPr>
              <a:t>с</a:t>
            </a:r>
            <a:r>
              <a:rPr sz="2300" spc="-5" dirty="0">
                <a:latin typeface="PragmaticaBook"/>
                <a:cs typeface="PragmaticaBook"/>
              </a:rPr>
              <a:t>или</a:t>
            </a:r>
            <a:r>
              <a:rPr sz="2300" dirty="0">
                <a:latin typeface="PragmaticaBook"/>
                <a:cs typeface="PragmaticaBook"/>
              </a:rPr>
              <a:t>са </a:t>
            </a:r>
            <a:r>
              <a:rPr sz="2300" spc="-5" dirty="0">
                <a:latin typeface="PragmaticaBook"/>
                <a:cs typeface="PragmaticaBook"/>
              </a:rPr>
              <a:t>п</a:t>
            </a:r>
            <a:r>
              <a:rPr sz="2300" dirty="0">
                <a:latin typeface="PragmaticaBook"/>
                <a:cs typeface="PragmaticaBook"/>
              </a:rPr>
              <a:t>р</a:t>
            </a:r>
            <a:r>
              <a:rPr sz="2300" spc="-5" dirty="0">
                <a:latin typeface="PragmaticaBook"/>
                <a:cs typeface="PragmaticaBook"/>
              </a:rPr>
              <a:t>о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5" dirty="0">
                <a:latin typeface="PragmaticaBook"/>
                <a:cs typeface="PragmaticaBook"/>
              </a:rPr>
              <a:t>оп</a:t>
            </a:r>
            <a:r>
              <a:rPr sz="2300" dirty="0">
                <a:latin typeface="PragmaticaBook"/>
                <a:cs typeface="PragmaticaBook"/>
              </a:rPr>
              <a:t>ч</a:t>
            </a:r>
            <a:r>
              <a:rPr sz="2300" spc="5" dirty="0">
                <a:latin typeface="PragmaticaBook"/>
                <a:cs typeface="PragmaticaBook"/>
              </a:rPr>
              <a:t>у</a:t>
            </a:r>
            <a:r>
              <a:rPr sz="2300" dirty="0">
                <a:latin typeface="PragmaticaBook"/>
                <a:cs typeface="PragmaticaBook"/>
              </a:rPr>
              <a:t>к</a:t>
            </a:r>
            <a:r>
              <a:rPr sz="2300" spc="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и ев</a:t>
            </a:r>
            <a:r>
              <a:rPr sz="2300" spc="-55" dirty="0">
                <a:latin typeface="PragmaticaBook"/>
                <a:cs typeface="PragmaticaBook"/>
              </a:rPr>
              <a:t>г</a:t>
            </a:r>
            <a:r>
              <a:rPr sz="2300" dirty="0">
                <a:latin typeface="PragmaticaBook"/>
                <a:cs typeface="PragmaticaBook"/>
              </a:rPr>
              <a:t>ен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й</a:t>
            </a:r>
            <a:r>
              <a:rPr sz="2300" spc="-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браг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н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ts val="2710"/>
              </a:lnSpc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dirty="0">
                <a:latin typeface="PragmaticaBook"/>
                <a:cs typeface="PragmaticaBook"/>
              </a:rPr>
              <a:t>не</a:t>
            </a:r>
            <a:r>
              <a:rPr sz="2300" spc="-5" dirty="0">
                <a:latin typeface="PragmaticaBook"/>
                <a:cs typeface="PragmaticaBook"/>
              </a:rPr>
              <a:t>п</a:t>
            </a:r>
            <a:r>
              <a:rPr sz="2300" dirty="0">
                <a:latin typeface="PragmaticaBook"/>
                <a:cs typeface="PragmaticaBook"/>
              </a:rPr>
              <a:t>р</a:t>
            </a:r>
            <a:r>
              <a:rPr sz="2300" spc="-55" dirty="0">
                <a:latin typeface="PragmaticaBook"/>
                <a:cs typeface="PragmaticaBook"/>
              </a:rPr>
              <a:t>о</a:t>
            </a:r>
            <a:r>
              <a:rPr sz="2300" spc="-60" dirty="0">
                <a:latin typeface="PragmaticaBook"/>
                <a:cs typeface="PragmaticaBook"/>
              </a:rPr>
              <a:t>х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дим</a:t>
            </a:r>
            <a:r>
              <a:rPr sz="2300" dirty="0">
                <a:latin typeface="PragmaticaBook"/>
                <a:cs typeface="PragmaticaBook"/>
              </a:rPr>
              <a:t>ая ча</a:t>
            </a:r>
            <a:r>
              <a:rPr sz="2300" spc="-5" dirty="0">
                <a:latin typeface="PragmaticaBook"/>
                <a:cs typeface="PragmaticaBook"/>
              </a:rPr>
              <a:t>щ</a:t>
            </a:r>
            <a:r>
              <a:rPr sz="2300" dirty="0">
                <a:latin typeface="PragmaticaBook"/>
                <a:cs typeface="PragmaticaBook"/>
              </a:rPr>
              <a:t>а»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043543" y="10359962"/>
            <a:ext cx="2726055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dirty="0">
                <a:latin typeface="PragmaticaBook"/>
                <a:cs typeface="PragmaticaBook"/>
              </a:rPr>
              <a:t>Н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л</a:t>
            </a:r>
            <a:r>
              <a:rPr sz="2300" dirty="0">
                <a:latin typeface="PragmaticaBook"/>
                <a:cs typeface="PragmaticaBook"/>
              </a:rPr>
              <a:t>ай</a:t>
            </a:r>
            <a:r>
              <a:rPr sz="2300" spc="-5" dirty="0">
                <a:latin typeface="PragmaticaBook"/>
                <a:cs typeface="PragmaticaBook"/>
              </a:rPr>
              <a:t> п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ли</a:t>
            </a:r>
            <a:r>
              <a:rPr sz="2300" dirty="0">
                <a:latin typeface="PragmaticaBook"/>
                <a:cs typeface="PragmaticaBook"/>
              </a:rPr>
              <a:t>сс</a:t>
            </a:r>
            <a:r>
              <a:rPr sz="2300" spc="5" dirty="0">
                <a:latin typeface="PragmaticaBook"/>
                <a:cs typeface="PragmaticaBook"/>
              </a:rPr>
              <a:t>к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й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300" spc="-5" dirty="0">
                <a:latin typeface="PragmaticaBook"/>
                <a:cs typeface="PragmaticaBook"/>
              </a:rPr>
              <a:t>«</a:t>
            </a:r>
            <a:r>
              <a:rPr sz="2300" spc="-50" dirty="0">
                <a:latin typeface="PragmaticaBook"/>
                <a:cs typeface="PragmaticaBook"/>
              </a:rPr>
              <a:t>к</a:t>
            </a:r>
            <a:r>
              <a:rPr sz="2300" spc="-45" dirty="0">
                <a:latin typeface="PragmaticaBook"/>
                <a:cs typeface="PragmaticaBook"/>
              </a:rPr>
              <a:t>о</a:t>
            </a:r>
            <a:r>
              <a:rPr sz="2300" spc="-5" dirty="0">
                <a:latin typeface="PragmaticaBook"/>
                <a:cs typeface="PragmaticaBook"/>
              </a:rPr>
              <a:t>ло</a:t>
            </a:r>
            <a:r>
              <a:rPr sz="2300" dirty="0">
                <a:latin typeface="PragmaticaBook"/>
                <a:cs typeface="PragmaticaBook"/>
              </a:rPr>
              <a:t>нна»</a:t>
            </a:r>
            <a:endParaRPr sz="2300">
              <a:latin typeface="PragmaticaBook"/>
              <a:cs typeface="PragmaticaBoo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13864" y="10359962"/>
            <a:ext cx="2306320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5" dirty="0">
                <a:latin typeface="PragmaticaBook"/>
                <a:cs typeface="PragmaticaBook"/>
              </a:rPr>
              <a:t>Дмит</a:t>
            </a:r>
            <a:r>
              <a:rPr sz="2300" dirty="0">
                <a:latin typeface="PragmaticaBook"/>
                <a:cs typeface="PragmaticaBook"/>
              </a:rPr>
              <a:t>р</a:t>
            </a:r>
            <a:r>
              <a:rPr sz="2300" spc="-5" dirty="0">
                <a:latin typeface="PragmaticaBook"/>
                <a:cs typeface="PragmaticaBook"/>
              </a:rPr>
              <a:t>и</a:t>
            </a:r>
            <a:r>
              <a:rPr sz="2300" dirty="0">
                <a:latin typeface="PragmaticaBook"/>
                <a:cs typeface="PragmaticaBook"/>
              </a:rPr>
              <a:t>й</a:t>
            </a:r>
            <a:r>
              <a:rPr sz="2300" spc="-5" dirty="0">
                <a:latin typeface="PragmaticaBook"/>
                <a:cs typeface="PragmaticaBook"/>
              </a:rPr>
              <a:t> </a:t>
            </a:r>
            <a:r>
              <a:rPr sz="2300" dirty="0">
                <a:latin typeface="PragmaticaBook"/>
                <a:cs typeface="PragmaticaBook"/>
              </a:rPr>
              <a:t>аске</a:t>
            </a:r>
            <a:endParaRPr sz="2300">
              <a:latin typeface="PragmaticaBook"/>
              <a:cs typeface="PragmaticaBook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300" spc="-5" dirty="0">
                <a:latin typeface="PragmaticaBook"/>
                <a:cs typeface="PragmaticaBook"/>
              </a:rPr>
              <a:t>«по</a:t>
            </a:r>
            <a:r>
              <a:rPr sz="2300" dirty="0">
                <a:latin typeface="PragmaticaBook"/>
                <a:cs typeface="PragmaticaBook"/>
              </a:rPr>
              <a:t>с</a:t>
            </a:r>
            <a:r>
              <a:rPr sz="2300" spc="-5" dirty="0">
                <a:latin typeface="PragmaticaBook"/>
                <a:cs typeface="PragmaticaBook"/>
              </a:rPr>
              <a:t>л</a:t>
            </a:r>
            <a:r>
              <a:rPr sz="2300" dirty="0">
                <a:latin typeface="PragmaticaBook"/>
                <a:cs typeface="PragmaticaBook"/>
              </a:rPr>
              <a:t>е </a:t>
            </a:r>
            <a:r>
              <a:rPr sz="2300" spc="-5" dirty="0">
                <a:latin typeface="PragmaticaBook"/>
                <a:cs typeface="PragmaticaBook"/>
              </a:rPr>
              <a:t>м</a:t>
            </a:r>
            <a:r>
              <a:rPr sz="2300" dirty="0">
                <a:latin typeface="PragmaticaBook"/>
                <a:cs typeface="PragmaticaBook"/>
              </a:rPr>
              <a:t>ак</a:t>
            </a:r>
            <a:r>
              <a:rPr sz="2300" spc="-5" dirty="0">
                <a:latin typeface="PragmaticaBook"/>
                <a:cs typeface="PragmaticaBook"/>
              </a:rPr>
              <a:t>оши</a:t>
            </a:r>
            <a:r>
              <a:rPr sz="2300" dirty="0">
                <a:latin typeface="PragmaticaBook"/>
                <a:cs typeface="PragmaticaBook"/>
              </a:rPr>
              <a:t>»</a:t>
            </a:r>
            <a:endParaRPr sz="2300">
              <a:latin typeface="PragmaticaBook"/>
              <a:cs typeface="PragmaticaBoo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892675"/>
            <a:ext cx="18347348" cy="2031325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АРХИТЕКТУРА ДОРОГ И ОБОЧИН</a:t>
            </a:r>
            <a:r>
              <a:rPr lang="ru-RU" sz="66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/>
            </a:r>
            <a:br>
              <a:rPr lang="ru-RU" sz="66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endParaRPr lang="ru-RU" sz="66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ton\Downloads\f00791153e26a3ce03d23f8de9ca4d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3850" y="930275"/>
            <a:ext cx="9220200" cy="9220200"/>
          </a:xfrm>
          <a:prstGeom prst="rect">
            <a:avLst/>
          </a:prstGeom>
          <a:noFill/>
        </p:spPr>
      </p:pic>
      <p:pic>
        <p:nvPicPr>
          <p:cNvPr id="2051" name="Picture 3" descr="C:\Users\Anton\Downloads\1993207664a4b4f9b1c4a540f98b3a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450" y="930275"/>
            <a:ext cx="7033837" cy="922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ton\Downloads\7ea19536ac8703da58d9dffc6face0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264" y="1616075"/>
            <a:ext cx="6112336" cy="8153400"/>
          </a:xfrm>
          <a:prstGeom prst="rect">
            <a:avLst/>
          </a:prstGeom>
          <a:noFill/>
        </p:spPr>
      </p:pic>
      <p:pic>
        <p:nvPicPr>
          <p:cNvPr id="6" name="Picture 4" descr="C:\Users\Anton\Downloads\cad89301c06545af1af0e55f3b87a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0" y="1616075"/>
            <a:ext cx="12406391" cy="815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ton\Downloads\e6751a853bf747724292e8bb65411f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1" y="701675"/>
            <a:ext cx="7162800" cy="9550400"/>
          </a:xfrm>
          <a:prstGeom prst="rect">
            <a:avLst/>
          </a:prstGeom>
          <a:noFill/>
        </p:spPr>
      </p:pic>
      <p:pic>
        <p:nvPicPr>
          <p:cNvPr id="5124" name="Picture 4" descr="C:\Users\Anton\Downloads\89ee53e52751cb809ffb8d8c4c22de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09050" y="701675"/>
            <a:ext cx="6357515" cy="952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on\Downloads\363b1c9c84c6191bbdaf6b6e6422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1539875"/>
            <a:ext cx="5089551" cy="8590872"/>
          </a:xfrm>
          <a:prstGeom prst="rect">
            <a:avLst/>
          </a:prstGeom>
          <a:noFill/>
        </p:spPr>
      </p:pic>
      <p:pic>
        <p:nvPicPr>
          <p:cNvPr id="3075" name="Picture 3" descr="C:\Users\Anton\Downloads\67b9a654541e52ad2084ca2ef07315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1994" y="1539874"/>
            <a:ext cx="6428456" cy="8575559"/>
          </a:xfrm>
          <a:prstGeom prst="rect">
            <a:avLst/>
          </a:prstGeom>
          <a:noFill/>
        </p:spPr>
      </p:pic>
      <p:pic>
        <p:nvPicPr>
          <p:cNvPr id="3077" name="Picture 5" descr="C:\Users\Anton\Downloads\a29f1d757d8e1cff013e0a6b57eb1cb1.jpg"/>
          <p:cNvPicPr>
            <a:picLocks noChangeAspect="1" noChangeArrowheads="1"/>
          </p:cNvPicPr>
          <p:nvPr/>
        </p:nvPicPr>
        <p:blipFill>
          <a:blip r:embed="rId4" cstate="print"/>
          <a:srcRect l="3759" r="2212"/>
          <a:stretch>
            <a:fillRect/>
          </a:stretch>
        </p:blipFill>
        <p:spPr bwMode="auto">
          <a:xfrm>
            <a:off x="12871450" y="1552305"/>
            <a:ext cx="6477000" cy="8598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6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099041" y="9293874"/>
            <a:ext cx="2211203" cy="57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6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0415948" y="9110255"/>
            <a:ext cx="2589113" cy="93733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6"/>
          <p:cNvSpPr/>
          <p:nvPr/>
        </p:nvSpPr>
        <p:spPr>
          <a:xfrm>
            <a:off x="1954236" y="2356094"/>
            <a:ext cx="16195409" cy="27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 algn="ctr">
              <a:lnSpc>
                <a:spcPct val="105000"/>
              </a:lnSpc>
              <a:buClr>
                <a:srgbClr val="000000"/>
              </a:buClr>
              <a:buSzPts val="3600"/>
            </a:pPr>
            <a:r>
              <a:rPr lang="ru-RU" sz="6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Спасибо за внимание</a:t>
            </a:r>
            <a:r>
              <a:rPr lang="ru-RU" sz="6600" dirty="0"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 </a:t>
            </a:r>
          </a:p>
          <a:p>
            <a:pPr algn="ctr">
              <a:lnSpc>
                <a:spcPct val="105000"/>
              </a:lnSpc>
              <a:buClr>
                <a:srgbClr val="000000"/>
              </a:buClr>
              <a:buSzPts val="3600"/>
            </a:pPr>
            <a:r>
              <a:rPr lang="ru-RU" sz="6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Будьте внимательны к </a:t>
            </a:r>
            <a:r>
              <a:rPr lang="ru-RU" sz="6600" dirty="0" err="1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обезличеным</a:t>
            </a:r>
            <a:r>
              <a:rPr lang="ru-RU" sz="66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 </a:t>
            </a:r>
            <a:r>
              <a:rPr lang="ru-RU" sz="6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пространствам</a:t>
            </a:r>
            <a:r>
              <a:rPr lang="en-US" sz="6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!</a:t>
            </a:r>
            <a:endParaRPr sz="66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</p:txBody>
      </p:sp>
      <p:sp>
        <p:nvSpPr>
          <p:cNvPr id="651" name="Google Shape;651;p86"/>
          <p:cNvSpPr/>
          <p:nvPr/>
        </p:nvSpPr>
        <p:spPr>
          <a:xfrm>
            <a:off x="4870450" y="6671723"/>
            <a:ext cx="10127986" cy="212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7" tIns="100476" rIns="201007" bIns="100476" anchor="t" anchorCtr="0">
            <a:noAutofit/>
          </a:bodyPr>
          <a:lstStyle/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i="0" u="none" strike="noStrike" cap="none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Антон </a:t>
            </a:r>
            <a:r>
              <a:rPr lang="ru-RU" sz="2800" i="0" u="none" strike="noStrike" cap="none" dirty="0" err="1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Кочуркин</a:t>
            </a:r>
            <a:endParaRPr sz="2800" i="0" u="none" strike="noStrike" cap="none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Архитектор и сооснователь </a:t>
            </a:r>
            <a:r>
              <a:rPr lang="ru-RU" sz="2800" dirty="0" err="1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арт-парка</a:t>
            </a:r>
            <a:r>
              <a:rPr lang="ru-RU" sz="280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 Никола-Ленивец</a:t>
            </a:r>
          </a:p>
          <a:p>
            <a:pPr algn="ctr">
              <a:lnSpc>
                <a:spcPct val="105000"/>
              </a:lnSpc>
              <a:buClr>
                <a:srgbClr val="000000"/>
              </a:buClr>
              <a:buSzPts val="1800"/>
            </a:pPr>
            <a:r>
              <a:rPr lang="ru-RU" sz="2800" dirty="0">
                <a:solidFill>
                  <a:schemeClr val="dk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/>
                <a:sym typeface="Roboto"/>
              </a:rPr>
              <a:t>Руководитель проектной группы 8 линий</a:t>
            </a:r>
            <a:endParaRPr sz="2800" i="0" u="none" strike="noStrike" cap="none" dirty="0">
              <a:solidFill>
                <a:schemeClr val="dk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2830" cy="11308715"/>
          </a:xfrm>
          <a:custGeom>
            <a:avLst/>
            <a:gdLst/>
            <a:ahLst/>
            <a:cxnLst/>
            <a:rect l="l" t="t" r="r" b="b"/>
            <a:pathLst>
              <a:path w="20102830" h="11308715">
                <a:moveTo>
                  <a:pt x="0" y="0"/>
                </a:moveTo>
                <a:lnTo>
                  <a:pt x="20102791" y="0"/>
                </a:lnTo>
                <a:lnTo>
                  <a:pt x="20102791" y="11308555"/>
                </a:lnTo>
                <a:lnTo>
                  <a:pt x="0" y="1130855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13609" y="7880068"/>
            <a:ext cx="6623050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b="1" spc="-35" dirty="0">
                <a:solidFill>
                  <a:srgbClr val="FFFFFF"/>
                </a:solidFill>
                <a:latin typeface="PragmaticaBold"/>
                <a:cs typeface="PragmaticaBold"/>
              </a:rPr>
              <a:t>k</a:t>
            </a:r>
            <a:r>
              <a:rPr sz="4950" b="1" spc="-30" dirty="0">
                <a:solidFill>
                  <a:srgbClr val="FFFFFF"/>
                </a:solidFill>
                <a:latin typeface="PragmaticaBold"/>
                <a:cs typeface="PragmaticaBold"/>
              </a:rPr>
              <a:t>b.nikol</a:t>
            </a:r>
            <a:r>
              <a:rPr sz="4950" b="1" spc="-40" dirty="0">
                <a:solidFill>
                  <a:srgbClr val="FFFFFF"/>
                </a:solidFill>
                <a:latin typeface="PragmaticaBold"/>
                <a:cs typeface="PragmaticaBold"/>
              </a:rPr>
              <a:t>a</a:t>
            </a:r>
            <a:r>
              <a:rPr sz="4950" b="1" spc="-30" dirty="0">
                <a:solidFill>
                  <a:srgbClr val="FFFFFF"/>
                </a:solidFill>
                <a:latin typeface="PragmaticaBold"/>
                <a:cs typeface="PragmaticaBold"/>
              </a:rPr>
              <a:t>-le</a:t>
            </a:r>
            <a:r>
              <a:rPr sz="4950" b="1" spc="-35" dirty="0">
                <a:solidFill>
                  <a:srgbClr val="FFFFFF"/>
                </a:solidFill>
                <a:latin typeface="PragmaticaBold"/>
                <a:cs typeface="PragmaticaBold"/>
              </a:rPr>
              <a:t>n</a:t>
            </a:r>
            <a:r>
              <a:rPr sz="4950" b="1" spc="-20" dirty="0">
                <a:solidFill>
                  <a:srgbClr val="FFFFFF"/>
                </a:solidFill>
                <a:latin typeface="PragmaticaBold"/>
                <a:cs typeface="PragmaticaBold"/>
              </a:rPr>
              <a:t>i</a:t>
            </a:r>
            <a:r>
              <a:rPr sz="4950" b="1" spc="-30" dirty="0">
                <a:solidFill>
                  <a:srgbClr val="FFFFFF"/>
                </a:solidFill>
                <a:latin typeface="PragmaticaBold"/>
                <a:cs typeface="PragmaticaBold"/>
              </a:rPr>
              <a:t>ve</a:t>
            </a:r>
            <a:r>
              <a:rPr sz="4950" b="1" spc="-25" dirty="0">
                <a:solidFill>
                  <a:srgbClr val="FFFFFF"/>
                </a:solidFill>
                <a:latin typeface="PragmaticaBold"/>
                <a:cs typeface="PragmaticaBold"/>
              </a:rPr>
              <a:t>ts.</a:t>
            </a:r>
            <a:r>
              <a:rPr sz="4950" b="1" spc="-20" dirty="0">
                <a:solidFill>
                  <a:srgbClr val="FFFFFF"/>
                </a:solidFill>
                <a:latin typeface="PragmaticaBold"/>
                <a:cs typeface="PragmaticaBold"/>
              </a:rPr>
              <a:t>r</a:t>
            </a:r>
            <a:r>
              <a:rPr sz="4950" b="1" spc="-35" dirty="0">
                <a:solidFill>
                  <a:srgbClr val="FFFFFF"/>
                </a:solidFill>
                <a:latin typeface="PragmaticaBold"/>
                <a:cs typeface="PragmaticaBold"/>
              </a:rPr>
              <a:t>u</a:t>
            </a:r>
            <a:endParaRPr sz="4950">
              <a:latin typeface="PragmaticaBold"/>
              <a:cs typeface="Pragmatica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91576" y="7880068"/>
            <a:ext cx="7936865" cy="7617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4950" b="1" spc="-25" dirty="0">
                <a:solidFill>
                  <a:srgbClr val="FFFFFF"/>
                </a:solidFill>
                <a:latin typeface="PragmaticaBold"/>
                <a:cs typeface="PragmaticaBold"/>
              </a:rPr>
              <a:t>LLLLLLLL</a:t>
            </a:r>
            <a:r>
              <a:rPr sz="4950" b="1" spc="-25" dirty="0">
                <a:solidFill>
                  <a:srgbClr val="FFFFFF"/>
                </a:solidFill>
                <a:latin typeface="PragmaticaBold"/>
                <a:cs typeface="PragmaticaBold"/>
              </a:rPr>
              <a:t>.</a:t>
            </a:r>
            <a:r>
              <a:rPr sz="4950" b="1" spc="-20" dirty="0">
                <a:solidFill>
                  <a:srgbClr val="FFFFFF"/>
                </a:solidFill>
                <a:latin typeface="PragmaticaBold"/>
                <a:cs typeface="PragmaticaBold"/>
              </a:rPr>
              <a:t>r</a:t>
            </a:r>
            <a:r>
              <a:rPr sz="4950" b="1" spc="-35" dirty="0">
                <a:solidFill>
                  <a:srgbClr val="FFFFFF"/>
                </a:solidFill>
                <a:latin typeface="PragmaticaBold"/>
                <a:cs typeface="PragmaticaBold"/>
              </a:rPr>
              <a:t>u</a:t>
            </a:r>
            <a:endParaRPr sz="4950" dirty="0">
              <a:latin typeface="PragmaticaBold"/>
              <a:cs typeface="PragmaticaBol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8544" y="2641176"/>
            <a:ext cx="4453058" cy="4455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0F76CC-44A0-4B31-B614-65BC79A52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1962" y="2639867"/>
            <a:ext cx="4455571" cy="44555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0" spc="-370" dirty="0">
                <a:latin typeface="Pragmatica Bold"/>
                <a:cs typeface="Pragmatica Bold"/>
              </a:rPr>
              <a:t>И</a:t>
            </a:r>
            <a:r>
              <a:rPr sz="5250" spc="-270" dirty="0">
                <a:latin typeface="Pragmatica Bold"/>
                <a:cs typeface="Pragmatica Bold"/>
              </a:rPr>
              <a:t>з</a:t>
            </a:r>
            <a:r>
              <a:rPr sz="5250" dirty="0">
                <a:latin typeface="Pragmatica Bold"/>
                <a:cs typeface="Pragmatica Bold"/>
              </a:rPr>
              <a:t> кого</a:t>
            </a:r>
            <a:r>
              <a:rPr sz="5250" spc="5" dirty="0">
                <a:latin typeface="Pragmatica Bold"/>
                <a:cs typeface="Pragmatica Bold"/>
              </a:rPr>
              <a:t> </a:t>
            </a:r>
            <a:r>
              <a:rPr sz="5250" dirty="0">
                <a:latin typeface="Pragmatica Bold"/>
                <a:cs typeface="Pragmatica Bold"/>
              </a:rPr>
              <a:t>состо</a:t>
            </a:r>
            <a:r>
              <a:rPr sz="5250" spc="-5" dirty="0">
                <a:latin typeface="Pragmatica Bold"/>
                <a:cs typeface="Pragmatica Bold"/>
              </a:rPr>
              <a:t>и</a:t>
            </a:r>
            <a:r>
              <a:rPr sz="5250" dirty="0">
                <a:latin typeface="Pragmatica Bold"/>
                <a:cs typeface="Pragmatica Bold"/>
              </a:rPr>
              <a:t>т</a:t>
            </a:r>
            <a:r>
              <a:rPr sz="5250" spc="5" dirty="0">
                <a:latin typeface="Pragmatica Bold"/>
                <a:cs typeface="Pragmatica Bold"/>
              </a:rPr>
              <a:t> </a:t>
            </a:r>
            <a:r>
              <a:rPr sz="5250" dirty="0">
                <a:latin typeface="Pragmatica Bold"/>
                <a:cs typeface="Pragmatica Bold"/>
              </a:rPr>
              <a:t>бюро</a:t>
            </a:r>
            <a:endParaRPr sz="525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000" y="2385851"/>
            <a:ext cx="3213100" cy="3431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indent="-471170">
              <a:lnSpc>
                <a:spcPct val="100000"/>
              </a:lnSpc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дюс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ры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spc="-65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хи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оры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х</a:t>
            </a:r>
            <a:r>
              <a:rPr sz="2950" spc="-7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7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жни</a:t>
            </a:r>
            <a:r>
              <a:rPr sz="2950" dirty="0">
                <a:latin typeface="PragmaticaBook"/>
                <a:cs typeface="PragmaticaBook"/>
              </a:rPr>
              <a:t>ки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5" dirty="0">
                <a:latin typeface="PragmaticaBook"/>
                <a:cs typeface="PragmaticaBook"/>
              </a:rPr>
              <a:t>ате</a:t>
            </a:r>
            <a:r>
              <a:rPr sz="2950" dirty="0">
                <a:latin typeface="PragmaticaBook"/>
                <a:cs typeface="PragmaticaBook"/>
              </a:rPr>
              <a:t>ли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5" dirty="0">
                <a:latin typeface="PragmaticaBook"/>
                <a:cs typeface="PragmaticaBook"/>
              </a:rPr>
              <a:t>ат</a:t>
            </a:r>
            <a:r>
              <a:rPr sz="2950" dirty="0">
                <a:latin typeface="PragmaticaBook"/>
                <a:cs typeface="PragmaticaBook"/>
              </a:rPr>
              <a:t>оры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юр</a:t>
            </a:r>
            <a:r>
              <a:rPr sz="2950" spc="-10" dirty="0">
                <a:latin typeface="PragmaticaBook"/>
                <a:cs typeface="PragmaticaBook"/>
              </a:rPr>
              <a:t>и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ы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55" dirty="0">
                <a:latin typeface="PragmaticaBook"/>
                <a:cs typeface="PragmaticaBook"/>
              </a:rPr>
              <a:t>те</a:t>
            </a:r>
            <a:r>
              <a:rPr sz="2950" dirty="0">
                <a:latin typeface="PragmaticaBook"/>
                <a:cs typeface="PragmaticaBook"/>
              </a:rPr>
              <a:t>ли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51395" y="0"/>
            <a:ext cx="10052704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0" spc="-405" dirty="0">
                <a:latin typeface="Pragmatica Bold"/>
                <a:cs typeface="Pragmatica Bold"/>
              </a:rPr>
              <a:t>М</a:t>
            </a:r>
            <a:r>
              <a:rPr sz="5250" spc="-340" dirty="0">
                <a:latin typeface="Pragmatica Bold"/>
                <a:cs typeface="Pragmatica Bold"/>
              </a:rPr>
              <a:t>ы</a:t>
            </a:r>
            <a:r>
              <a:rPr sz="5250" spc="5" dirty="0">
                <a:latin typeface="Pragmatica Bold"/>
                <a:cs typeface="Pragmatica Bold"/>
              </a:rPr>
              <a:t> </a:t>
            </a:r>
            <a:r>
              <a:rPr sz="5250" dirty="0">
                <a:latin typeface="Pragmatica Bold"/>
                <a:cs typeface="Pragmatica Bold"/>
              </a:rPr>
              <a:t>работа</a:t>
            </a:r>
            <a:r>
              <a:rPr sz="5250" spc="-10" dirty="0">
                <a:latin typeface="Pragmatica Bold"/>
                <a:cs typeface="Pragmatica Bold"/>
              </a:rPr>
              <a:t>е</a:t>
            </a:r>
            <a:r>
              <a:rPr sz="5250" dirty="0">
                <a:latin typeface="Pragmatica Bold"/>
                <a:cs typeface="Pragmatica Bold"/>
              </a:rPr>
              <a:t>м с</a:t>
            </a:r>
            <a:r>
              <a:rPr sz="5250" spc="5" dirty="0">
                <a:latin typeface="Pragmatica Bold"/>
                <a:cs typeface="Pragmatica Bold"/>
              </a:rPr>
              <a:t> </a:t>
            </a:r>
            <a:r>
              <a:rPr sz="5250" spc="-5" dirty="0">
                <a:latin typeface="Pragmatica Bold"/>
                <a:cs typeface="Pragmatica Bold"/>
              </a:rPr>
              <a:t>ч</a:t>
            </a:r>
            <a:r>
              <a:rPr sz="5250" spc="-10" dirty="0">
                <a:latin typeface="Pragmatica Bold"/>
                <a:cs typeface="Pragmatica Bold"/>
              </a:rPr>
              <a:t>е</a:t>
            </a:r>
            <a:r>
              <a:rPr sz="5250" spc="-5" dirty="0">
                <a:latin typeface="Pragmatica Bold"/>
                <a:cs typeface="Pragmatica Bold"/>
              </a:rPr>
              <a:t>м</a:t>
            </a:r>
            <a:r>
              <a:rPr sz="5250" dirty="0">
                <a:latin typeface="Pragmatica Bold"/>
                <a:cs typeface="Pragmatica Bold"/>
              </a:rPr>
              <a:t>:</a:t>
            </a:r>
            <a:endParaRPr sz="525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000" y="2385851"/>
            <a:ext cx="7879080" cy="4457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indent="-471170">
              <a:lnSpc>
                <a:spcPct val="100000"/>
              </a:lnSpc>
              <a:buFont typeface="Arial"/>
              <a:buChar char="•"/>
              <a:tabLst>
                <a:tab pos="484505" algn="l"/>
              </a:tabLst>
            </a:pPr>
            <a:r>
              <a:rPr sz="2950" spc="-5" dirty="0" err="1">
                <a:latin typeface="PragmaticaBook"/>
                <a:cs typeface="PragmaticaBook"/>
              </a:rPr>
              <a:t>П</a:t>
            </a:r>
            <a:r>
              <a:rPr sz="2950" dirty="0" err="1">
                <a:latin typeface="PragmaticaBook"/>
                <a:cs typeface="PragmaticaBook"/>
              </a:rPr>
              <a:t>р</a:t>
            </a:r>
            <a:r>
              <a:rPr sz="2950" spc="-5" dirty="0" err="1">
                <a:latin typeface="PragmaticaBook"/>
                <a:cs typeface="PragmaticaBook"/>
              </a:rPr>
              <a:t>и</a:t>
            </a:r>
            <a:r>
              <a:rPr sz="2950" dirty="0" err="1">
                <a:latin typeface="PragmaticaBook"/>
                <a:cs typeface="PragmaticaBook"/>
              </a:rPr>
              <a:t>род</a:t>
            </a:r>
            <a:r>
              <a:rPr sz="2950" spc="-5" dirty="0" err="1">
                <a:latin typeface="PragmaticaBook"/>
                <a:cs typeface="PragmaticaBook"/>
              </a:rPr>
              <a:t>н</a:t>
            </a:r>
            <a:r>
              <a:rPr sz="2950" dirty="0" err="1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5" dirty="0" err="1" smtClean="0">
                <a:latin typeface="PragmaticaBook"/>
                <a:cs typeface="PragmaticaBook"/>
              </a:rPr>
              <a:t>те</a:t>
            </a:r>
            <a:r>
              <a:rPr sz="2950" dirty="0" err="1" smtClean="0">
                <a:latin typeface="PragmaticaBook"/>
                <a:cs typeface="PragmaticaBook"/>
              </a:rPr>
              <a:t>рр</a:t>
            </a:r>
            <a:r>
              <a:rPr sz="2950" spc="-5" dirty="0" err="1" smtClean="0">
                <a:latin typeface="PragmaticaBook"/>
                <a:cs typeface="PragmaticaBook"/>
              </a:rPr>
              <a:t>ит</a:t>
            </a:r>
            <a:r>
              <a:rPr sz="2950" dirty="0" err="1" smtClean="0">
                <a:latin typeface="PragmaticaBook"/>
                <a:cs typeface="PragmaticaBook"/>
              </a:rPr>
              <a:t>ор</a:t>
            </a:r>
            <a:r>
              <a:rPr sz="2950" spc="-5" dirty="0" err="1" smtClean="0">
                <a:latin typeface="PragmaticaBook"/>
                <a:cs typeface="PragmaticaBook"/>
              </a:rPr>
              <a:t>ия</a:t>
            </a:r>
            <a:r>
              <a:rPr sz="2950" dirty="0" err="1" smtClean="0">
                <a:latin typeface="PragmaticaBook"/>
                <a:cs typeface="PragmaticaBook"/>
              </a:rPr>
              <a:t>ми</a:t>
            </a:r>
            <a:endParaRPr lang="ru-RU" sz="2950" dirty="0" smtClean="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buFont typeface="Arial"/>
              <a:buChar char="•"/>
              <a:tabLst>
                <a:tab pos="484505" algn="l"/>
              </a:tabLst>
            </a:pPr>
            <a:r>
              <a:rPr lang="ru-RU" sz="2950" dirty="0" smtClean="0">
                <a:latin typeface="PragmaticaBook"/>
                <a:cs typeface="PragmaticaBook"/>
              </a:rPr>
              <a:t>Промышленными зонами</a:t>
            </a:r>
            <a:endParaRPr sz="2950" dirty="0">
              <a:latin typeface="PragmaticaBook"/>
              <a:cs typeface="PragmaticaBook"/>
            </a:endParaRP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Гос</a:t>
            </a:r>
            <a:r>
              <a:rPr sz="2950" spc="-5" dirty="0">
                <a:latin typeface="PragmaticaBook"/>
                <a:cs typeface="PragmaticaBook"/>
              </a:rPr>
              <a:t>тиничн</a:t>
            </a:r>
            <a:r>
              <a:rPr sz="2950" dirty="0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ком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кс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-5" dirty="0">
                <a:latin typeface="PragmaticaBook"/>
                <a:cs typeface="PragmaticaBook"/>
              </a:rPr>
              <a:t>ейн</a:t>
            </a:r>
            <a:r>
              <a:rPr sz="2950" dirty="0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ком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кс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Набе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ежн</a:t>
            </a:r>
            <a:r>
              <a:rPr sz="2950" dirty="0">
                <a:latin typeface="PragmaticaBook"/>
                <a:cs typeface="PragmaticaBook"/>
              </a:rPr>
              <a:t>ыми</a:t>
            </a: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10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щ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твенн</a:t>
            </a:r>
            <a:r>
              <a:rPr sz="2950" spc="5" dirty="0">
                <a:latin typeface="PragmaticaBook"/>
                <a:cs typeface="PragmaticaBook"/>
              </a:rPr>
              <a:t>ы</a:t>
            </a:r>
            <a:r>
              <a:rPr sz="2950" dirty="0">
                <a:latin typeface="PragmaticaBook"/>
                <a:cs typeface="PragmaticaBook"/>
              </a:rPr>
              <a:t>ми </a:t>
            </a:r>
            <a:r>
              <a:rPr sz="2950" spc="-5" dirty="0">
                <a:latin typeface="PragmaticaBook"/>
                <a:cs typeface="PragmaticaBook"/>
              </a:rPr>
              <a:t>пр</a:t>
            </a:r>
            <a:r>
              <a:rPr sz="2950" dirty="0">
                <a:latin typeface="PragmaticaBook"/>
                <a:cs typeface="PragmaticaBook"/>
              </a:rPr>
              <a:t>ос</a:t>
            </a:r>
            <a:r>
              <a:rPr sz="2950" spc="-5" dirty="0">
                <a:latin typeface="PragmaticaBook"/>
                <a:cs typeface="PragmaticaBook"/>
              </a:rPr>
              <a:t>тран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Па</a:t>
            </a:r>
            <a:r>
              <a:rPr sz="2950" dirty="0">
                <a:latin typeface="PragmaticaBook"/>
                <a:cs typeface="PragmaticaBook"/>
              </a:rPr>
              <a:t>рк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па</a:t>
            </a:r>
            <a:r>
              <a:rPr sz="2950" dirty="0">
                <a:latin typeface="PragmaticaBook"/>
                <a:cs typeface="PragmaticaBook"/>
              </a:rPr>
              <a:t>рко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зо</a:t>
            </a:r>
            <a:r>
              <a:rPr sz="2950" spc="-5" dirty="0">
                <a:latin typeface="PragmaticaBook"/>
                <a:cs typeface="PragmaticaBook"/>
              </a:rPr>
              <a:t>на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  <a:p>
            <a:pPr marL="483870" indent="-47117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 err="1" smtClean="0">
                <a:latin typeface="PragmaticaBook"/>
                <a:cs typeface="PragmaticaBook"/>
              </a:rPr>
              <a:t>Соц</a:t>
            </a:r>
            <a:r>
              <a:rPr sz="2950" spc="-5" dirty="0" err="1" smtClean="0">
                <a:latin typeface="PragmaticaBook"/>
                <a:cs typeface="PragmaticaBook"/>
              </a:rPr>
              <a:t>и</a:t>
            </a:r>
            <a:r>
              <a:rPr sz="2950" dirty="0" err="1" smtClean="0">
                <a:latin typeface="PragmaticaBook"/>
                <a:cs typeface="PragmaticaBook"/>
              </a:rPr>
              <a:t>ок</a:t>
            </a:r>
            <a:r>
              <a:rPr sz="2950" spc="-5" dirty="0" err="1" smtClean="0">
                <a:latin typeface="PragmaticaBook"/>
                <a:cs typeface="PragmaticaBook"/>
              </a:rPr>
              <a:t>у</a:t>
            </a:r>
            <a:r>
              <a:rPr sz="2950" dirty="0" err="1" smtClean="0">
                <a:latin typeface="PragmaticaBook"/>
                <a:cs typeface="PragmaticaBook"/>
              </a:rPr>
              <a:t>л</a:t>
            </a:r>
            <a:r>
              <a:rPr sz="2950" spc="-5" dirty="0" err="1" smtClean="0">
                <a:latin typeface="PragmaticaBook"/>
                <a:cs typeface="PragmaticaBook"/>
              </a:rPr>
              <a:t>ьту</a:t>
            </a:r>
            <a:r>
              <a:rPr sz="2950" dirty="0" err="1" smtClean="0">
                <a:latin typeface="PragmaticaBook"/>
                <a:cs typeface="PragmaticaBook"/>
              </a:rPr>
              <a:t>р</a:t>
            </a:r>
            <a:r>
              <a:rPr sz="2950" spc="-5" dirty="0" err="1" smtClean="0">
                <a:latin typeface="PragmaticaBook"/>
                <a:cs typeface="PragmaticaBook"/>
              </a:rPr>
              <a:t>н</a:t>
            </a:r>
            <a:r>
              <a:rPr sz="2950" dirty="0" err="1" smtClean="0">
                <a:latin typeface="PragmaticaBook"/>
                <a:cs typeface="PragmaticaBook"/>
              </a:rPr>
              <a:t>ыми</a:t>
            </a:r>
            <a:r>
              <a:rPr sz="2950" spc="-5" dirty="0" smtClean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б</a:t>
            </a:r>
            <a:r>
              <a:rPr sz="2950" dirty="0">
                <a:latin typeface="PragmaticaBook"/>
                <a:cs typeface="PragmaticaBook"/>
              </a:rPr>
              <a:t>ъ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та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  <a:p>
            <a:pPr marL="483870" indent="-471170">
              <a:lnSpc>
                <a:spcPct val="100000"/>
              </a:lnSpc>
              <a:spcBef>
                <a:spcPts val="41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Ту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5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-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кр</a:t>
            </a:r>
            <a:r>
              <a:rPr sz="2950" spc="-5" dirty="0">
                <a:latin typeface="PragmaticaBook"/>
                <a:cs typeface="PragmaticaBook"/>
              </a:rPr>
              <a:t>еа</a:t>
            </a:r>
            <a:r>
              <a:rPr sz="2950" dirty="0">
                <a:latin typeface="PragmaticaBook"/>
                <a:cs typeface="PragmaticaBook"/>
              </a:rPr>
              <a:t>ц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нн</a:t>
            </a:r>
            <a:r>
              <a:rPr sz="2950" dirty="0">
                <a:latin typeface="PragmaticaBook"/>
                <a:cs typeface="PragmaticaBook"/>
              </a:rPr>
              <a:t>ыми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кл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те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ми</a:t>
            </a:r>
          </a:p>
        </p:txBody>
      </p:sp>
      <p:sp>
        <p:nvSpPr>
          <p:cNvPr id="4" name="object 4"/>
          <p:cNvSpPr/>
          <p:nvPr/>
        </p:nvSpPr>
        <p:spPr>
          <a:xfrm>
            <a:off x="10051395" y="0"/>
            <a:ext cx="10051395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250" spc="-155" dirty="0">
                <a:latin typeface="Pragmatica Bold"/>
                <a:cs typeface="Pragmatica Bold"/>
              </a:rPr>
              <a:t>Наша </a:t>
            </a:r>
            <a:r>
              <a:rPr sz="5250" spc="-5" dirty="0">
                <a:latin typeface="Pragmatica Bold"/>
                <a:cs typeface="Pragmatica Bold"/>
              </a:rPr>
              <a:t>ми</a:t>
            </a:r>
            <a:r>
              <a:rPr sz="5250" dirty="0">
                <a:latin typeface="Pragmatica Bold"/>
                <a:cs typeface="Pragmatica Bold"/>
              </a:rPr>
              <a:t>сс</a:t>
            </a:r>
            <a:r>
              <a:rPr sz="5250" spc="-5" dirty="0">
                <a:latin typeface="Pragmatica Bold"/>
                <a:cs typeface="Pragmatica Bold"/>
              </a:rPr>
              <a:t>и</a:t>
            </a:r>
            <a:r>
              <a:rPr sz="5250" spc="5" dirty="0">
                <a:latin typeface="Pragmatica Bold"/>
                <a:cs typeface="Pragmatica Bold"/>
              </a:rPr>
              <a:t>я</a:t>
            </a:r>
            <a:r>
              <a:rPr sz="5250" dirty="0">
                <a:latin typeface="Pragmatica Bold"/>
                <a:cs typeface="Pragmatica Bold"/>
              </a:rPr>
              <a:t>:</a:t>
            </a:r>
            <a:endParaRPr sz="5250">
              <a:latin typeface="Pragmatica Bold"/>
              <a:cs typeface="Pragmatica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000" y="1936022"/>
            <a:ext cx="8379459" cy="4707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3870" marR="708660" indent="-471170">
              <a:lnSpc>
                <a:spcPct val="88600"/>
              </a:lnSpc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3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зд</a:t>
            </a:r>
            <a:r>
              <a:rPr sz="2950" spc="-5" dirty="0">
                <a:latin typeface="PragmaticaBook"/>
                <a:cs typeface="PragmaticaBook"/>
              </a:rPr>
              <a:t>ав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 </a:t>
            </a:r>
            <a:r>
              <a:rPr sz="2950" spc="-5" dirty="0">
                <a:latin typeface="PragmaticaBook"/>
                <a:cs typeface="PragmaticaBook"/>
              </a:rPr>
              <a:t>бе</a:t>
            </a:r>
            <a:r>
              <a:rPr sz="2950" dirty="0">
                <a:latin typeface="PragmaticaBook"/>
                <a:cs typeface="PragmaticaBook"/>
              </a:rPr>
              <a:t>зо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ну</a:t>
            </a:r>
            <a:r>
              <a:rPr sz="2950" dirty="0">
                <a:latin typeface="PragmaticaBook"/>
                <a:cs typeface="PragmaticaBook"/>
              </a:rPr>
              <a:t>ю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дск</a:t>
            </a:r>
            <a:r>
              <a:rPr sz="2950" spc="-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ю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и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ну</a:t>
            </a:r>
            <a:r>
              <a:rPr sz="2950" dirty="0">
                <a:latin typeface="PragmaticaBook"/>
                <a:cs typeface="PragmaticaBook"/>
              </a:rPr>
              <a:t>ю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ср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ду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омощью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ск</a:t>
            </a:r>
            <a:r>
              <a:rPr sz="2950" spc="-3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тва 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к</a:t>
            </a:r>
            <a:r>
              <a:rPr sz="2950" spc="-80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145" dirty="0">
                <a:latin typeface="PragmaticaBook"/>
                <a:cs typeface="PragmaticaBook"/>
              </a:rPr>
              <a:t>ь</a:t>
            </a:r>
            <a:r>
              <a:rPr sz="2950" spc="-5" dirty="0">
                <a:latin typeface="PragmaticaBook"/>
                <a:cs typeface="PragmaticaBook"/>
              </a:rPr>
              <a:t>ту</a:t>
            </a:r>
            <a:r>
              <a:rPr sz="2950" dirty="0">
                <a:latin typeface="PragmaticaBook"/>
                <a:cs typeface="PragmaticaBook"/>
              </a:rPr>
              <a:t>ры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а 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рр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85" dirty="0">
                <a:latin typeface="PragmaticaBook"/>
                <a:cs typeface="PragmaticaBook"/>
              </a:rPr>
              <a:t>Р</a:t>
            </a:r>
            <a:r>
              <a:rPr sz="2950" dirty="0">
                <a:latin typeface="PragmaticaBook"/>
                <a:cs typeface="PragmaticaBook"/>
              </a:rPr>
              <a:t>осс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и</a:t>
            </a:r>
            <a:endParaRPr sz="2950">
              <a:latin typeface="PragmaticaBook"/>
              <a:cs typeface="PragmaticaBook"/>
            </a:endParaRPr>
          </a:p>
          <a:p>
            <a:pPr marL="483870" marR="414020" indent="-471170">
              <a:lnSpc>
                <a:spcPts val="3130"/>
              </a:lnSpc>
              <a:spcBef>
                <a:spcPts val="860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зм</a:t>
            </a:r>
            <a:r>
              <a:rPr sz="2950" spc="-5" dirty="0">
                <a:latin typeface="PragmaticaBook"/>
                <a:cs typeface="PragmaticaBook"/>
              </a:rPr>
              <a:t>енят</a:t>
            </a:r>
            <a:r>
              <a:rPr sz="2950" dirty="0">
                <a:latin typeface="PragmaticaBook"/>
                <a:cs typeface="PragmaticaBook"/>
              </a:rPr>
              <a:t>ь ср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285" dirty="0">
                <a:latin typeface="PragmaticaBook"/>
                <a:cs typeface="PragmaticaBook"/>
              </a:rPr>
              <a:t>у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3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зд</a:t>
            </a:r>
            <a:r>
              <a:rPr sz="2950" spc="-5" dirty="0">
                <a:latin typeface="PragmaticaBook"/>
                <a:cs typeface="PragmaticaBook"/>
              </a:rPr>
              <a:t>ава</a:t>
            </a:r>
            <a:r>
              <a:rPr sz="2950" dirty="0">
                <a:latin typeface="PragmaticaBook"/>
                <a:cs typeface="PragmaticaBook"/>
              </a:rPr>
              <a:t>я</a:t>
            </a:r>
            <a:r>
              <a:rPr sz="2950" spc="-5" dirty="0">
                <a:latin typeface="PragmaticaBook"/>
                <a:cs typeface="PragmaticaBook"/>
              </a:rPr>
              <a:t> уни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" dirty="0">
                <a:latin typeface="PragmaticaBook"/>
                <a:cs typeface="PragmaticaBook"/>
              </a:rPr>
              <a:t>ьн</a:t>
            </a:r>
            <a:r>
              <a:rPr sz="2950" dirty="0">
                <a:latin typeface="PragmaticaBook"/>
                <a:cs typeface="PragmaticaBook"/>
              </a:rPr>
              <a:t>ые 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ен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120" dirty="0">
                <a:latin typeface="PragmaticaBook"/>
                <a:cs typeface="PragmaticaBook"/>
              </a:rPr>
              <a:t>ы</a:t>
            </a:r>
            <a:r>
              <a:rPr sz="2950" dirty="0">
                <a:latin typeface="PragmaticaBook"/>
                <a:cs typeface="PragmaticaBook"/>
              </a:rPr>
              <a:t>,</a:t>
            </a:r>
            <a:r>
              <a:rPr sz="2950" spc="5" dirty="0">
                <a:latin typeface="PragmaticaBook"/>
                <a:cs typeface="PragmaticaBook"/>
              </a:rPr>
              <a:t> </a:t>
            </a:r>
            <a:r>
              <a:rPr sz="2950" spc="-75" dirty="0">
                <a:latin typeface="PragmaticaBook"/>
                <a:cs typeface="PragmaticaBook"/>
              </a:rPr>
              <a:t>к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-5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орым </a:t>
            </a:r>
            <a:r>
              <a:rPr sz="2950" spc="-5" dirty="0">
                <a:latin typeface="PragmaticaBook"/>
                <a:cs typeface="PragmaticaBook"/>
              </a:rPr>
              <a:t>вп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тви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н</a:t>
            </a:r>
            <a:r>
              <a:rPr sz="2950" spc="-6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чина</a:t>
            </a:r>
            <a:r>
              <a:rPr sz="2950" spc="-60" dirty="0">
                <a:latin typeface="PragmaticaBook"/>
                <a:cs typeface="PragmaticaBook"/>
              </a:rPr>
              <a:t>ю</a:t>
            </a:r>
            <a:r>
              <a:rPr sz="2950" dirty="0">
                <a:latin typeface="PragmaticaBook"/>
                <a:cs typeface="PragmaticaBook"/>
              </a:rPr>
              <a:t>т </a:t>
            </a:r>
            <a:r>
              <a:rPr sz="2950" spc="-40" dirty="0">
                <a:latin typeface="PragmaticaBook"/>
                <a:cs typeface="PragmaticaBook"/>
              </a:rPr>
              <a:t>с</a:t>
            </a:r>
            <a:r>
              <a:rPr sz="2950" dirty="0">
                <a:latin typeface="PragmaticaBook"/>
                <a:cs typeface="PragmaticaBook"/>
              </a:rPr>
              <a:t>л</a:t>
            </a:r>
            <a:r>
              <a:rPr sz="2950" spc="-5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до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</a:t>
            </a:r>
            <a:endParaRPr sz="2950">
              <a:latin typeface="PragmaticaBook"/>
              <a:cs typeface="PragmaticaBook"/>
            </a:endParaRPr>
          </a:p>
          <a:p>
            <a:pPr marL="483870" indent="-471170">
              <a:lnSpc>
                <a:spcPts val="3345"/>
              </a:lnSpc>
              <a:spcBef>
                <a:spcPts val="380"/>
              </a:spcBef>
              <a:buFont typeface="Arial"/>
              <a:buChar char="•"/>
              <a:tabLst>
                <a:tab pos="484505" algn="l"/>
              </a:tabLst>
            </a:pP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з</a:t>
            </a:r>
            <a:r>
              <a:rPr sz="2950" spc="5" dirty="0">
                <a:latin typeface="PragmaticaBook"/>
                <a:cs typeface="PragmaticaBook"/>
              </a:rPr>
              <a:t>ы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spc="75" dirty="0">
                <a:latin typeface="PragmaticaBook"/>
                <a:cs typeface="PragmaticaBook"/>
              </a:rPr>
              <a:t>д</a:t>
            </a:r>
            <a:r>
              <a:rPr sz="2950" dirty="0">
                <a:latin typeface="PragmaticaBook"/>
                <a:cs typeface="PragmaticaBook"/>
              </a:rPr>
              <a:t>д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6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ж</a:t>
            </a:r>
            <a:r>
              <a:rPr sz="2950" dirty="0">
                <a:latin typeface="PragmaticaBook"/>
                <a:cs typeface="PragmaticaBook"/>
              </a:rPr>
              <a:t>ку </a:t>
            </a:r>
            <a:r>
              <a:rPr sz="2950" spc="-5" dirty="0">
                <a:latin typeface="PragmaticaBook"/>
                <a:cs typeface="PragmaticaBook"/>
              </a:rPr>
              <a:t>ре</a:t>
            </a:r>
            <a:r>
              <a:rPr sz="2950" dirty="0">
                <a:latin typeface="PragmaticaBook"/>
                <a:cs typeface="PragmaticaBook"/>
              </a:rPr>
              <a:t>г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на</a:t>
            </a:r>
            <a:r>
              <a:rPr sz="2950" dirty="0">
                <a:latin typeface="PragmaticaBook"/>
                <a:cs typeface="PragmaticaBook"/>
              </a:rPr>
              <a:t>м</a:t>
            </a:r>
            <a:endParaRPr sz="2950">
              <a:latin typeface="PragmaticaBook"/>
              <a:cs typeface="PragmaticaBook"/>
            </a:endParaRPr>
          </a:p>
          <a:p>
            <a:pPr marL="483870" marR="5080">
              <a:lnSpc>
                <a:spcPts val="3130"/>
              </a:lnSpc>
              <a:spcBef>
                <a:spcPts val="250"/>
              </a:spcBef>
            </a:pP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25" dirty="0">
                <a:latin typeface="PragmaticaBook"/>
                <a:cs typeface="PragmaticaBook"/>
              </a:rPr>
              <a:t>у</a:t>
            </a:r>
            <a:r>
              <a:rPr sz="2950" spc="-5" dirty="0">
                <a:latin typeface="PragmaticaBook"/>
                <a:cs typeface="PragmaticaBook"/>
              </a:rPr>
              <a:t>ч</a:t>
            </a:r>
            <a:r>
              <a:rPr sz="2950" spc="-25" dirty="0">
                <a:latin typeface="PragmaticaBook"/>
                <a:cs typeface="PragmaticaBook"/>
              </a:rPr>
              <a:t>а</a:t>
            </a:r>
            <a:r>
              <a:rPr sz="2950" spc="-55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тв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 в форм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ро</a:t>
            </a:r>
            <a:r>
              <a:rPr sz="2950" spc="-5" dirty="0">
                <a:latin typeface="PragmaticaBook"/>
                <a:cs typeface="PragmaticaBook"/>
              </a:rPr>
              <a:t>вани</a:t>
            </a:r>
            <a:r>
              <a:rPr sz="2950" dirty="0">
                <a:latin typeface="PragmaticaBook"/>
                <a:cs typeface="PragmaticaBook"/>
              </a:rPr>
              <a:t>и</a:t>
            </a:r>
            <a:r>
              <a:rPr sz="2950" spc="-5" dirty="0">
                <a:latin typeface="PragmaticaBook"/>
                <a:cs typeface="PragmaticaBook"/>
              </a:rPr>
              <a:t> ини</a:t>
            </a:r>
            <a:r>
              <a:rPr sz="2950" spc="5" dirty="0">
                <a:latin typeface="PragmaticaBook"/>
                <a:cs typeface="PragmaticaBook"/>
              </a:rPr>
              <a:t>ц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spc="-55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тив</a:t>
            </a:r>
            <a:r>
              <a:rPr sz="2950" dirty="0">
                <a:latin typeface="PragmaticaBook"/>
                <a:cs typeface="PragmaticaBook"/>
              </a:rPr>
              <a:t>ы </a:t>
            </a:r>
            <a:r>
              <a:rPr sz="2950" spc="-5" dirty="0">
                <a:latin typeface="PragmaticaBook"/>
                <a:cs typeface="PragmaticaBook"/>
              </a:rPr>
              <a:t>н</a:t>
            </a:r>
            <a:r>
              <a:rPr sz="2950" dirty="0">
                <a:latin typeface="PragmaticaBook"/>
                <a:cs typeface="PragmaticaBook"/>
              </a:rPr>
              <a:t>а 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spc="-50" dirty="0">
                <a:latin typeface="PragmaticaBook"/>
                <a:cs typeface="PragmaticaBook"/>
              </a:rPr>
              <a:t>с</a:t>
            </a:r>
            <a:r>
              <a:rPr sz="2950" spc="-45" dirty="0">
                <a:latin typeface="PragmaticaBook"/>
                <a:cs typeface="PragmaticaBook"/>
              </a:rPr>
              <a:t>т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х</a:t>
            </a:r>
            <a:endParaRPr sz="2950">
              <a:latin typeface="PragmaticaBook"/>
              <a:cs typeface="PragmaticaBook"/>
            </a:endParaRPr>
          </a:p>
          <a:p>
            <a:pPr marL="483870" marR="1047115" indent="-471170">
              <a:lnSpc>
                <a:spcPts val="3130"/>
              </a:lnSpc>
              <a:spcBef>
                <a:spcPts val="825"/>
              </a:spcBef>
              <a:buFont typeface="Arial"/>
              <a:buChar char="•"/>
              <a:tabLst>
                <a:tab pos="484505" algn="l"/>
              </a:tabLst>
            </a:pP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о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зы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spc="-60" dirty="0">
                <a:latin typeface="PragmaticaBook"/>
                <a:cs typeface="PragmaticaBook"/>
              </a:rPr>
              <a:t>а</a:t>
            </a:r>
            <a:r>
              <a:rPr sz="2950" spc="-5" dirty="0">
                <a:latin typeface="PragmaticaBook"/>
                <a:cs typeface="PragmaticaBook"/>
              </a:rPr>
              <a:t>т</a:t>
            </a:r>
            <a:r>
              <a:rPr sz="2950" dirty="0">
                <a:latin typeface="PragmaticaBook"/>
                <a:cs typeface="PragmaticaBook"/>
              </a:rPr>
              <a:t>ь </a:t>
            </a:r>
            <a:r>
              <a:rPr sz="2950" spc="-5" dirty="0">
                <a:latin typeface="PragmaticaBook"/>
                <a:cs typeface="PragmaticaBook"/>
              </a:rPr>
              <a:t>п</a:t>
            </a:r>
            <a:r>
              <a:rPr sz="2950" dirty="0">
                <a:latin typeface="PragmaticaBook"/>
                <a:cs typeface="PragmaticaBook"/>
              </a:rPr>
              <a:t>р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е</a:t>
            </a:r>
            <a:r>
              <a:rPr sz="2950" dirty="0">
                <a:latin typeface="PragmaticaBook"/>
                <a:cs typeface="PragmaticaBook"/>
              </a:rPr>
              <a:t>р </a:t>
            </a:r>
            <a:r>
              <a:rPr sz="2950" spc="-20" dirty="0">
                <a:latin typeface="PragmaticaBook"/>
                <a:cs typeface="PragmaticaBook"/>
              </a:rPr>
              <a:t>к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к м</a:t>
            </a:r>
            <a:r>
              <a:rPr sz="2950" spc="-70" dirty="0">
                <a:latin typeface="PragmaticaBook"/>
                <a:cs typeface="PragmaticaBook"/>
              </a:rPr>
              <a:t>о</a:t>
            </a:r>
            <a:r>
              <a:rPr sz="2950" spc="-5" dirty="0">
                <a:latin typeface="PragmaticaBook"/>
                <a:cs typeface="PragmaticaBook"/>
              </a:rPr>
              <a:t>жн</a:t>
            </a:r>
            <a:r>
              <a:rPr sz="2950" dirty="0">
                <a:latin typeface="PragmaticaBook"/>
                <a:cs typeface="PragmaticaBook"/>
              </a:rPr>
              <a:t>о м</a:t>
            </a:r>
            <a:r>
              <a:rPr sz="2950" spc="-5" dirty="0">
                <a:latin typeface="PragmaticaBook"/>
                <a:cs typeface="PragmaticaBook"/>
              </a:rPr>
              <a:t>енять </a:t>
            </a:r>
            <a:r>
              <a:rPr sz="2950" dirty="0">
                <a:latin typeface="PragmaticaBook"/>
                <a:cs typeface="PragmaticaBook"/>
              </a:rPr>
              <a:t>с</a:t>
            </a:r>
            <a:r>
              <a:rPr sz="2950" spc="-5" dirty="0">
                <a:latin typeface="PragmaticaBook"/>
                <a:cs typeface="PragmaticaBook"/>
              </a:rPr>
              <a:t>а</a:t>
            </a:r>
            <a:r>
              <a:rPr sz="2950" dirty="0">
                <a:latin typeface="PragmaticaBook"/>
                <a:cs typeface="PragmaticaBook"/>
              </a:rPr>
              <a:t>м</a:t>
            </a:r>
            <a:r>
              <a:rPr sz="2950" spc="-5" dirty="0">
                <a:latin typeface="PragmaticaBook"/>
                <a:cs typeface="PragmaticaBook"/>
              </a:rPr>
              <a:t>и</a:t>
            </a:r>
            <a:r>
              <a:rPr sz="2950" dirty="0">
                <a:latin typeface="PragmaticaBook"/>
                <a:cs typeface="PragmaticaBook"/>
              </a:rPr>
              <a:t>м с</a:t>
            </a:r>
            <a:r>
              <a:rPr sz="2950" spc="-5" dirty="0">
                <a:latin typeface="PragmaticaBook"/>
                <a:cs typeface="PragmaticaBook"/>
              </a:rPr>
              <a:t>в</a:t>
            </a:r>
            <a:r>
              <a:rPr sz="2950" dirty="0">
                <a:latin typeface="PragmaticaBook"/>
                <a:cs typeface="PragmaticaBook"/>
              </a:rPr>
              <a:t>ой</a:t>
            </a:r>
            <a:r>
              <a:rPr sz="2950" spc="-5" dirty="0">
                <a:latin typeface="PragmaticaBook"/>
                <a:cs typeface="PragmaticaBook"/>
              </a:rPr>
              <a:t> </a:t>
            </a:r>
            <a:r>
              <a:rPr sz="2950" spc="-70" dirty="0">
                <a:latin typeface="PragmaticaBook"/>
                <a:cs typeface="PragmaticaBook"/>
              </a:rPr>
              <a:t>г</a:t>
            </a:r>
            <a:r>
              <a:rPr sz="2950" dirty="0">
                <a:latin typeface="PragmaticaBook"/>
                <a:cs typeface="PragmaticaBook"/>
              </a:rPr>
              <a:t>ор</a:t>
            </a:r>
            <a:r>
              <a:rPr sz="2950" spc="-50" dirty="0">
                <a:latin typeface="PragmaticaBook"/>
                <a:cs typeface="PragmaticaBook"/>
              </a:rPr>
              <a:t>о</a:t>
            </a:r>
            <a:r>
              <a:rPr sz="2950" dirty="0">
                <a:latin typeface="PragmaticaBook"/>
                <a:cs typeface="PragmaticaBook"/>
              </a:rPr>
              <a:t>д</a:t>
            </a:r>
            <a:endParaRPr sz="2950">
              <a:latin typeface="PragmaticaBook"/>
              <a:cs typeface="Pragmatica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27836" y="0"/>
            <a:ext cx="10074953" cy="113085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3999" y="763811"/>
            <a:ext cx="16904970" cy="2118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8100"/>
              </a:lnSpc>
            </a:pPr>
            <a:r>
              <a:rPr sz="3950" dirty="0">
                <a:latin typeface="PragmaticaBook"/>
                <a:cs typeface="PragmaticaBook"/>
              </a:rPr>
              <a:t>П</a:t>
            </a:r>
            <a:r>
              <a:rPr sz="3950" spc="-55" dirty="0">
                <a:latin typeface="PragmaticaBook"/>
                <a:cs typeface="PragmaticaBook"/>
              </a:rPr>
              <a:t>а</a:t>
            </a:r>
            <a:r>
              <a:rPr sz="3950" spc="-90" dirty="0">
                <a:latin typeface="PragmaticaBook"/>
                <a:cs typeface="PragmaticaBook"/>
              </a:rPr>
              <a:t>б</a:t>
            </a:r>
            <a:r>
              <a:rPr sz="3950" dirty="0">
                <a:latin typeface="PragmaticaBook"/>
                <a:cs typeface="PragmaticaBook"/>
              </a:rPr>
              <a:t>л</a:t>
            </a:r>
            <a:r>
              <a:rPr sz="3950" spc="-5" dirty="0">
                <a:latin typeface="PragmaticaBook"/>
                <a:cs typeface="PragmaticaBook"/>
              </a:rPr>
              <a:t>и</a:t>
            </a:r>
            <a:r>
              <a:rPr sz="3950" dirty="0">
                <a:latin typeface="PragmaticaBook"/>
                <a:cs typeface="PragmaticaBook"/>
              </a:rPr>
              <a:t>к-</a:t>
            </a:r>
            <a:r>
              <a:rPr sz="3950" spc="-5" dirty="0">
                <a:latin typeface="PragmaticaBook"/>
                <a:cs typeface="PragmaticaBook"/>
              </a:rPr>
              <a:t>а</a:t>
            </a:r>
            <a:r>
              <a:rPr sz="3950" spc="-75" dirty="0">
                <a:latin typeface="PragmaticaBook"/>
                <a:cs typeface="PragmaticaBook"/>
              </a:rPr>
              <a:t>р</a:t>
            </a:r>
            <a:r>
              <a:rPr sz="3950" dirty="0">
                <a:latin typeface="PragmaticaBook"/>
                <a:cs typeface="PragmaticaBook"/>
              </a:rPr>
              <a:t>т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(о</a:t>
            </a:r>
            <a:r>
              <a:rPr sz="3950" spc="-5" dirty="0">
                <a:latin typeface="PragmaticaBook"/>
                <a:cs typeface="PragmaticaBook"/>
              </a:rPr>
              <a:t>бщ</a:t>
            </a:r>
            <a:r>
              <a:rPr sz="3950" dirty="0">
                <a:latin typeface="PragmaticaBook"/>
                <a:cs typeface="PragmaticaBook"/>
              </a:rPr>
              <a:t>е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тве</a:t>
            </a:r>
            <a:r>
              <a:rPr sz="3950" spc="-5" dirty="0">
                <a:latin typeface="PragmaticaBook"/>
                <a:cs typeface="PragmaticaBook"/>
              </a:rPr>
              <a:t>нн</a:t>
            </a:r>
            <a:r>
              <a:rPr sz="3950" dirty="0">
                <a:latin typeface="PragmaticaBook"/>
                <a:cs typeface="PragmaticaBook"/>
              </a:rPr>
              <a:t>ое</a:t>
            </a:r>
            <a:r>
              <a:rPr sz="3950" spc="-5" dirty="0">
                <a:latin typeface="PragmaticaBook"/>
                <a:cs typeface="PragmaticaBook"/>
              </a:rPr>
              <a:t> ис</a:t>
            </a:r>
            <a:r>
              <a:rPr sz="3950" dirty="0">
                <a:latin typeface="PragmaticaBook"/>
                <a:cs typeface="PragmaticaBook"/>
              </a:rPr>
              <a:t>к</a:t>
            </a:r>
            <a:r>
              <a:rPr sz="3950" spc="-45" dirty="0">
                <a:latin typeface="PragmaticaBook"/>
                <a:cs typeface="PragmaticaBook"/>
              </a:rPr>
              <a:t>у</a:t>
            </a:r>
            <a:r>
              <a:rPr sz="3950" spc="-5" dirty="0">
                <a:latin typeface="PragmaticaBook"/>
                <a:cs typeface="PragmaticaBook"/>
              </a:rPr>
              <a:t>с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</a:t>
            </a:r>
            <a:r>
              <a:rPr sz="3950" spc="-85" dirty="0">
                <a:latin typeface="PragmaticaBook"/>
                <a:cs typeface="PragmaticaBook"/>
              </a:rPr>
              <a:t>о</a:t>
            </a:r>
            <a:r>
              <a:rPr sz="3950" dirty="0">
                <a:latin typeface="PragmaticaBook"/>
                <a:cs typeface="PragmaticaBook"/>
              </a:rPr>
              <a:t>;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spc="-5" dirty="0">
                <a:latin typeface="PragmaticaBook"/>
                <a:cs typeface="PragmaticaBook"/>
              </a:rPr>
              <a:t>ис</a:t>
            </a:r>
            <a:r>
              <a:rPr sz="3950" dirty="0">
                <a:latin typeface="PragmaticaBook"/>
                <a:cs typeface="PragmaticaBook"/>
              </a:rPr>
              <a:t>к</a:t>
            </a:r>
            <a:r>
              <a:rPr sz="3950" spc="-45" dirty="0">
                <a:latin typeface="PragmaticaBook"/>
                <a:cs typeface="PragmaticaBook"/>
              </a:rPr>
              <a:t>у</a:t>
            </a:r>
            <a:r>
              <a:rPr sz="3950" spc="-5" dirty="0">
                <a:latin typeface="PragmaticaBook"/>
                <a:cs typeface="PragmaticaBook"/>
              </a:rPr>
              <a:t>с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тво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в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5" dirty="0">
                <a:latin typeface="PragmaticaBook"/>
                <a:cs typeface="PragmaticaBook"/>
              </a:rPr>
              <a:t>бщ</a:t>
            </a:r>
            <a:r>
              <a:rPr sz="3950" dirty="0">
                <a:latin typeface="PragmaticaBook"/>
                <a:cs typeface="PragmaticaBook"/>
              </a:rPr>
              <a:t>е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тве</a:t>
            </a:r>
            <a:r>
              <a:rPr sz="3950" spc="-5" dirty="0">
                <a:latin typeface="PragmaticaBook"/>
                <a:cs typeface="PragmaticaBook"/>
              </a:rPr>
              <a:t>нн</a:t>
            </a:r>
            <a:r>
              <a:rPr sz="3950" dirty="0">
                <a:latin typeface="PragmaticaBook"/>
                <a:cs typeface="PragmaticaBook"/>
              </a:rPr>
              <a:t>ом п</a:t>
            </a:r>
            <a:r>
              <a:rPr sz="3950" spc="-5" dirty="0">
                <a:latin typeface="PragmaticaBook"/>
                <a:cs typeface="PragmaticaBook"/>
              </a:rPr>
              <a:t>р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</a:t>
            </a:r>
            <a:r>
              <a:rPr sz="3950" spc="-5" dirty="0">
                <a:latin typeface="PragmaticaBook"/>
                <a:cs typeface="PragmaticaBook"/>
              </a:rPr>
              <a:t>ран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</a:t>
            </a:r>
            <a:r>
              <a:rPr sz="3950" spc="-85" dirty="0">
                <a:latin typeface="PragmaticaBook"/>
                <a:cs typeface="PragmaticaBook"/>
              </a:rPr>
              <a:t>е</a:t>
            </a:r>
            <a:r>
              <a:rPr sz="3950" dirty="0">
                <a:latin typeface="PragmaticaBook"/>
                <a:cs typeface="PragmaticaBook"/>
              </a:rPr>
              <a:t>;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spc="-5" dirty="0">
                <a:latin typeface="PragmaticaBook"/>
                <a:cs typeface="PragmaticaBook"/>
              </a:rPr>
              <a:t>ан</a:t>
            </a:r>
            <a:r>
              <a:rPr sz="3950" spc="-150" dirty="0">
                <a:latin typeface="PragmaticaBook"/>
                <a:cs typeface="PragmaticaBook"/>
              </a:rPr>
              <a:t>г</a:t>
            </a:r>
            <a:r>
              <a:rPr sz="3950" spc="-165" dirty="0">
                <a:latin typeface="PragmaticaBook"/>
                <a:cs typeface="PragmaticaBook"/>
              </a:rPr>
              <a:t>л</a:t>
            </a:r>
            <a:r>
              <a:rPr sz="3950" dirty="0">
                <a:latin typeface="PragmaticaBook"/>
                <a:cs typeface="PragmaticaBook"/>
              </a:rPr>
              <a:t>.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spc="-65" dirty="0">
                <a:latin typeface="PragmaticaBook"/>
                <a:cs typeface="PragmaticaBook"/>
              </a:rPr>
              <a:t>P</a:t>
            </a:r>
            <a:r>
              <a:rPr sz="3950" spc="-5" dirty="0">
                <a:latin typeface="PragmaticaBook"/>
                <a:cs typeface="PragmaticaBook"/>
              </a:rPr>
              <a:t>u</a:t>
            </a:r>
            <a:r>
              <a:rPr sz="3950" dirty="0">
                <a:latin typeface="PragmaticaBook"/>
                <a:cs typeface="PragmaticaBook"/>
              </a:rPr>
              <a:t>b</a:t>
            </a:r>
            <a:r>
              <a:rPr sz="3950" spc="-5" dirty="0">
                <a:latin typeface="PragmaticaBook"/>
                <a:cs typeface="PragmaticaBook"/>
              </a:rPr>
              <a:t>l</a:t>
            </a:r>
            <a:r>
              <a:rPr sz="3950" spc="5" dirty="0">
                <a:latin typeface="PragmaticaBook"/>
                <a:cs typeface="PragmaticaBook"/>
              </a:rPr>
              <a:t>i</a:t>
            </a:r>
            <a:r>
              <a:rPr sz="3950" dirty="0">
                <a:latin typeface="PragmaticaBook"/>
                <a:cs typeface="PragmaticaBook"/>
              </a:rPr>
              <a:t>c</a:t>
            </a:r>
            <a:r>
              <a:rPr sz="3950" spc="-10" dirty="0">
                <a:latin typeface="PragmaticaBook"/>
                <a:cs typeface="PragmaticaBook"/>
              </a:rPr>
              <a:t> a</a:t>
            </a:r>
            <a:r>
              <a:rPr sz="3950" spc="165" dirty="0">
                <a:latin typeface="PragmaticaBook"/>
                <a:cs typeface="PragmaticaBook"/>
              </a:rPr>
              <a:t>r</a:t>
            </a:r>
            <a:r>
              <a:rPr sz="3950" dirty="0">
                <a:latin typeface="PragmaticaBook"/>
                <a:cs typeface="PragmaticaBook"/>
              </a:rPr>
              <a:t>t)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–</a:t>
            </a:r>
            <a:r>
              <a:rPr sz="3950" spc="-10" dirty="0">
                <a:latin typeface="PragmaticaBook"/>
                <a:cs typeface="PragmaticaBook"/>
              </a:rPr>
              <a:t> ис</a:t>
            </a:r>
            <a:r>
              <a:rPr sz="3950" dirty="0">
                <a:latin typeface="PragmaticaBook"/>
                <a:cs typeface="PragmaticaBook"/>
              </a:rPr>
              <a:t>к</a:t>
            </a:r>
            <a:r>
              <a:rPr sz="3950" spc="-45" dirty="0">
                <a:latin typeface="PragmaticaBook"/>
                <a:cs typeface="PragmaticaBook"/>
              </a:rPr>
              <a:t>у</a:t>
            </a:r>
            <a:r>
              <a:rPr sz="3950" spc="-10" dirty="0">
                <a:latin typeface="PragmaticaBook"/>
                <a:cs typeface="PragmaticaBook"/>
              </a:rPr>
              <a:t>с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spc="-5" dirty="0">
                <a:latin typeface="PragmaticaBook"/>
                <a:cs typeface="PragmaticaBook"/>
              </a:rPr>
              <a:t>тв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в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spc="-100" dirty="0">
                <a:latin typeface="PragmaticaBook"/>
                <a:cs typeface="PragmaticaBook"/>
              </a:rPr>
              <a:t>г</a:t>
            </a:r>
            <a:r>
              <a:rPr sz="3950" spc="-5" dirty="0">
                <a:latin typeface="PragmaticaBook"/>
                <a:cs typeface="PragmaticaBook"/>
              </a:rPr>
              <a:t>ор</a:t>
            </a:r>
            <a:r>
              <a:rPr sz="3950" spc="-75" dirty="0">
                <a:latin typeface="PragmaticaBook"/>
                <a:cs typeface="PragmaticaBook"/>
              </a:rPr>
              <a:t>о</a:t>
            </a:r>
            <a:r>
              <a:rPr sz="3950" spc="5" dirty="0">
                <a:latin typeface="PragmaticaBook"/>
                <a:cs typeface="PragmaticaBook"/>
              </a:rPr>
              <a:t>д</a:t>
            </a:r>
            <a:r>
              <a:rPr sz="3950" spc="-10" dirty="0">
                <a:latin typeface="PragmaticaBook"/>
                <a:cs typeface="PragmaticaBook"/>
              </a:rPr>
              <a:t>с</a:t>
            </a:r>
            <a:r>
              <a:rPr sz="3950" spc="-95" dirty="0">
                <a:latin typeface="PragmaticaBook"/>
                <a:cs typeface="PragmaticaBook"/>
              </a:rPr>
              <a:t>к</a:t>
            </a:r>
            <a:r>
              <a:rPr sz="3950" spc="-5" dirty="0">
                <a:latin typeface="PragmaticaBook"/>
                <a:cs typeface="PragmaticaBook"/>
              </a:rPr>
              <a:t>о</a:t>
            </a:r>
            <a:r>
              <a:rPr sz="3950" dirty="0">
                <a:latin typeface="PragmaticaBook"/>
                <a:cs typeface="PragmaticaBook"/>
              </a:rPr>
              <a:t>й</a:t>
            </a:r>
            <a:r>
              <a:rPr sz="3950" spc="-10" dirty="0">
                <a:latin typeface="PragmaticaBook"/>
                <a:cs typeface="PragmaticaBook"/>
              </a:rPr>
              <a:t> с</a:t>
            </a:r>
            <a:r>
              <a:rPr sz="3950" spc="-5" dirty="0">
                <a:latin typeface="PragmaticaBook"/>
                <a:cs typeface="PragmaticaBook"/>
              </a:rPr>
              <a:t>р</a:t>
            </a:r>
            <a:r>
              <a:rPr sz="3950" spc="-75" dirty="0">
                <a:latin typeface="PragmaticaBook"/>
                <a:cs typeface="PragmaticaBook"/>
              </a:rPr>
              <a:t>е</a:t>
            </a:r>
            <a:r>
              <a:rPr sz="3950" spc="5" dirty="0">
                <a:latin typeface="PragmaticaBook"/>
                <a:cs typeface="PragmaticaBook"/>
              </a:rPr>
              <a:t>д</a:t>
            </a:r>
            <a:r>
              <a:rPr sz="3950" spc="-210" dirty="0">
                <a:latin typeface="PragmaticaBook"/>
                <a:cs typeface="PragmaticaBook"/>
              </a:rPr>
              <a:t>е</a:t>
            </a:r>
            <a:r>
              <a:rPr sz="3950" dirty="0">
                <a:latin typeface="PragmaticaBook"/>
                <a:cs typeface="PragmaticaBook"/>
              </a:rPr>
              <a:t>, </a:t>
            </a:r>
            <a:r>
              <a:rPr sz="3950" spc="-5" dirty="0">
                <a:latin typeface="PragmaticaBook"/>
                <a:cs typeface="PragmaticaBook"/>
              </a:rPr>
              <a:t>ориентированно</a:t>
            </a:r>
            <a:r>
              <a:rPr sz="3950" dirty="0">
                <a:latin typeface="PragmaticaBook"/>
                <a:cs typeface="PragmaticaBook"/>
              </a:rPr>
              <a:t>е</a:t>
            </a:r>
            <a:r>
              <a:rPr sz="3950" spc="-5" dirty="0">
                <a:latin typeface="PragmaticaBook"/>
                <a:cs typeface="PragmaticaBook"/>
              </a:rPr>
              <a:t> н</a:t>
            </a:r>
            <a:r>
              <a:rPr sz="3950" dirty="0">
                <a:latin typeface="PragmaticaBook"/>
                <a:cs typeface="PragmaticaBook"/>
              </a:rPr>
              <a:t>а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spc="-5" dirty="0">
                <a:latin typeface="PragmaticaBook"/>
                <a:cs typeface="PragmaticaBook"/>
              </a:rPr>
              <a:t>не</a:t>
            </a:r>
            <a:r>
              <a:rPr sz="3950" dirty="0">
                <a:latin typeface="PragmaticaBook"/>
                <a:cs typeface="PragmaticaBook"/>
              </a:rPr>
              <a:t>п</a:t>
            </a:r>
            <a:r>
              <a:rPr sz="3950" spc="-75" dirty="0">
                <a:latin typeface="PragmaticaBook"/>
                <a:cs typeface="PragmaticaBook"/>
              </a:rPr>
              <a:t>о</a:t>
            </a:r>
            <a:r>
              <a:rPr sz="3950" dirty="0">
                <a:latin typeface="PragmaticaBook"/>
                <a:cs typeface="PragmaticaBook"/>
              </a:rPr>
              <a:t>д</a:t>
            </a:r>
            <a:r>
              <a:rPr sz="3950" spc="-100" dirty="0">
                <a:latin typeface="PragmaticaBook"/>
                <a:cs typeface="PragmaticaBook"/>
              </a:rPr>
              <a:t>г</a:t>
            </a:r>
            <a:r>
              <a:rPr sz="3950" spc="-75" dirty="0">
                <a:latin typeface="PragmaticaBook"/>
                <a:cs typeface="PragmaticaBook"/>
              </a:rPr>
              <a:t>от</a:t>
            </a:r>
            <a:r>
              <a:rPr sz="3950" spc="-5" dirty="0">
                <a:latin typeface="PragmaticaBook"/>
                <a:cs typeface="PragmaticaBook"/>
              </a:rPr>
              <a:t>о</a:t>
            </a:r>
            <a:r>
              <a:rPr sz="3950" spc="-55" dirty="0">
                <a:latin typeface="PragmaticaBook"/>
                <a:cs typeface="PragmaticaBook"/>
              </a:rPr>
              <a:t>в</a:t>
            </a:r>
            <a:r>
              <a:rPr sz="3950" dirty="0">
                <a:latin typeface="PragmaticaBook"/>
                <a:cs typeface="PragmaticaBook"/>
              </a:rPr>
              <a:t>л</a:t>
            </a:r>
            <a:r>
              <a:rPr sz="3950" spc="-5" dirty="0">
                <a:latin typeface="PragmaticaBook"/>
                <a:cs typeface="PragmaticaBook"/>
              </a:rPr>
              <a:t>енно</a:t>
            </a:r>
            <a:r>
              <a:rPr sz="3950" spc="-100" dirty="0">
                <a:latin typeface="PragmaticaBook"/>
                <a:cs typeface="PragmaticaBook"/>
              </a:rPr>
              <a:t>г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з</a:t>
            </a:r>
            <a:r>
              <a:rPr sz="3950" spc="-5" dirty="0">
                <a:latin typeface="PragmaticaBook"/>
                <a:cs typeface="PragmaticaBook"/>
              </a:rPr>
              <a:t>ри</a:t>
            </a:r>
            <a:r>
              <a:rPr sz="3950" spc="-75" dirty="0">
                <a:latin typeface="PragmaticaBook"/>
                <a:cs typeface="PragmaticaBook"/>
              </a:rPr>
              <a:t>те</a:t>
            </a:r>
            <a:r>
              <a:rPr sz="3950" dirty="0">
                <a:latin typeface="PragmaticaBook"/>
                <a:cs typeface="PragmaticaBook"/>
              </a:rPr>
              <a:t>ля и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п</a:t>
            </a:r>
            <a:r>
              <a:rPr sz="3950" spc="-75" dirty="0">
                <a:latin typeface="PragmaticaBook"/>
                <a:cs typeface="PragmaticaBook"/>
              </a:rPr>
              <a:t>о</a:t>
            </a:r>
            <a:r>
              <a:rPr sz="3950" spc="55" dirty="0">
                <a:latin typeface="PragmaticaBook"/>
                <a:cs typeface="PragmaticaBook"/>
              </a:rPr>
              <a:t>д</a:t>
            </a:r>
            <a:r>
              <a:rPr sz="3950" spc="-5" dirty="0">
                <a:latin typeface="PragmaticaBook"/>
                <a:cs typeface="PragmaticaBook"/>
              </a:rPr>
              <a:t>ра</a:t>
            </a:r>
            <a:r>
              <a:rPr sz="3950" spc="-40" dirty="0">
                <a:latin typeface="PragmaticaBook"/>
                <a:cs typeface="PragmaticaBook"/>
              </a:rPr>
              <a:t>з</a:t>
            </a:r>
            <a:r>
              <a:rPr sz="3950" spc="-5" dirty="0">
                <a:latin typeface="PragmaticaBook"/>
                <a:cs typeface="PragmaticaBook"/>
              </a:rPr>
              <a:t>умева</a:t>
            </a:r>
            <a:r>
              <a:rPr sz="3950" dirty="0">
                <a:latin typeface="PragmaticaBook"/>
                <a:cs typeface="PragmaticaBook"/>
              </a:rPr>
              <a:t>ю</a:t>
            </a:r>
            <a:r>
              <a:rPr sz="3950" spc="-5" dirty="0">
                <a:latin typeface="PragmaticaBook"/>
                <a:cs typeface="PragmaticaBook"/>
              </a:rPr>
              <a:t>щее </a:t>
            </a:r>
            <a:r>
              <a:rPr sz="3950" spc="-95" dirty="0">
                <a:latin typeface="PragmaticaBook"/>
                <a:cs typeface="PragmaticaBook"/>
              </a:rPr>
              <a:t>к</a:t>
            </a:r>
            <a:r>
              <a:rPr sz="3950" dirty="0">
                <a:latin typeface="PragmaticaBook"/>
                <a:cs typeface="PragmaticaBook"/>
              </a:rPr>
              <a:t>омм</a:t>
            </a:r>
            <a:r>
              <a:rPr sz="3950" spc="-5" dirty="0">
                <a:latin typeface="PragmaticaBook"/>
                <a:cs typeface="PragmaticaBook"/>
              </a:rPr>
              <a:t>уни</a:t>
            </a:r>
            <a:r>
              <a:rPr sz="3950" spc="-30" dirty="0">
                <a:latin typeface="PragmaticaBook"/>
                <a:cs typeface="PragmaticaBook"/>
              </a:rPr>
              <a:t>к</a:t>
            </a:r>
            <a:r>
              <a:rPr sz="3950" spc="-5" dirty="0">
                <a:latin typeface="PragmaticaBook"/>
                <a:cs typeface="PragmaticaBook"/>
              </a:rPr>
              <a:t>а</a:t>
            </a:r>
            <a:r>
              <a:rPr sz="3950" dirty="0">
                <a:latin typeface="PragmaticaBook"/>
                <a:cs typeface="PragmaticaBook"/>
              </a:rPr>
              <a:t>ц</a:t>
            </a:r>
            <a:r>
              <a:rPr sz="3950" spc="-5" dirty="0">
                <a:latin typeface="PragmaticaBook"/>
                <a:cs typeface="PragmaticaBook"/>
              </a:rPr>
              <a:t>и</a:t>
            </a:r>
            <a:r>
              <a:rPr sz="3950" dirty="0">
                <a:latin typeface="PragmaticaBook"/>
                <a:cs typeface="PragmaticaBook"/>
              </a:rPr>
              <a:t>ю с</a:t>
            </a:r>
            <a:r>
              <a:rPr sz="3950" spc="-10" dirty="0">
                <a:latin typeface="PragmaticaBook"/>
                <a:cs typeface="PragmaticaBook"/>
              </a:rPr>
              <a:t> </a:t>
            </a:r>
            <a:r>
              <a:rPr sz="3950" spc="-95" dirty="0">
                <a:latin typeface="PragmaticaBook"/>
                <a:cs typeface="PragmaticaBook"/>
              </a:rPr>
              <a:t>г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5" dirty="0">
                <a:latin typeface="PragmaticaBook"/>
                <a:cs typeface="PragmaticaBook"/>
              </a:rPr>
              <a:t>р</a:t>
            </a:r>
            <a:r>
              <a:rPr sz="3950" spc="-75" dirty="0">
                <a:latin typeface="PragmaticaBook"/>
                <a:cs typeface="PragmaticaBook"/>
              </a:rPr>
              <a:t>о</a:t>
            </a:r>
            <a:r>
              <a:rPr sz="3950" dirty="0">
                <a:latin typeface="PragmaticaBook"/>
                <a:cs typeface="PragmaticaBook"/>
              </a:rPr>
              <a:t>д</a:t>
            </a:r>
            <a:r>
              <a:rPr sz="3950" spc="-5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к</a:t>
            </a:r>
            <a:r>
              <a:rPr sz="3950" spc="-5" dirty="0">
                <a:latin typeface="PragmaticaBook"/>
                <a:cs typeface="PragmaticaBook"/>
              </a:rPr>
              <a:t>и</a:t>
            </a:r>
            <a:r>
              <a:rPr sz="3950" dirty="0">
                <a:latin typeface="PragmaticaBook"/>
                <a:cs typeface="PragmaticaBook"/>
              </a:rPr>
              <a:t>м</a:t>
            </a:r>
            <a:r>
              <a:rPr sz="3950" spc="-5" dirty="0">
                <a:latin typeface="PragmaticaBook"/>
                <a:cs typeface="PragmaticaBook"/>
              </a:rPr>
              <a:t> </a:t>
            </a:r>
            <a:r>
              <a:rPr sz="3950" dirty="0">
                <a:latin typeface="PragmaticaBook"/>
                <a:cs typeface="PragmaticaBook"/>
              </a:rPr>
              <a:t>п</a:t>
            </a:r>
            <a:r>
              <a:rPr sz="3950" spc="-5" dirty="0">
                <a:latin typeface="PragmaticaBook"/>
                <a:cs typeface="PragmaticaBook"/>
              </a:rPr>
              <a:t>р</a:t>
            </a:r>
            <a:r>
              <a:rPr sz="3950" dirty="0">
                <a:latin typeface="PragmaticaBook"/>
                <a:cs typeface="PragmaticaBook"/>
              </a:rPr>
              <a:t>о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</a:t>
            </a:r>
            <a:r>
              <a:rPr sz="3950" spc="-5" dirty="0">
                <a:latin typeface="PragmaticaBook"/>
                <a:cs typeface="PragmaticaBook"/>
              </a:rPr>
              <a:t>ран</a:t>
            </a:r>
            <a:r>
              <a:rPr sz="3950" spc="-70" dirty="0">
                <a:latin typeface="PragmaticaBook"/>
                <a:cs typeface="PragmaticaBook"/>
              </a:rPr>
              <a:t>с</a:t>
            </a:r>
            <a:r>
              <a:rPr sz="3950" dirty="0">
                <a:latin typeface="PragmaticaBook"/>
                <a:cs typeface="PragmaticaBook"/>
              </a:rPr>
              <a:t>тво</a:t>
            </a:r>
            <a:r>
              <a:rPr sz="3950" spc="-155" dirty="0">
                <a:latin typeface="PragmaticaBook"/>
                <a:cs typeface="PragmaticaBook"/>
              </a:rPr>
              <a:t>м</a:t>
            </a:r>
            <a:r>
              <a:rPr sz="3950" dirty="0">
                <a:latin typeface="PragmaticaBook"/>
                <a:cs typeface="PragmaticaBook"/>
              </a:rPr>
              <a:t>.</a:t>
            </a:r>
            <a:endParaRPr sz="3950">
              <a:latin typeface="PragmaticaBook"/>
              <a:cs typeface="PragmaticaBoo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649251"/>
            <a:ext cx="20101586" cy="565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000" y="780184"/>
            <a:ext cx="6979920" cy="1573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6250"/>
              </a:lnSpc>
            </a:pPr>
            <a:r>
              <a:rPr sz="5900" b="1" spc="-805" dirty="0">
                <a:latin typeface="Pragmatica Bold"/>
                <a:cs typeface="Pragmatica Bold"/>
              </a:rPr>
              <a:t>К</a:t>
            </a:r>
            <a:r>
              <a:rPr sz="5900" b="1" spc="-5" dirty="0">
                <a:latin typeface="Pragmatica Bold"/>
                <a:cs typeface="Pragmatica Bold"/>
              </a:rPr>
              <a:t>ог</a:t>
            </a:r>
            <a:r>
              <a:rPr sz="5900" b="1" dirty="0">
                <a:latin typeface="Pragmatica Bold"/>
                <a:cs typeface="Pragmatica Bold"/>
              </a:rPr>
              <a:t>да</a:t>
            </a:r>
            <a:r>
              <a:rPr sz="5900" b="1" spc="5" dirty="0">
                <a:latin typeface="Pragmatica Bold"/>
                <a:cs typeface="Pragmatica Bold"/>
              </a:rPr>
              <a:t> </a:t>
            </a:r>
            <a:r>
              <a:rPr sz="5900" b="1" dirty="0">
                <a:latin typeface="Pragmatica Bold"/>
                <a:cs typeface="Pragmatica Bold"/>
              </a:rPr>
              <a:t>паб</a:t>
            </a:r>
            <a:r>
              <a:rPr sz="5900" b="1" spc="-5" dirty="0">
                <a:latin typeface="Pragmatica Bold"/>
                <a:cs typeface="Pragmatica Bold"/>
              </a:rPr>
              <a:t>л</a:t>
            </a:r>
            <a:r>
              <a:rPr sz="5900" b="1" dirty="0">
                <a:latin typeface="Pragmatica Bold"/>
                <a:cs typeface="Pragmatica Bold"/>
              </a:rPr>
              <a:t>и</a:t>
            </a:r>
            <a:r>
              <a:rPr sz="5900" b="1" spc="5" dirty="0">
                <a:latin typeface="Pragmatica Bold"/>
                <a:cs typeface="Pragmatica Bold"/>
              </a:rPr>
              <a:t>к</a:t>
            </a:r>
            <a:r>
              <a:rPr sz="5900" b="1" dirty="0">
                <a:latin typeface="PragmaticaBold"/>
                <a:cs typeface="PragmaticaBold"/>
              </a:rPr>
              <a:t>-</a:t>
            </a:r>
            <a:r>
              <a:rPr sz="5900" b="1" dirty="0">
                <a:latin typeface="Pragmatica Bold"/>
                <a:cs typeface="Pragmatica Bold"/>
              </a:rPr>
              <a:t>арт </a:t>
            </a:r>
            <a:r>
              <a:rPr sz="5900" b="1" spc="-5" dirty="0">
                <a:latin typeface="Pragmatica Bold"/>
                <a:cs typeface="Pragmatica Bold"/>
              </a:rPr>
              <a:t>э</a:t>
            </a:r>
            <a:r>
              <a:rPr sz="5900" b="1" dirty="0">
                <a:latin typeface="Pragmatica Bold"/>
                <a:cs typeface="Pragmatica Bold"/>
              </a:rPr>
              <a:t>фф</a:t>
            </a:r>
            <a:r>
              <a:rPr sz="5900" b="1" spc="-5" dirty="0">
                <a:latin typeface="Pragmatica Bold"/>
                <a:cs typeface="Pragmatica Bold"/>
              </a:rPr>
              <a:t>е</a:t>
            </a:r>
            <a:r>
              <a:rPr sz="5900" b="1" dirty="0">
                <a:latin typeface="Pragmatica Bold"/>
                <a:cs typeface="Pragmatica Bold"/>
              </a:rPr>
              <a:t>кти</a:t>
            </a:r>
            <a:r>
              <a:rPr sz="5900" b="1" spc="-5" dirty="0">
                <a:latin typeface="Pragmatica Bold"/>
                <a:cs typeface="Pragmatica Bold"/>
              </a:rPr>
              <a:t>вен</a:t>
            </a:r>
            <a:r>
              <a:rPr sz="5900" b="1" dirty="0">
                <a:latin typeface="PragmaticaBold"/>
                <a:cs typeface="PragmaticaBold"/>
              </a:rPr>
              <a:t>?</a:t>
            </a:r>
            <a:endParaRPr sz="5900">
              <a:latin typeface="PragmaticaBold"/>
              <a:cs typeface="Pragmatica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55714" y="804546"/>
            <a:ext cx="8977630" cy="3375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7365" marR="2961640" indent="-494665">
              <a:lnSpc>
                <a:spcPct val="100000"/>
              </a:lnSpc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10" dirty="0">
                <a:latin typeface="PragmaticaBook"/>
                <a:cs typeface="PragmaticaBook"/>
              </a:rPr>
              <a:t>у</a:t>
            </a:r>
            <a:r>
              <a:rPr sz="2800" spc="-5" dirty="0">
                <a:latin typeface="PragmaticaBook"/>
                <a:cs typeface="PragmaticaBook"/>
              </a:rPr>
              <a:t>жн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пр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4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леч</a:t>
            </a:r>
            <a:r>
              <a:rPr sz="2800" dirty="0">
                <a:latin typeface="PragmaticaBook"/>
                <a:cs typeface="PragmaticaBook"/>
              </a:rPr>
              <a:t>ь 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ман</a:t>
            </a:r>
            <a:r>
              <a:rPr sz="2800" dirty="0">
                <a:latin typeface="PragmaticaBook"/>
                <a:cs typeface="PragmaticaBook"/>
              </a:rPr>
              <a:t>ие к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spc="-65" dirty="0">
                <a:latin typeface="PragmaticaBook"/>
                <a:cs typeface="PragmaticaBook"/>
              </a:rPr>
              <a:t>б</a:t>
            </a:r>
            <a:r>
              <a:rPr sz="2800" spc="-5" dirty="0">
                <a:latin typeface="PragmaticaBook"/>
                <a:cs typeface="PragmaticaBook"/>
              </a:rPr>
              <a:t>лема</a:t>
            </a:r>
            <a:r>
              <a:rPr sz="2800" dirty="0">
                <a:latin typeface="PragmaticaBook"/>
                <a:cs typeface="PragmaticaBook"/>
              </a:rPr>
              <a:t>м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spc="-6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;</a:t>
            </a:r>
            <a:endParaRPr sz="2800">
              <a:latin typeface="PragmaticaBook"/>
              <a:cs typeface="PragmaticaBook"/>
            </a:endParaRPr>
          </a:p>
          <a:p>
            <a:pPr marL="529590" indent="-516890">
              <a:lnSpc>
                <a:spcPct val="100000"/>
              </a:lnSpc>
              <a:spcBef>
                <a:spcPts val="20"/>
              </a:spcBef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10" dirty="0">
                <a:latin typeface="PragmaticaBook"/>
                <a:cs typeface="PragmaticaBook"/>
              </a:rPr>
              <a:t>у</a:t>
            </a:r>
            <a:r>
              <a:rPr sz="2800" spc="-5" dirty="0">
                <a:latin typeface="PragmaticaBook"/>
                <a:cs typeface="PragmaticaBook"/>
              </a:rPr>
              <a:t>жн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по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ыс</a:t>
            </a:r>
            <a:r>
              <a:rPr sz="2800" dirty="0">
                <a:latin typeface="PragmaticaBook"/>
                <a:cs typeface="PragmaticaBook"/>
              </a:rPr>
              <a:t>ить </a:t>
            </a:r>
            <a:r>
              <a:rPr sz="2800" spc="-20" dirty="0">
                <a:latin typeface="PragmaticaBook"/>
                <a:cs typeface="PragmaticaBook"/>
              </a:rPr>
              <a:t>к</a:t>
            </a:r>
            <a:r>
              <a:rPr sz="2800" spc="-70" dirty="0">
                <a:latin typeface="PragmaticaBook"/>
                <a:cs typeface="PragmaticaBook"/>
              </a:rPr>
              <a:t>а</a:t>
            </a:r>
            <a:r>
              <a:rPr sz="2800" spc="-5" dirty="0">
                <a:latin typeface="PragmaticaBook"/>
                <a:cs typeface="PragmaticaBook"/>
              </a:rPr>
              <a:t>че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60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ор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" dirty="0">
                <a:latin typeface="PragmaticaBook"/>
                <a:cs typeface="PragmaticaBook"/>
              </a:rPr>
              <a:t>дс</a:t>
            </a: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й </a:t>
            </a:r>
            <a:r>
              <a:rPr sz="2800" spc="-5" dirty="0">
                <a:latin typeface="PragmaticaBook"/>
                <a:cs typeface="PragmaticaBook"/>
              </a:rPr>
              <a:t>ср</a:t>
            </a:r>
            <a:r>
              <a:rPr sz="2800" spc="-55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spc="-55" dirty="0">
                <a:latin typeface="PragmaticaBook"/>
                <a:cs typeface="PragmaticaBook"/>
              </a:rPr>
              <a:t>ы</a:t>
            </a:r>
            <a:r>
              <a:rPr sz="2800" dirty="0">
                <a:latin typeface="PragmaticaBook"/>
                <a:cs typeface="PragmaticaBook"/>
              </a:rPr>
              <a:t>;</a:t>
            </a:r>
            <a:endParaRPr sz="2800">
              <a:latin typeface="PragmaticaBook"/>
              <a:cs typeface="PragmaticaBook"/>
            </a:endParaRPr>
          </a:p>
          <a:p>
            <a:pPr marL="529590" indent="-516890">
              <a:lnSpc>
                <a:spcPts val="3329"/>
              </a:lnSpc>
              <a:spcBef>
                <a:spcPts val="20"/>
              </a:spcBef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10" dirty="0">
                <a:latin typeface="PragmaticaBook"/>
                <a:cs typeface="PragmaticaBook"/>
              </a:rPr>
              <a:t>у</a:t>
            </a:r>
            <a:r>
              <a:rPr sz="2800" spc="-5" dirty="0">
                <a:latin typeface="PragmaticaBook"/>
                <a:cs typeface="PragmaticaBook"/>
              </a:rPr>
              <a:t>жн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spc="-30" dirty="0">
                <a:latin typeface="PragmaticaBook"/>
                <a:cs typeface="PragmaticaBook"/>
              </a:rPr>
              <a:t>о</a:t>
            </a:r>
            <a:r>
              <a:rPr sz="2800" spc="5" dirty="0">
                <a:latin typeface="PragmaticaBook"/>
                <a:cs typeface="PragmaticaBook"/>
              </a:rPr>
              <a:t>з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spc="-5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ть 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30" dirty="0">
                <a:latin typeface="PragmaticaBook"/>
                <a:cs typeface="PragmaticaBook"/>
              </a:rPr>
              <a:t>зу</a:t>
            </a:r>
            <a:r>
              <a:rPr sz="2800" spc="-5" dirty="0">
                <a:latin typeface="PragmaticaBook"/>
                <a:cs typeface="PragmaticaBook"/>
              </a:rPr>
              <a:t>ал</a:t>
            </a:r>
            <a:r>
              <a:rPr sz="2800" dirty="0">
                <a:latin typeface="PragmaticaBook"/>
                <a:cs typeface="PragmaticaBook"/>
              </a:rPr>
              <a:t>ь</a:t>
            </a:r>
            <a:r>
              <a:rPr sz="2800" spc="-5" dirty="0">
                <a:latin typeface="PragmaticaBook"/>
                <a:cs typeface="PragmaticaBook"/>
              </a:rPr>
              <a:t>ны</a:t>
            </a:r>
            <a:r>
              <a:rPr sz="2800" dirty="0">
                <a:latin typeface="PragmaticaBook"/>
                <a:cs typeface="PragmaticaBook"/>
              </a:rPr>
              <a:t>й </a:t>
            </a:r>
            <a:r>
              <a:rPr sz="2800" spc="-5" dirty="0">
                <a:latin typeface="PragmaticaBook"/>
                <a:cs typeface="PragmaticaBook"/>
              </a:rPr>
              <a:t>брен</a:t>
            </a:r>
            <a:r>
              <a:rPr sz="2800" dirty="0">
                <a:latin typeface="PragmaticaBook"/>
                <a:cs typeface="PragmaticaBook"/>
              </a:rPr>
              <a:t>д</a:t>
            </a:r>
            <a:r>
              <a:rPr sz="2800" spc="-5" dirty="0">
                <a:latin typeface="PragmaticaBook"/>
                <a:cs typeface="PragmaticaBook"/>
              </a:rPr>
              <a:t> ме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spc="-40" dirty="0">
                <a:latin typeface="PragmaticaBook"/>
                <a:cs typeface="PragmaticaBook"/>
              </a:rPr>
              <a:t>т</a:t>
            </a:r>
            <a:r>
              <a:rPr sz="2800" spc="-6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;</a:t>
            </a:r>
            <a:endParaRPr sz="2800">
              <a:latin typeface="PragmaticaBook"/>
              <a:cs typeface="PragmaticaBook"/>
            </a:endParaRPr>
          </a:p>
          <a:p>
            <a:pPr marL="507365" marR="2875915" indent="-494665">
              <a:lnSpc>
                <a:spcPts val="3379"/>
              </a:lnSpc>
              <a:spcBef>
                <a:spcPts val="65"/>
              </a:spcBef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ть </a:t>
            </a:r>
            <a:r>
              <a:rPr sz="2800" spc="5" dirty="0">
                <a:latin typeface="PragmaticaBook"/>
                <a:cs typeface="PragmaticaBook"/>
              </a:rPr>
              <a:t>з</a:t>
            </a:r>
            <a:r>
              <a:rPr sz="2800" spc="-5" dirty="0">
                <a:latin typeface="PragmaticaBook"/>
                <a:cs typeface="PragmaticaBook"/>
              </a:rPr>
              <a:t>ад</a:t>
            </a:r>
            <a:r>
              <a:rPr sz="2800" spc="-70" dirty="0">
                <a:latin typeface="PragmaticaBook"/>
                <a:cs typeface="PragmaticaBook"/>
              </a:rPr>
              <a:t>а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dirty="0">
                <a:latin typeface="PragmaticaBook"/>
                <a:cs typeface="PragmaticaBook"/>
              </a:rPr>
              <a:t>и </a:t>
            </a:r>
            <a:r>
              <a:rPr sz="2800" spc="-5" dirty="0">
                <a:latin typeface="PragmaticaBook"/>
                <a:cs typeface="PragmaticaBook"/>
              </a:rPr>
              <a:t>ра</a:t>
            </a:r>
            <a:r>
              <a:rPr sz="2800" spc="5" dirty="0">
                <a:latin typeface="PragmaticaBook"/>
                <a:cs typeface="PragmaticaBook"/>
              </a:rPr>
              <a:t>зв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0" dirty="0">
                <a:latin typeface="PragmaticaBook"/>
                <a:cs typeface="PragmaticaBook"/>
              </a:rPr>
              <a:t>а</a:t>
            </a:r>
            <a:r>
              <a:rPr sz="2800" dirty="0">
                <a:latin typeface="PragmaticaBook"/>
                <a:cs typeface="PragmaticaBook"/>
              </a:rPr>
              <a:t>ть п</a:t>
            </a:r>
            <a:r>
              <a:rPr sz="2800" spc="-5" dirty="0">
                <a:latin typeface="PragmaticaBook"/>
                <a:cs typeface="PragmaticaBook"/>
              </a:rPr>
              <a:t>ро</a:t>
            </a:r>
            <a:r>
              <a:rPr sz="2800" dirty="0">
                <a:latin typeface="PragmaticaBook"/>
                <a:cs typeface="PragmaticaBook"/>
              </a:rPr>
              <a:t>фесси</a:t>
            </a:r>
            <a:r>
              <a:rPr sz="2800" spc="-5" dirty="0">
                <a:latin typeface="PragmaticaBook"/>
                <a:cs typeface="PragmaticaBook"/>
              </a:rPr>
              <a:t>она</a:t>
            </a:r>
            <a:r>
              <a:rPr sz="2800" dirty="0">
                <a:latin typeface="PragmaticaBook"/>
                <a:cs typeface="PragmaticaBook"/>
              </a:rPr>
              <a:t>ль</a:t>
            </a:r>
            <a:r>
              <a:rPr sz="2800" spc="-5" dirty="0">
                <a:latin typeface="PragmaticaBook"/>
                <a:cs typeface="PragmaticaBook"/>
              </a:rPr>
              <a:t>но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с</a:t>
            </a:r>
            <a:r>
              <a:rPr sz="2800" spc="-5" dirty="0">
                <a:latin typeface="PragmaticaBook"/>
                <a:cs typeface="PragmaticaBook"/>
              </a:rPr>
              <a:t>оо</a:t>
            </a:r>
            <a:r>
              <a:rPr sz="2800" dirty="0">
                <a:latin typeface="PragmaticaBook"/>
                <a:cs typeface="PragmaticaBook"/>
              </a:rPr>
              <a:t>б</a:t>
            </a:r>
            <a:r>
              <a:rPr sz="2800" spc="-5" dirty="0">
                <a:latin typeface="PragmaticaBook"/>
                <a:cs typeface="PragmaticaBook"/>
              </a:rPr>
              <a:t>щ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тв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;</a:t>
            </a:r>
            <a:endParaRPr sz="2800">
              <a:latin typeface="PragmaticaBook"/>
              <a:cs typeface="PragmaticaBook"/>
            </a:endParaRPr>
          </a:p>
          <a:p>
            <a:pPr marL="529590" indent="-516890">
              <a:lnSpc>
                <a:spcPts val="3250"/>
              </a:lnSpc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ну</a:t>
            </a:r>
            <a:r>
              <a:rPr sz="2800" dirty="0">
                <a:latin typeface="PragmaticaBook"/>
                <a:cs typeface="PragmaticaBook"/>
              </a:rPr>
              <a:t>ж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dirty="0">
                <a:latin typeface="PragmaticaBook"/>
                <a:cs typeface="PragmaticaBook"/>
              </a:rPr>
              <a:t>о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ыс</a:t>
            </a:r>
            <a:r>
              <a:rPr sz="2800" dirty="0">
                <a:latin typeface="PragmaticaBook"/>
                <a:cs typeface="PragmaticaBook"/>
              </a:rPr>
              <a:t>ить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ур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ти</a:t>
            </a:r>
            <a:r>
              <a:rPr sz="2800" spc="-5" dirty="0">
                <a:latin typeface="PragmaticaBook"/>
                <a:cs typeface="PragmaticaBook"/>
              </a:rPr>
              <a:t>чес</a:t>
            </a:r>
            <a:r>
              <a:rPr sz="2800" dirty="0">
                <a:latin typeface="PragmaticaBook"/>
                <a:cs typeface="PragmaticaBook"/>
              </a:rPr>
              <a:t>кий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dirty="0">
                <a:latin typeface="PragmaticaBook"/>
                <a:cs typeface="PragmaticaBook"/>
              </a:rPr>
              <a:t>п</a:t>
            </a:r>
            <a:r>
              <a:rPr sz="2800" spc="-60" dirty="0">
                <a:latin typeface="PragmaticaBook"/>
                <a:cs typeface="PragmaticaBook"/>
              </a:rPr>
              <a:t>о</a:t>
            </a:r>
            <a:r>
              <a:rPr sz="2800" spc="-50" dirty="0">
                <a:latin typeface="PragmaticaBook"/>
                <a:cs typeface="PragmaticaBook"/>
              </a:rPr>
              <a:t>т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85" dirty="0">
                <a:latin typeface="PragmaticaBook"/>
                <a:cs typeface="PragmaticaBook"/>
              </a:rPr>
              <a:t>к</a:t>
            </a:r>
            <a:r>
              <a:rPr sz="2800" dirty="0">
                <a:latin typeface="PragmaticaBook"/>
                <a:cs typeface="PragmaticaBook"/>
              </a:rPr>
              <a:t>;</a:t>
            </a:r>
            <a:endParaRPr sz="2800">
              <a:latin typeface="PragmaticaBook"/>
              <a:cs typeface="PragmaticaBook"/>
            </a:endParaRPr>
          </a:p>
          <a:p>
            <a:pPr marL="529590" indent="-516890">
              <a:lnSpc>
                <a:spcPct val="100000"/>
              </a:lnSpc>
              <a:spcBef>
                <a:spcPts val="20"/>
              </a:spcBef>
              <a:buFont typeface="PragmaticaBook"/>
              <a:buChar char="—"/>
              <a:tabLst>
                <a:tab pos="530225" algn="l"/>
              </a:tabLst>
            </a:pPr>
            <a:r>
              <a:rPr sz="2800" spc="-65" dirty="0">
                <a:latin typeface="PragmaticaBook"/>
                <a:cs typeface="PragmaticaBook"/>
              </a:rPr>
              <a:t>к</a:t>
            </a:r>
            <a:r>
              <a:rPr sz="2800" spc="-5" dirty="0">
                <a:latin typeface="PragmaticaBook"/>
                <a:cs typeface="PragmaticaBook"/>
              </a:rPr>
              <a:t>о</a:t>
            </a:r>
            <a:r>
              <a:rPr sz="2800" spc="-125" dirty="0">
                <a:latin typeface="PragmaticaBook"/>
                <a:cs typeface="PragmaticaBook"/>
              </a:rPr>
              <a:t>г</a:t>
            </a:r>
            <a:r>
              <a:rPr sz="2800" spc="-5" dirty="0">
                <a:latin typeface="PragmaticaBook"/>
                <a:cs typeface="PragmaticaBook"/>
              </a:rPr>
              <a:t>д</a:t>
            </a:r>
            <a:r>
              <a:rPr sz="2800" dirty="0">
                <a:latin typeface="PragmaticaBook"/>
                <a:cs typeface="PragmaticaBook"/>
              </a:rPr>
              <a:t>а</a:t>
            </a:r>
            <a:r>
              <a:rPr sz="2800" spc="-10" dirty="0">
                <a:latin typeface="PragmaticaBook"/>
                <a:cs typeface="PragmaticaBook"/>
              </a:rPr>
              <a:t> </a:t>
            </a:r>
            <a:r>
              <a:rPr sz="2800" spc="-5" dirty="0">
                <a:latin typeface="PragmaticaBook"/>
                <a:cs typeface="PragmaticaBook"/>
              </a:rPr>
              <a:t>е</a:t>
            </a:r>
            <a:r>
              <a:rPr sz="2800" spc="-5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ть </a:t>
            </a:r>
            <a:r>
              <a:rPr sz="2800" spc="5" dirty="0">
                <a:latin typeface="PragmaticaBook"/>
                <a:cs typeface="PragmaticaBook"/>
              </a:rPr>
              <a:t>в</a:t>
            </a:r>
            <a:r>
              <a:rPr sz="2800" spc="-5" dirty="0">
                <a:latin typeface="PragmaticaBook"/>
                <a:cs typeface="PragmaticaBook"/>
              </a:rPr>
              <a:t>с</a:t>
            </a:r>
            <a:r>
              <a:rPr sz="2800" dirty="0">
                <a:latin typeface="PragmaticaBook"/>
                <a:cs typeface="PragmaticaBook"/>
              </a:rPr>
              <a:t>е</a:t>
            </a:r>
            <a:r>
              <a:rPr sz="2800" spc="-5" dirty="0">
                <a:latin typeface="PragmaticaBook"/>
                <a:cs typeface="PragmaticaBook"/>
              </a:rPr>
              <a:t> </a:t>
            </a:r>
            <a:r>
              <a:rPr sz="2800" spc="-50" dirty="0">
                <a:latin typeface="PragmaticaBook"/>
                <a:cs typeface="PragmaticaBook"/>
              </a:rPr>
              <a:t>э</a:t>
            </a:r>
            <a:r>
              <a:rPr sz="2800" dirty="0">
                <a:latin typeface="PragmaticaBook"/>
                <a:cs typeface="PragmaticaBook"/>
              </a:rPr>
              <a:t>ти </a:t>
            </a:r>
            <a:r>
              <a:rPr sz="2800" spc="-5" dirty="0">
                <a:latin typeface="PragmaticaBook"/>
                <a:cs typeface="PragmaticaBook"/>
              </a:rPr>
              <a:t>пр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ч</a:t>
            </a:r>
            <a:r>
              <a:rPr sz="2800" dirty="0">
                <a:latin typeface="PragmaticaBook"/>
                <a:cs typeface="PragmaticaBook"/>
              </a:rPr>
              <a:t>и</a:t>
            </a:r>
            <a:r>
              <a:rPr sz="2800" spc="-5" dirty="0">
                <a:latin typeface="PragmaticaBook"/>
                <a:cs typeface="PragmaticaBook"/>
              </a:rPr>
              <a:t>н</a:t>
            </a:r>
            <a:r>
              <a:rPr sz="2800" spc="-120" dirty="0">
                <a:latin typeface="PragmaticaBook"/>
                <a:cs typeface="PragmaticaBook"/>
              </a:rPr>
              <a:t>ы</a:t>
            </a:r>
            <a:r>
              <a:rPr sz="2800" dirty="0">
                <a:latin typeface="PragmaticaBook"/>
                <a:cs typeface="PragmaticaBook"/>
              </a:rPr>
              <a:t>.</a:t>
            </a:r>
            <a:endParaRPr sz="2800">
              <a:latin typeface="PragmaticaBook"/>
              <a:cs typeface="PragmaticaBoo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654277"/>
            <a:ext cx="20101586" cy="56542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250" y="3216275"/>
            <a:ext cx="18576098" cy="5539978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БРОШЕННЫЕ  ПРОСТРАНСТВА </a:t>
            </a:r>
            <a:b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СПОСОБСТВУЮТ</a:t>
            </a:r>
            <a:b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/>
            </a:r>
            <a:b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- напряжению</a:t>
            </a:r>
            <a:b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- страху</a:t>
            </a:r>
            <a:b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</a:br>
            <a:r>
              <a:rPr lang="ru-RU" sz="6000" dirty="0" smtClean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sym typeface="Roboto Medium"/>
              </a:rPr>
              <a:t>- тревоге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</TotalTime>
  <Words>1175</Words>
  <Application>Microsoft Office PowerPoint</Application>
  <PresentationFormat>Произвольный</PresentationFormat>
  <Paragraphs>173</Paragraphs>
  <Slides>37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Слайд 1</vt:lpstr>
      <vt:lpstr>Слайд 2</vt:lpstr>
      <vt:lpstr>o нас</vt:lpstr>
      <vt:lpstr>Из кого состоит бюро</vt:lpstr>
      <vt:lpstr>Мы работаем с чем:</vt:lpstr>
      <vt:lpstr>Наша миссия:</vt:lpstr>
      <vt:lpstr>Слайд 7</vt:lpstr>
      <vt:lpstr>Слайд 8</vt:lpstr>
      <vt:lpstr>БРОШЕННЫЕ  ПРОСТРАНСТВА  СПОСОБСТВУЮТ  - напряжению - страху - тревоге</vt:lpstr>
      <vt:lpstr>Слайд 10</vt:lpstr>
      <vt:lpstr>Теория разбитых окон</vt:lpstr>
      <vt:lpstr>beauty vs sexual tension</vt:lpstr>
      <vt:lpstr>13 artscape (артшафт трассы а13)</vt:lpstr>
      <vt:lpstr>Millenium park (миллениум парк)</vt:lpstr>
      <vt:lpstr>Основные достопримечательности миллениум парк</vt:lpstr>
      <vt:lpstr>Слайд 16</vt:lpstr>
      <vt:lpstr>Паблик-арт в россии</vt:lpstr>
      <vt:lpstr>Паблик-арт в россии</vt:lpstr>
      <vt:lpstr>Паблик-арт в россии</vt:lpstr>
      <vt:lpstr>Паблик-арт в россии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Паблик-арт в россии</vt:lpstr>
      <vt:lpstr>Паблик-арт в россии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Anton</cp:lastModifiedBy>
  <cp:revision>18</cp:revision>
  <dcterms:created xsi:type="dcterms:W3CDTF">2024-09-12T18:21:42Z</dcterms:created>
  <dcterms:modified xsi:type="dcterms:W3CDTF">2024-09-13T06:54:50Z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2024-02-26T00:00:00Z</vt:filetime>
  </property>
  <property fmtid="{D5CDD505-2E9C-101B-9397-08002B2CF9AE}" pid="3" name="LastSaved">
    <vt:filetime>2024-09-12T00:00:00Z</vt:filetime>
  </property>
</Properties>
</file>