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handoutMasterIdLst>
    <p:handoutMasterId r:id="rId6"/>
  </p:handoutMasterIdLst>
  <p:sldIdLst>
    <p:sldId id="307" r:id="rId2"/>
    <p:sldId id="311" r:id="rId3"/>
    <p:sldId id="312" r:id="rId4"/>
    <p:sldId id="304" r:id="rId5"/>
  </p:sldIdLst>
  <p:sldSz cx="12192000" cy="6858000"/>
  <p:notesSz cx="6858000" cy="9144000"/>
  <p:embeddedFontLst>
    <p:embeddedFont>
      <p:font typeface="Century Gothic" panose="020B0502020202020204" pitchFamily="34" charset="0"/>
      <p:regular r:id="rId7"/>
      <p:bold r:id="rId8"/>
      <p:italic r:id="rId9"/>
      <p:bold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C74"/>
    <a:srgbClr val="2B78F5"/>
    <a:srgbClr val="FF631D"/>
    <a:srgbClr val="134CFF"/>
    <a:srgbClr val="2BB8EE"/>
    <a:srgbClr val="DDEFFF"/>
    <a:srgbClr val="71B7FC"/>
    <a:srgbClr val="ACD7FE"/>
    <a:srgbClr val="BBDEFE"/>
    <a:srgbClr val="91C7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68" autoAdjust="0"/>
    <p:restoredTop sz="96215" autoAdjust="0"/>
  </p:normalViewPr>
  <p:slideViewPr>
    <p:cSldViewPr snapToGrid="0">
      <p:cViewPr varScale="1">
        <p:scale>
          <a:sx n="123" d="100"/>
          <a:sy n="123" d="100"/>
        </p:scale>
        <p:origin x="130" y="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067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font" Target="fonts/font4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D4DC2-578C-419D-B4B2-6863EAEE18B3}" type="datetimeFigureOut">
              <a:rPr lang="ru-RU" smtClean="0"/>
              <a:t>23.05.2025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D58667-241D-4383-9B8E-0EF7CC2D16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8613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лис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720" y="4685846"/>
            <a:ext cx="1930473" cy="2081396"/>
          </a:xfrm>
          <a:prstGeom prst="rect">
            <a:avLst/>
          </a:prstGeom>
        </p:spPr>
      </p:pic>
      <p:grpSp>
        <p:nvGrpSpPr>
          <p:cNvPr id="6" name="Группа 5"/>
          <p:cNvGrpSpPr/>
          <p:nvPr userDrawn="1"/>
        </p:nvGrpSpPr>
        <p:grpSpPr>
          <a:xfrm>
            <a:off x="751270" y="318639"/>
            <a:ext cx="4099242" cy="1251843"/>
            <a:chOff x="592774" y="637772"/>
            <a:chExt cx="3238562" cy="989005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F432A72F-E5AB-4CFC-9854-0FEB77AFC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21415" y="637772"/>
              <a:ext cx="1409921" cy="989005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099C4FCB-B639-44A3-8F7D-CB0D10080B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2774" y="662831"/>
              <a:ext cx="1821794" cy="9064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03543168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лис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720" y="4685846"/>
            <a:ext cx="1930473" cy="2081396"/>
          </a:xfrm>
          <a:prstGeom prst="rect">
            <a:avLst/>
          </a:prstGeom>
        </p:spPr>
      </p:pic>
      <p:grpSp>
        <p:nvGrpSpPr>
          <p:cNvPr id="6" name="Группа 5"/>
          <p:cNvGrpSpPr/>
          <p:nvPr userDrawn="1"/>
        </p:nvGrpSpPr>
        <p:grpSpPr>
          <a:xfrm>
            <a:off x="934149" y="1050159"/>
            <a:ext cx="5693687" cy="1738761"/>
            <a:chOff x="592774" y="637772"/>
            <a:chExt cx="3238562" cy="989005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F432A72F-E5AB-4CFC-9854-0FEB77AFC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21415" y="637772"/>
              <a:ext cx="1409921" cy="989005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099C4FCB-B639-44A3-8F7D-CB0D10080B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2774" y="662831"/>
              <a:ext cx="1821794" cy="9064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72384322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лис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720" y="4685846"/>
            <a:ext cx="1930473" cy="208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325032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тандартная подлож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 userDrawn="1"/>
        </p:nvPicPr>
        <p:blipFill>
          <a:blip r:embed="rId3"/>
          <a:stretch>
            <a:fillRect/>
          </a:stretch>
        </p:blipFill>
        <p:spPr>
          <a:xfrm>
            <a:off x="6086475" y="3417888"/>
            <a:ext cx="19050" cy="19050"/>
          </a:xfrm>
          <a:prstGeom prst="rect">
            <a:avLst/>
          </a:prstGeom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A585A39E-CEC7-4B9A-B192-C20CECC6D0F7}"/>
              </a:ext>
            </a:extLst>
          </p:cNvPr>
          <p:cNvGrpSpPr/>
          <p:nvPr userDrawn="1"/>
        </p:nvGrpSpPr>
        <p:grpSpPr>
          <a:xfrm>
            <a:off x="10376568" y="129884"/>
            <a:ext cx="1240054" cy="635101"/>
            <a:chOff x="2700336" y="1603538"/>
            <a:chExt cx="6791325" cy="3478213"/>
          </a:xfrm>
        </p:grpSpPr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id="{CBF1F84B-B1BF-4461-A67B-B77FBD74EFEE}"/>
                </a:ext>
              </a:extLst>
            </p:cNvPr>
            <p:cNvGrpSpPr/>
            <p:nvPr/>
          </p:nvGrpSpPr>
          <p:grpSpPr>
            <a:xfrm>
              <a:off x="3152774" y="2016288"/>
              <a:ext cx="6030912" cy="1725613"/>
              <a:chOff x="3152776" y="2100263"/>
              <a:chExt cx="6030912" cy="1725613"/>
            </a:xfrm>
            <a:solidFill>
              <a:srgbClr val="001C74"/>
            </a:solidFill>
          </p:grpSpPr>
          <p:sp>
            <p:nvSpPr>
              <p:cNvPr id="25" name="Freeform 6">
                <a:extLst>
                  <a:ext uri="{FF2B5EF4-FFF2-40B4-BE49-F238E27FC236}">
                    <a16:creationId xmlns:a16="http://schemas.microsoft.com/office/drawing/2014/main" id="{E6EE0F4D-3443-4DE1-9DC4-0A75491B374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52776" y="2100263"/>
                <a:ext cx="812800" cy="788988"/>
              </a:xfrm>
              <a:custGeom>
                <a:avLst/>
                <a:gdLst>
                  <a:gd name="T0" fmla="*/ 93 w 216"/>
                  <a:gd name="T1" fmla="*/ 209 h 209"/>
                  <a:gd name="T2" fmla="*/ 93 w 216"/>
                  <a:gd name="T3" fmla="*/ 181 h 209"/>
                  <a:gd name="T4" fmla="*/ 87 w 216"/>
                  <a:gd name="T5" fmla="*/ 181 h 209"/>
                  <a:gd name="T6" fmla="*/ 22 w 216"/>
                  <a:gd name="T7" fmla="*/ 159 h 209"/>
                  <a:gd name="T8" fmla="*/ 0 w 216"/>
                  <a:gd name="T9" fmla="*/ 101 h 209"/>
                  <a:gd name="T10" fmla="*/ 22 w 216"/>
                  <a:gd name="T11" fmla="*/ 44 h 209"/>
                  <a:gd name="T12" fmla="*/ 87 w 216"/>
                  <a:gd name="T13" fmla="*/ 21 h 209"/>
                  <a:gd name="T14" fmla="*/ 93 w 216"/>
                  <a:gd name="T15" fmla="*/ 21 h 209"/>
                  <a:gd name="T16" fmla="*/ 93 w 216"/>
                  <a:gd name="T17" fmla="*/ 0 h 209"/>
                  <a:gd name="T18" fmla="*/ 123 w 216"/>
                  <a:gd name="T19" fmla="*/ 0 h 209"/>
                  <a:gd name="T20" fmla="*/ 123 w 216"/>
                  <a:gd name="T21" fmla="*/ 21 h 209"/>
                  <a:gd name="T22" fmla="*/ 128 w 216"/>
                  <a:gd name="T23" fmla="*/ 21 h 209"/>
                  <a:gd name="T24" fmla="*/ 194 w 216"/>
                  <a:gd name="T25" fmla="*/ 44 h 209"/>
                  <a:gd name="T26" fmla="*/ 216 w 216"/>
                  <a:gd name="T27" fmla="*/ 101 h 209"/>
                  <a:gd name="T28" fmla="*/ 194 w 216"/>
                  <a:gd name="T29" fmla="*/ 159 h 209"/>
                  <a:gd name="T30" fmla="*/ 128 w 216"/>
                  <a:gd name="T31" fmla="*/ 181 h 209"/>
                  <a:gd name="T32" fmla="*/ 123 w 216"/>
                  <a:gd name="T33" fmla="*/ 181 h 209"/>
                  <a:gd name="T34" fmla="*/ 123 w 216"/>
                  <a:gd name="T35" fmla="*/ 209 h 209"/>
                  <a:gd name="T36" fmla="*/ 93 w 216"/>
                  <a:gd name="T37" fmla="*/ 209 h 209"/>
                  <a:gd name="T38" fmla="*/ 93 w 216"/>
                  <a:gd name="T39" fmla="*/ 152 h 209"/>
                  <a:gd name="T40" fmla="*/ 93 w 216"/>
                  <a:gd name="T41" fmla="*/ 50 h 209"/>
                  <a:gd name="T42" fmla="*/ 87 w 216"/>
                  <a:gd name="T43" fmla="*/ 50 h 209"/>
                  <a:gd name="T44" fmla="*/ 44 w 216"/>
                  <a:gd name="T45" fmla="*/ 64 h 209"/>
                  <a:gd name="T46" fmla="*/ 30 w 216"/>
                  <a:gd name="T47" fmla="*/ 101 h 209"/>
                  <a:gd name="T48" fmla="*/ 44 w 216"/>
                  <a:gd name="T49" fmla="*/ 138 h 209"/>
                  <a:gd name="T50" fmla="*/ 87 w 216"/>
                  <a:gd name="T51" fmla="*/ 152 h 209"/>
                  <a:gd name="T52" fmla="*/ 93 w 216"/>
                  <a:gd name="T53" fmla="*/ 152 h 209"/>
                  <a:gd name="T54" fmla="*/ 123 w 216"/>
                  <a:gd name="T55" fmla="*/ 50 h 209"/>
                  <a:gd name="T56" fmla="*/ 123 w 216"/>
                  <a:gd name="T57" fmla="*/ 152 h 209"/>
                  <a:gd name="T58" fmla="*/ 129 w 216"/>
                  <a:gd name="T59" fmla="*/ 152 h 209"/>
                  <a:gd name="T60" fmla="*/ 172 w 216"/>
                  <a:gd name="T61" fmla="*/ 138 h 209"/>
                  <a:gd name="T62" fmla="*/ 186 w 216"/>
                  <a:gd name="T63" fmla="*/ 101 h 209"/>
                  <a:gd name="T64" fmla="*/ 172 w 216"/>
                  <a:gd name="T65" fmla="*/ 64 h 209"/>
                  <a:gd name="T66" fmla="*/ 129 w 216"/>
                  <a:gd name="T67" fmla="*/ 50 h 209"/>
                  <a:gd name="T68" fmla="*/ 123 w 216"/>
                  <a:gd name="T69" fmla="*/ 5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16" h="209">
                    <a:moveTo>
                      <a:pt x="93" y="209"/>
                    </a:moveTo>
                    <a:cubicBezTo>
                      <a:pt x="93" y="181"/>
                      <a:pt x="93" y="181"/>
                      <a:pt x="93" y="181"/>
                    </a:cubicBezTo>
                    <a:cubicBezTo>
                      <a:pt x="87" y="181"/>
                      <a:pt x="87" y="181"/>
                      <a:pt x="87" y="181"/>
                    </a:cubicBezTo>
                    <a:cubicBezTo>
                      <a:pt x="58" y="181"/>
                      <a:pt x="36" y="173"/>
                      <a:pt x="22" y="159"/>
                    </a:cubicBezTo>
                    <a:cubicBezTo>
                      <a:pt x="7" y="144"/>
                      <a:pt x="0" y="124"/>
                      <a:pt x="0" y="101"/>
                    </a:cubicBezTo>
                    <a:cubicBezTo>
                      <a:pt x="0" y="77"/>
                      <a:pt x="7" y="58"/>
                      <a:pt x="22" y="44"/>
                    </a:cubicBezTo>
                    <a:cubicBezTo>
                      <a:pt x="36" y="29"/>
                      <a:pt x="58" y="21"/>
                      <a:pt x="87" y="21"/>
                    </a:cubicBezTo>
                    <a:cubicBezTo>
                      <a:pt x="93" y="21"/>
                      <a:pt x="93" y="21"/>
                      <a:pt x="93" y="21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123" y="0"/>
                      <a:pt x="123" y="0"/>
                      <a:pt x="123" y="0"/>
                    </a:cubicBezTo>
                    <a:cubicBezTo>
                      <a:pt x="123" y="21"/>
                      <a:pt x="123" y="21"/>
                      <a:pt x="123" y="21"/>
                    </a:cubicBezTo>
                    <a:cubicBezTo>
                      <a:pt x="128" y="21"/>
                      <a:pt x="128" y="21"/>
                      <a:pt x="128" y="21"/>
                    </a:cubicBezTo>
                    <a:cubicBezTo>
                      <a:pt x="158" y="21"/>
                      <a:pt x="180" y="29"/>
                      <a:pt x="194" y="44"/>
                    </a:cubicBezTo>
                    <a:cubicBezTo>
                      <a:pt x="209" y="58"/>
                      <a:pt x="216" y="77"/>
                      <a:pt x="216" y="101"/>
                    </a:cubicBezTo>
                    <a:cubicBezTo>
                      <a:pt x="216" y="124"/>
                      <a:pt x="209" y="144"/>
                      <a:pt x="194" y="159"/>
                    </a:cubicBezTo>
                    <a:cubicBezTo>
                      <a:pt x="180" y="173"/>
                      <a:pt x="158" y="181"/>
                      <a:pt x="128" y="181"/>
                    </a:cubicBezTo>
                    <a:cubicBezTo>
                      <a:pt x="123" y="181"/>
                      <a:pt x="123" y="181"/>
                      <a:pt x="123" y="181"/>
                    </a:cubicBezTo>
                    <a:cubicBezTo>
                      <a:pt x="123" y="209"/>
                      <a:pt x="123" y="209"/>
                      <a:pt x="123" y="209"/>
                    </a:cubicBezTo>
                    <a:lnTo>
                      <a:pt x="93" y="209"/>
                    </a:lnTo>
                    <a:close/>
                    <a:moveTo>
                      <a:pt x="93" y="152"/>
                    </a:moveTo>
                    <a:cubicBezTo>
                      <a:pt x="93" y="50"/>
                      <a:pt x="93" y="50"/>
                      <a:pt x="93" y="50"/>
                    </a:cubicBezTo>
                    <a:cubicBezTo>
                      <a:pt x="87" y="50"/>
                      <a:pt x="87" y="50"/>
                      <a:pt x="87" y="50"/>
                    </a:cubicBezTo>
                    <a:cubicBezTo>
                      <a:pt x="68" y="50"/>
                      <a:pt x="54" y="55"/>
                      <a:pt x="44" y="64"/>
                    </a:cubicBezTo>
                    <a:cubicBezTo>
                      <a:pt x="35" y="73"/>
                      <a:pt x="30" y="86"/>
                      <a:pt x="30" y="101"/>
                    </a:cubicBezTo>
                    <a:cubicBezTo>
                      <a:pt x="30" y="116"/>
                      <a:pt x="35" y="129"/>
                      <a:pt x="44" y="138"/>
                    </a:cubicBezTo>
                    <a:cubicBezTo>
                      <a:pt x="54" y="147"/>
                      <a:pt x="68" y="152"/>
                      <a:pt x="87" y="152"/>
                    </a:cubicBezTo>
                    <a:lnTo>
                      <a:pt x="93" y="152"/>
                    </a:lnTo>
                    <a:close/>
                    <a:moveTo>
                      <a:pt x="123" y="50"/>
                    </a:moveTo>
                    <a:cubicBezTo>
                      <a:pt x="123" y="152"/>
                      <a:pt x="123" y="152"/>
                      <a:pt x="123" y="152"/>
                    </a:cubicBezTo>
                    <a:cubicBezTo>
                      <a:pt x="129" y="152"/>
                      <a:pt x="129" y="152"/>
                      <a:pt x="129" y="152"/>
                    </a:cubicBezTo>
                    <a:cubicBezTo>
                      <a:pt x="148" y="152"/>
                      <a:pt x="162" y="147"/>
                      <a:pt x="172" y="138"/>
                    </a:cubicBezTo>
                    <a:cubicBezTo>
                      <a:pt x="181" y="129"/>
                      <a:pt x="186" y="116"/>
                      <a:pt x="186" y="101"/>
                    </a:cubicBezTo>
                    <a:cubicBezTo>
                      <a:pt x="186" y="86"/>
                      <a:pt x="181" y="73"/>
                      <a:pt x="172" y="64"/>
                    </a:cubicBezTo>
                    <a:cubicBezTo>
                      <a:pt x="162" y="55"/>
                      <a:pt x="148" y="50"/>
                      <a:pt x="129" y="50"/>
                    </a:cubicBezTo>
                    <a:lnTo>
                      <a:pt x="123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7">
                <a:extLst>
                  <a:ext uri="{FF2B5EF4-FFF2-40B4-BE49-F238E27FC236}">
                    <a16:creationId xmlns:a16="http://schemas.microsoft.com/office/drawing/2014/main" id="{ACC9B11B-BFEC-4490-B38C-DB5D9551540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95863" y="2100263"/>
                <a:ext cx="417513" cy="788988"/>
              </a:xfrm>
              <a:custGeom>
                <a:avLst/>
                <a:gdLst>
                  <a:gd name="T0" fmla="*/ 0 w 111"/>
                  <a:gd name="T1" fmla="*/ 0 h 209"/>
                  <a:gd name="T2" fmla="*/ 43 w 111"/>
                  <a:gd name="T3" fmla="*/ 0 h 209"/>
                  <a:gd name="T4" fmla="*/ 87 w 111"/>
                  <a:gd name="T5" fmla="*/ 11 h 209"/>
                  <a:gd name="T6" fmla="*/ 105 w 111"/>
                  <a:gd name="T7" fmla="*/ 32 h 209"/>
                  <a:gd name="T8" fmla="*/ 111 w 111"/>
                  <a:gd name="T9" fmla="*/ 60 h 209"/>
                  <a:gd name="T10" fmla="*/ 92 w 111"/>
                  <a:gd name="T11" fmla="*/ 105 h 209"/>
                  <a:gd name="T12" fmla="*/ 44 w 111"/>
                  <a:gd name="T13" fmla="*/ 121 h 209"/>
                  <a:gd name="T14" fmla="*/ 30 w 111"/>
                  <a:gd name="T15" fmla="*/ 121 h 209"/>
                  <a:gd name="T16" fmla="*/ 30 w 111"/>
                  <a:gd name="T17" fmla="*/ 209 h 209"/>
                  <a:gd name="T18" fmla="*/ 0 w 111"/>
                  <a:gd name="T19" fmla="*/ 209 h 209"/>
                  <a:gd name="T20" fmla="*/ 0 w 111"/>
                  <a:gd name="T21" fmla="*/ 0 h 209"/>
                  <a:gd name="T22" fmla="*/ 30 w 111"/>
                  <a:gd name="T23" fmla="*/ 28 h 209"/>
                  <a:gd name="T24" fmla="*/ 30 w 111"/>
                  <a:gd name="T25" fmla="*/ 92 h 209"/>
                  <a:gd name="T26" fmla="*/ 44 w 111"/>
                  <a:gd name="T27" fmla="*/ 92 h 209"/>
                  <a:gd name="T28" fmla="*/ 72 w 111"/>
                  <a:gd name="T29" fmla="*/ 84 h 209"/>
                  <a:gd name="T30" fmla="*/ 82 w 111"/>
                  <a:gd name="T31" fmla="*/ 60 h 209"/>
                  <a:gd name="T32" fmla="*/ 81 w 111"/>
                  <a:gd name="T33" fmla="*/ 50 h 209"/>
                  <a:gd name="T34" fmla="*/ 76 w 111"/>
                  <a:gd name="T35" fmla="*/ 40 h 209"/>
                  <a:gd name="T36" fmla="*/ 64 w 111"/>
                  <a:gd name="T37" fmla="*/ 32 h 209"/>
                  <a:gd name="T38" fmla="*/ 43 w 111"/>
                  <a:gd name="T39" fmla="*/ 28 h 209"/>
                  <a:gd name="T40" fmla="*/ 30 w 111"/>
                  <a:gd name="T41" fmla="*/ 28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1" h="209">
                    <a:moveTo>
                      <a:pt x="0" y="0"/>
                    </a:moveTo>
                    <a:cubicBezTo>
                      <a:pt x="43" y="0"/>
                      <a:pt x="43" y="0"/>
                      <a:pt x="43" y="0"/>
                    </a:cubicBezTo>
                    <a:cubicBezTo>
                      <a:pt x="61" y="0"/>
                      <a:pt x="76" y="3"/>
                      <a:pt x="87" y="11"/>
                    </a:cubicBezTo>
                    <a:cubicBezTo>
                      <a:pt x="94" y="16"/>
                      <a:pt x="100" y="23"/>
                      <a:pt x="105" y="32"/>
                    </a:cubicBezTo>
                    <a:cubicBezTo>
                      <a:pt x="109" y="41"/>
                      <a:pt x="111" y="51"/>
                      <a:pt x="111" y="60"/>
                    </a:cubicBezTo>
                    <a:cubicBezTo>
                      <a:pt x="111" y="79"/>
                      <a:pt x="105" y="94"/>
                      <a:pt x="92" y="105"/>
                    </a:cubicBezTo>
                    <a:cubicBezTo>
                      <a:pt x="80" y="116"/>
                      <a:pt x="64" y="121"/>
                      <a:pt x="44" y="121"/>
                    </a:cubicBezTo>
                    <a:cubicBezTo>
                      <a:pt x="30" y="121"/>
                      <a:pt x="30" y="121"/>
                      <a:pt x="30" y="121"/>
                    </a:cubicBezTo>
                    <a:cubicBezTo>
                      <a:pt x="30" y="209"/>
                      <a:pt x="30" y="209"/>
                      <a:pt x="30" y="209"/>
                    </a:cubicBezTo>
                    <a:cubicBezTo>
                      <a:pt x="0" y="209"/>
                      <a:pt x="0" y="209"/>
                      <a:pt x="0" y="209"/>
                    </a:cubicBezTo>
                    <a:lnTo>
                      <a:pt x="0" y="0"/>
                    </a:lnTo>
                    <a:close/>
                    <a:moveTo>
                      <a:pt x="30" y="28"/>
                    </a:moveTo>
                    <a:cubicBezTo>
                      <a:pt x="30" y="92"/>
                      <a:pt x="30" y="92"/>
                      <a:pt x="30" y="92"/>
                    </a:cubicBezTo>
                    <a:cubicBezTo>
                      <a:pt x="44" y="92"/>
                      <a:pt x="44" y="92"/>
                      <a:pt x="44" y="92"/>
                    </a:cubicBezTo>
                    <a:cubicBezTo>
                      <a:pt x="56" y="92"/>
                      <a:pt x="66" y="89"/>
                      <a:pt x="72" y="84"/>
                    </a:cubicBezTo>
                    <a:cubicBezTo>
                      <a:pt x="79" y="78"/>
                      <a:pt x="82" y="70"/>
                      <a:pt x="82" y="60"/>
                    </a:cubicBezTo>
                    <a:cubicBezTo>
                      <a:pt x="82" y="57"/>
                      <a:pt x="82" y="53"/>
                      <a:pt x="81" y="50"/>
                    </a:cubicBezTo>
                    <a:cubicBezTo>
                      <a:pt x="80" y="47"/>
                      <a:pt x="78" y="44"/>
                      <a:pt x="76" y="40"/>
                    </a:cubicBezTo>
                    <a:cubicBezTo>
                      <a:pt x="73" y="37"/>
                      <a:pt x="69" y="34"/>
                      <a:pt x="64" y="32"/>
                    </a:cubicBezTo>
                    <a:cubicBezTo>
                      <a:pt x="58" y="30"/>
                      <a:pt x="51" y="28"/>
                      <a:pt x="43" y="28"/>
                    </a:cubicBezTo>
                    <a:lnTo>
                      <a:pt x="3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Freeform 8">
                <a:extLst>
                  <a:ext uri="{FF2B5EF4-FFF2-40B4-BE49-F238E27FC236}">
                    <a16:creationId xmlns:a16="http://schemas.microsoft.com/office/drawing/2014/main" id="{EB16E749-868A-4720-9670-EDE8B78BC5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5926" y="2100263"/>
                <a:ext cx="627063" cy="788988"/>
              </a:xfrm>
              <a:custGeom>
                <a:avLst/>
                <a:gdLst>
                  <a:gd name="T0" fmla="*/ 0 w 395"/>
                  <a:gd name="T1" fmla="*/ 0 h 497"/>
                  <a:gd name="T2" fmla="*/ 88 w 395"/>
                  <a:gd name="T3" fmla="*/ 0 h 497"/>
                  <a:gd name="T4" fmla="*/ 209 w 395"/>
                  <a:gd name="T5" fmla="*/ 271 h 497"/>
                  <a:gd name="T6" fmla="*/ 319 w 395"/>
                  <a:gd name="T7" fmla="*/ 0 h 497"/>
                  <a:gd name="T8" fmla="*/ 395 w 395"/>
                  <a:gd name="T9" fmla="*/ 0 h 497"/>
                  <a:gd name="T10" fmla="*/ 183 w 395"/>
                  <a:gd name="T11" fmla="*/ 497 h 497"/>
                  <a:gd name="T12" fmla="*/ 107 w 395"/>
                  <a:gd name="T13" fmla="*/ 497 h 497"/>
                  <a:gd name="T14" fmla="*/ 169 w 395"/>
                  <a:gd name="T15" fmla="*/ 359 h 497"/>
                  <a:gd name="T16" fmla="*/ 0 w 395"/>
                  <a:gd name="T17" fmla="*/ 0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5" h="497">
                    <a:moveTo>
                      <a:pt x="0" y="0"/>
                    </a:moveTo>
                    <a:lnTo>
                      <a:pt x="88" y="0"/>
                    </a:lnTo>
                    <a:lnTo>
                      <a:pt x="209" y="271"/>
                    </a:lnTo>
                    <a:lnTo>
                      <a:pt x="319" y="0"/>
                    </a:lnTo>
                    <a:lnTo>
                      <a:pt x="395" y="0"/>
                    </a:lnTo>
                    <a:lnTo>
                      <a:pt x="183" y="497"/>
                    </a:lnTo>
                    <a:lnTo>
                      <a:pt x="107" y="497"/>
                    </a:lnTo>
                    <a:lnTo>
                      <a:pt x="169" y="35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Freeform 9">
                <a:extLst>
                  <a:ext uri="{FF2B5EF4-FFF2-40B4-BE49-F238E27FC236}">
                    <a16:creationId xmlns:a16="http://schemas.microsoft.com/office/drawing/2014/main" id="{72ADB652-8405-4378-85FB-3CA05966CA2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90988" y="2100263"/>
                <a:ext cx="765175" cy="788988"/>
              </a:xfrm>
              <a:custGeom>
                <a:avLst/>
                <a:gdLst>
                  <a:gd name="T0" fmla="*/ 29 w 203"/>
                  <a:gd name="T1" fmla="*/ 30 h 209"/>
                  <a:gd name="T2" fmla="*/ 102 w 203"/>
                  <a:gd name="T3" fmla="*/ 0 h 209"/>
                  <a:gd name="T4" fmla="*/ 175 w 203"/>
                  <a:gd name="T5" fmla="*/ 30 h 209"/>
                  <a:gd name="T6" fmla="*/ 203 w 203"/>
                  <a:gd name="T7" fmla="*/ 104 h 209"/>
                  <a:gd name="T8" fmla="*/ 175 w 203"/>
                  <a:gd name="T9" fmla="*/ 179 h 209"/>
                  <a:gd name="T10" fmla="*/ 102 w 203"/>
                  <a:gd name="T11" fmla="*/ 209 h 209"/>
                  <a:gd name="T12" fmla="*/ 29 w 203"/>
                  <a:gd name="T13" fmla="*/ 179 h 209"/>
                  <a:gd name="T14" fmla="*/ 0 w 203"/>
                  <a:gd name="T15" fmla="*/ 104 h 209"/>
                  <a:gd name="T16" fmla="*/ 29 w 203"/>
                  <a:gd name="T17" fmla="*/ 30 h 209"/>
                  <a:gd name="T18" fmla="*/ 50 w 203"/>
                  <a:gd name="T19" fmla="*/ 160 h 209"/>
                  <a:gd name="T20" fmla="*/ 102 w 203"/>
                  <a:gd name="T21" fmla="*/ 181 h 209"/>
                  <a:gd name="T22" fmla="*/ 153 w 203"/>
                  <a:gd name="T23" fmla="*/ 160 h 209"/>
                  <a:gd name="T24" fmla="*/ 174 w 203"/>
                  <a:gd name="T25" fmla="*/ 104 h 209"/>
                  <a:gd name="T26" fmla="*/ 153 w 203"/>
                  <a:gd name="T27" fmla="*/ 50 h 209"/>
                  <a:gd name="T28" fmla="*/ 102 w 203"/>
                  <a:gd name="T29" fmla="*/ 28 h 209"/>
                  <a:gd name="T30" fmla="*/ 50 w 203"/>
                  <a:gd name="T31" fmla="*/ 50 h 209"/>
                  <a:gd name="T32" fmla="*/ 30 w 203"/>
                  <a:gd name="T33" fmla="*/ 104 h 209"/>
                  <a:gd name="T34" fmla="*/ 50 w 203"/>
                  <a:gd name="T35" fmla="*/ 16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3" h="209">
                    <a:moveTo>
                      <a:pt x="29" y="30"/>
                    </a:moveTo>
                    <a:cubicBezTo>
                      <a:pt x="49" y="10"/>
                      <a:pt x="73" y="0"/>
                      <a:pt x="102" y="0"/>
                    </a:cubicBezTo>
                    <a:cubicBezTo>
                      <a:pt x="131" y="0"/>
                      <a:pt x="155" y="10"/>
                      <a:pt x="175" y="30"/>
                    </a:cubicBezTo>
                    <a:cubicBezTo>
                      <a:pt x="194" y="50"/>
                      <a:pt x="203" y="75"/>
                      <a:pt x="203" y="104"/>
                    </a:cubicBezTo>
                    <a:cubicBezTo>
                      <a:pt x="203" y="134"/>
                      <a:pt x="194" y="159"/>
                      <a:pt x="175" y="179"/>
                    </a:cubicBezTo>
                    <a:cubicBezTo>
                      <a:pt x="155" y="199"/>
                      <a:pt x="131" y="209"/>
                      <a:pt x="102" y="209"/>
                    </a:cubicBezTo>
                    <a:cubicBezTo>
                      <a:pt x="73" y="209"/>
                      <a:pt x="49" y="199"/>
                      <a:pt x="29" y="179"/>
                    </a:cubicBezTo>
                    <a:cubicBezTo>
                      <a:pt x="10" y="159"/>
                      <a:pt x="0" y="134"/>
                      <a:pt x="0" y="104"/>
                    </a:cubicBezTo>
                    <a:cubicBezTo>
                      <a:pt x="0" y="75"/>
                      <a:pt x="10" y="50"/>
                      <a:pt x="29" y="30"/>
                    </a:cubicBezTo>
                    <a:moveTo>
                      <a:pt x="50" y="160"/>
                    </a:moveTo>
                    <a:cubicBezTo>
                      <a:pt x="64" y="174"/>
                      <a:pt x="81" y="181"/>
                      <a:pt x="102" y="181"/>
                    </a:cubicBezTo>
                    <a:cubicBezTo>
                      <a:pt x="123" y="181"/>
                      <a:pt x="140" y="174"/>
                      <a:pt x="153" y="160"/>
                    </a:cubicBezTo>
                    <a:cubicBezTo>
                      <a:pt x="167" y="145"/>
                      <a:pt x="174" y="127"/>
                      <a:pt x="174" y="104"/>
                    </a:cubicBezTo>
                    <a:cubicBezTo>
                      <a:pt x="174" y="82"/>
                      <a:pt x="167" y="64"/>
                      <a:pt x="153" y="50"/>
                    </a:cubicBezTo>
                    <a:cubicBezTo>
                      <a:pt x="140" y="35"/>
                      <a:pt x="123" y="28"/>
                      <a:pt x="102" y="28"/>
                    </a:cubicBezTo>
                    <a:cubicBezTo>
                      <a:pt x="81" y="28"/>
                      <a:pt x="64" y="35"/>
                      <a:pt x="50" y="50"/>
                    </a:cubicBezTo>
                    <a:cubicBezTo>
                      <a:pt x="37" y="64"/>
                      <a:pt x="30" y="82"/>
                      <a:pt x="30" y="104"/>
                    </a:cubicBezTo>
                    <a:cubicBezTo>
                      <a:pt x="30" y="127"/>
                      <a:pt x="37" y="145"/>
                      <a:pt x="50" y="16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Freeform 10">
                <a:extLst>
                  <a:ext uri="{FF2B5EF4-FFF2-40B4-BE49-F238E27FC236}">
                    <a16:creationId xmlns:a16="http://schemas.microsoft.com/office/drawing/2014/main" id="{88B3366E-CFB2-4241-BD59-0EB73E4659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7113" y="2100263"/>
                <a:ext cx="825500" cy="788988"/>
              </a:xfrm>
              <a:custGeom>
                <a:avLst/>
                <a:gdLst>
                  <a:gd name="T0" fmla="*/ 74 w 520"/>
                  <a:gd name="T1" fmla="*/ 497 h 497"/>
                  <a:gd name="T2" fmla="*/ 0 w 520"/>
                  <a:gd name="T3" fmla="*/ 497 h 497"/>
                  <a:gd name="T4" fmla="*/ 93 w 520"/>
                  <a:gd name="T5" fmla="*/ 0 h 497"/>
                  <a:gd name="T6" fmla="*/ 261 w 520"/>
                  <a:gd name="T7" fmla="*/ 352 h 497"/>
                  <a:gd name="T8" fmla="*/ 428 w 520"/>
                  <a:gd name="T9" fmla="*/ 0 h 497"/>
                  <a:gd name="T10" fmla="*/ 520 w 520"/>
                  <a:gd name="T11" fmla="*/ 497 h 497"/>
                  <a:gd name="T12" fmla="*/ 447 w 520"/>
                  <a:gd name="T13" fmla="*/ 497 h 497"/>
                  <a:gd name="T14" fmla="*/ 399 w 520"/>
                  <a:gd name="T15" fmla="*/ 204 h 497"/>
                  <a:gd name="T16" fmla="*/ 261 w 520"/>
                  <a:gd name="T17" fmla="*/ 497 h 497"/>
                  <a:gd name="T18" fmla="*/ 124 w 520"/>
                  <a:gd name="T19" fmla="*/ 204 h 497"/>
                  <a:gd name="T20" fmla="*/ 74 w 520"/>
                  <a:gd name="T21" fmla="*/ 497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20" h="497">
                    <a:moveTo>
                      <a:pt x="74" y="497"/>
                    </a:moveTo>
                    <a:lnTo>
                      <a:pt x="0" y="497"/>
                    </a:lnTo>
                    <a:lnTo>
                      <a:pt x="93" y="0"/>
                    </a:lnTo>
                    <a:lnTo>
                      <a:pt x="261" y="352"/>
                    </a:lnTo>
                    <a:lnTo>
                      <a:pt x="428" y="0"/>
                    </a:lnTo>
                    <a:lnTo>
                      <a:pt x="520" y="497"/>
                    </a:lnTo>
                    <a:lnTo>
                      <a:pt x="447" y="497"/>
                    </a:lnTo>
                    <a:lnTo>
                      <a:pt x="399" y="204"/>
                    </a:lnTo>
                    <a:lnTo>
                      <a:pt x="261" y="497"/>
                    </a:lnTo>
                    <a:lnTo>
                      <a:pt x="124" y="204"/>
                    </a:lnTo>
                    <a:lnTo>
                      <a:pt x="74" y="49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Freeform 11">
                <a:extLst>
                  <a:ext uri="{FF2B5EF4-FFF2-40B4-BE49-F238E27FC236}">
                    <a16:creationId xmlns:a16="http://schemas.microsoft.com/office/drawing/2014/main" id="{DBBD9711-0A93-44A5-B061-21668AFDFFD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52776" y="3032126"/>
                <a:ext cx="688975" cy="793750"/>
              </a:xfrm>
              <a:custGeom>
                <a:avLst/>
                <a:gdLst>
                  <a:gd name="T0" fmla="*/ 38 w 183"/>
                  <a:gd name="T1" fmla="*/ 0 h 210"/>
                  <a:gd name="T2" fmla="*/ 161 w 183"/>
                  <a:gd name="T3" fmla="*/ 0 h 210"/>
                  <a:gd name="T4" fmla="*/ 161 w 183"/>
                  <a:gd name="T5" fmla="*/ 167 h 210"/>
                  <a:gd name="T6" fmla="*/ 183 w 183"/>
                  <a:gd name="T7" fmla="*/ 167 h 210"/>
                  <a:gd name="T8" fmla="*/ 183 w 183"/>
                  <a:gd name="T9" fmla="*/ 210 h 210"/>
                  <a:gd name="T10" fmla="*/ 155 w 183"/>
                  <a:gd name="T11" fmla="*/ 210 h 210"/>
                  <a:gd name="T12" fmla="*/ 155 w 183"/>
                  <a:gd name="T13" fmla="*/ 196 h 210"/>
                  <a:gd name="T14" fmla="*/ 28 w 183"/>
                  <a:gd name="T15" fmla="*/ 196 h 210"/>
                  <a:gd name="T16" fmla="*/ 28 w 183"/>
                  <a:gd name="T17" fmla="*/ 210 h 210"/>
                  <a:gd name="T18" fmla="*/ 0 w 183"/>
                  <a:gd name="T19" fmla="*/ 210 h 210"/>
                  <a:gd name="T20" fmla="*/ 0 w 183"/>
                  <a:gd name="T21" fmla="*/ 167 h 210"/>
                  <a:gd name="T22" fmla="*/ 18 w 183"/>
                  <a:gd name="T23" fmla="*/ 159 h 210"/>
                  <a:gd name="T24" fmla="*/ 31 w 183"/>
                  <a:gd name="T25" fmla="*/ 138 h 210"/>
                  <a:gd name="T26" fmla="*/ 38 w 183"/>
                  <a:gd name="T27" fmla="*/ 57 h 210"/>
                  <a:gd name="T28" fmla="*/ 38 w 183"/>
                  <a:gd name="T29" fmla="*/ 0 h 210"/>
                  <a:gd name="T30" fmla="*/ 68 w 183"/>
                  <a:gd name="T31" fmla="*/ 30 h 210"/>
                  <a:gd name="T32" fmla="*/ 68 w 183"/>
                  <a:gd name="T33" fmla="*/ 57 h 210"/>
                  <a:gd name="T34" fmla="*/ 61 w 183"/>
                  <a:gd name="T35" fmla="*/ 141 h 210"/>
                  <a:gd name="T36" fmla="*/ 46 w 183"/>
                  <a:gd name="T37" fmla="*/ 167 h 210"/>
                  <a:gd name="T38" fmla="*/ 130 w 183"/>
                  <a:gd name="T39" fmla="*/ 167 h 210"/>
                  <a:gd name="T40" fmla="*/ 130 w 183"/>
                  <a:gd name="T41" fmla="*/ 30 h 210"/>
                  <a:gd name="T42" fmla="*/ 68 w 183"/>
                  <a:gd name="T43" fmla="*/ 3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83" h="210">
                    <a:moveTo>
                      <a:pt x="38" y="0"/>
                    </a:moveTo>
                    <a:cubicBezTo>
                      <a:pt x="161" y="0"/>
                      <a:pt x="161" y="0"/>
                      <a:pt x="161" y="0"/>
                    </a:cubicBezTo>
                    <a:cubicBezTo>
                      <a:pt x="161" y="167"/>
                      <a:pt x="161" y="167"/>
                      <a:pt x="161" y="167"/>
                    </a:cubicBezTo>
                    <a:cubicBezTo>
                      <a:pt x="183" y="167"/>
                      <a:pt x="183" y="167"/>
                      <a:pt x="183" y="167"/>
                    </a:cubicBezTo>
                    <a:cubicBezTo>
                      <a:pt x="183" y="210"/>
                      <a:pt x="183" y="210"/>
                      <a:pt x="183" y="210"/>
                    </a:cubicBezTo>
                    <a:cubicBezTo>
                      <a:pt x="155" y="210"/>
                      <a:pt x="155" y="210"/>
                      <a:pt x="155" y="210"/>
                    </a:cubicBezTo>
                    <a:cubicBezTo>
                      <a:pt x="155" y="196"/>
                      <a:pt x="155" y="196"/>
                      <a:pt x="155" y="196"/>
                    </a:cubicBezTo>
                    <a:cubicBezTo>
                      <a:pt x="28" y="196"/>
                      <a:pt x="28" y="196"/>
                      <a:pt x="28" y="196"/>
                    </a:cubicBezTo>
                    <a:cubicBezTo>
                      <a:pt x="28" y="210"/>
                      <a:pt x="28" y="210"/>
                      <a:pt x="28" y="210"/>
                    </a:cubicBezTo>
                    <a:cubicBezTo>
                      <a:pt x="0" y="210"/>
                      <a:pt x="0" y="210"/>
                      <a:pt x="0" y="210"/>
                    </a:cubicBezTo>
                    <a:cubicBezTo>
                      <a:pt x="0" y="167"/>
                      <a:pt x="0" y="167"/>
                      <a:pt x="0" y="167"/>
                    </a:cubicBezTo>
                    <a:cubicBezTo>
                      <a:pt x="6" y="167"/>
                      <a:pt x="12" y="164"/>
                      <a:pt x="18" y="159"/>
                    </a:cubicBezTo>
                    <a:cubicBezTo>
                      <a:pt x="23" y="154"/>
                      <a:pt x="28" y="146"/>
                      <a:pt x="31" y="138"/>
                    </a:cubicBezTo>
                    <a:cubicBezTo>
                      <a:pt x="36" y="125"/>
                      <a:pt x="38" y="80"/>
                      <a:pt x="38" y="57"/>
                    </a:cubicBezTo>
                    <a:lnTo>
                      <a:pt x="38" y="0"/>
                    </a:lnTo>
                    <a:close/>
                    <a:moveTo>
                      <a:pt x="68" y="30"/>
                    </a:moveTo>
                    <a:cubicBezTo>
                      <a:pt x="68" y="57"/>
                      <a:pt x="68" y="57"/>
                      <a:pt x="68" y="57"/>
                    </a:cubicBezTo>
                    <a:cubicBezTo>
                      <a:pt x="68" y="83"/>
                      <a:pt x="66" y="129"/>
                      <a:pt x="61" y="141"/>
                    </a:cubicBezTo>
                    <a:cubicBezTo>
                      <a:pt x="58" y="150"/>
                      <a:pt x="53" y="160"/>
                      <a:pt x="46" y="167"/>
                    </a:cubicBezTo>
                    <a:cubicBezTo>
                      <a:pt x="130" y="167"/>
                      <a:pt x="130" y="167"/>
                      <a:pt x="130" y="167"/>
                    </a:cubicBezTo>
                    <a:cubicBezTo>
                      <a:pt x="130" y="30"/>
                      <a:pt x="130" y="30"/>
                      <a:pt x="130" y="30"/>
                    </a:cubicBezTo>
                    <a:lnTo>
                      <a:pt x="68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Freeform 12">
                <a:extLst>
                  <a:ext uri="{FF2B5EF4-FFF2-40B4-BE49-F238E27FC236}">
                    <a16:creationId xmlns:a16="http://schemas.microsoft.com/office/drawing/2014/main" id="{B4DD02E9-0BCF-4191-9175-85EE1C368E2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21238" y="3032126"/>
                <a:ext cx="419100" cy="793750"/>
              </a:xfrm>
              <a:custGeom>
                <a:avLst/>
                <a:gdLst>
                  <a:gd name="T0" fmla="*/ 0 w 111"/>
                  <a:gd name="T1" fmla="*/ 0 h 210"/>
                  <a:gd name="T2" fmla="*/ 44 w 111"/>
                  <a:gd name="T3" fmla="*/ 0 h 210"/>
                  <a:gd name="T4" fmla="*/ 87 w 111"/>
                  <a:gd name="T5" fmla="*/ 11 h 210"/>
                  <a:gd name="T6" fmla="*/ 105 w 111"/>
                  <a:gd name="T7" fmla="*/ 33 h 210"/>
                  <a:gd name="T8" fmla="*/ 111 w 111"/>
                  <a:gd name="T9" fmla="*/ 61 h 210"/>
                  <a:gd name="T10" fmla="*/ 92 w 111"/>
                  <a:gd name="T11" fmla="*/ 106 h 210"/>
                  <a:gd name="T12" fmla="*/ 44 w 111"/>
                  <a:gd name="T13" fmla="*/ 121 h 210"/>
                  <a:gd name="T14" fmla="*/ 30 w 111"/>
                  <a:gd name="T15" fmla="*/ 121 h 210"/>
                  <a:gd name="T16" fmla="*/ 30 w 111"/>
                  <a:gd name="T17" fmla="*/ 210 h 210"/>
                  <a:gd name="T18" fmla="*/ 0 w 111"/>
                  <a:gd name="T19" fmla="*/ 210 h 210"/>
                  <a:gd name="T20" fmla="*/ 0 w 111"/>
                  <a:gd name="T21" fmla="*/ 0 h 210"/>
                  <a:gd name="T22" fmla="*/ 30 w 111"/>
                  <a:gd name="T23" fmla="*/ 29 h 210"/>
                  <a:gd name="T24" fmla="*/ 30 w 111"/>
                  <a:gd name="T25" fmla="*/ 93 h 210"/>
                  <a:gd name="T26" fmla="*/ 44 w 111"/>
                  <a:gd name="T27" fmla="*/ 93 h 210"/>
                  <a:gd name="T28" fmla="*/ 73 w 111"/>
                  <a:gd name="T29" fmla="*/ 84 h 210"/>
                  <a:gd name="T30" fmla="*/ 82 w 111"/>
                  <a:gd name="T31" fmla="*/ 60 h 210"/>
                  <a:gd name="T32" fmla="*/ 81 w 111"/>
                  <a:gd name="T33" fmla="*/ 51 h 210"/>
                  <a:gd name="T34" fmla="*/ 76 w 111"/>
                  <a:gd name="T35" fmla="*/ 41 h 210"/>
                  <a:gd name="T36" fmla="*/ 64 w 111"/>
                  <a:gd name="T37" fmla="*/ 32 h 210"/>
                  <a:gd name="T38" fmla="*/ 44 w 111"/>
                  <a:gd name="T39" fmla="*/ 29 h 210"/>
                  <a:gd name="T40" fmla="*/ 30 w 111"/>
                  <a:gd name="T41" fmla="*/ 29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1" h="210">
                    <a:moveTo>
                      <a:pt x="0" y="0"/>
                    </a:moveTo>
                    <a:cubicBezTo>
                      <a:pt x="44" y="0"/>
                      <a:pt x="44" y="0"/>
                      <a:pt x="44" y="0"/>
                    </a:cubicBezTo>
                    <a:cubicBezTo>
                      <a:pt x="62" y="0"/>
                      <a:pt x="76" y="4"/>
                      <a:pt x="87" y="11"/>
                    </a:cubicBezTo>
                    <a:cubicBezTo>
                      <a:pt x="95" y="17"/>
                      <a:pt x="101" y="24"/>
                      <a:pt x="105" y="33"/>
                    </a:cubicBezTo>
                    <a:cubicBezTo>
                      <a:pt x="109" y="42"/>
                      <a:pt x="111" y="51"/>
                      <a:pt x="111" y="61"/>
                    </a:cubicBezTo>
                    <a:cubicBezTo>
                      <a:pt x="111" y="79"/>
                      <a:pt x="105" y="94"/>
                      <a:pt x="92" y="106"/>
                    </a:cubicBezTo>
                    <a:cubicBezTo>
                      <a:pt x="80" y="116"/>
                      <a:pt x="64" y="121"/>
                      <a:pt x="44" y="121"/>
                    </a:cubicBezTo>
                    <a:cubicBezTo>
                      <a:pt x="30" y="121"/>
                      <a:pt x="30" y="121"/>
                      <a:pt x="30" y="121"/>
                    </a:cubicBezTo>
                    <a:cubicBezTo>
                      <a:pt x="30" y="210"/>
                      <a:pt x="30" y="210"/>
                      <a:pt x="30" y="210"/>
                    </a:cubicBezTo>
                    <a:cubicBezTo>
                      <a:pt x="0" y="210"/>
                      <a:pt x="0" y="210"/>
                      <a:pt x="0" y="210"/>
                    </a:cubicBezTo>
                    <a:lnTo>
                      <a:pt x="0" y="0"/>
                    </a:lnTo>
                    <a:close/>
                    <a:moveTo>
                      <a:pt x="30" y="29"/>
                    </a:moveTo>
                    <a:cubicBezTo>
                      <a:pt x="30" y="93"/>
                      <a:pt x="30" y="93"/>
                      <a:pt x="30" y="93"/>
                    </a:cubicBezTo>
                    <a:cubicBezTo>
                      <a:pt x="44" y="93"/>
                      <a:pt x="44" y="93"/>
                      <a:pt x="44" y="93"/>
                    </a:cubicBezTo>
                    <a:cubicBezTo>
                      <a:pt x="57" y="93"/>
                      <a:pt x="66" y="90"/>
                      <a:pt x="73" y="84"/>
                    </a:cubicBezTo>
                    <a:cubicBezTo>
                      <a:pt x="79" y="78"/>
                      <a:pt x="82" y="70"/>
                      <a:pt x="82" y="60"/>
                    </a:cubicBezTo>
                    <a:cubicBezTo>
                      <a:pt x="82" y="57"/>
                      <a:pt x="82" y="54"/>
                      <a:pt x="81" y="51"/>
                    </a:cubicBezTo>
                    <a:cubicBezTo>
                      <a:pt x="80" y="48"/>
                      <a:pt x="78" y="44"/>
                      <a:pt x="76" y="41"/>
                    </a:cubicBezTo>
                    <a:cubicBezTo>
                      <a:pt x="73" y="37"/>
                      <a:pt x="70" y="34"/>
                      <a:pt x="64" y="32"/>
                    </a:cubicBezTo>
                    <a:cubicBezTo>
                      <a:pt x="59" y="30"/>
                      <a:pt x="52" y="29"/>
                      <a:pt x="44" y="29"/>
                    </a:cubicBezTo>
                    <a:lnTo>
                      <a:pt x="30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Freeform 13">
                <a:extLst>
                  <a:ext uri="{FF2B5EF4-FFF2-40B4-BE49-F238E27FC236}">
                    <a16:creationId xmlns:a16="http://schemas.microsoft.com/office/drawing/2014/main" id="{C08A980F-5DA6-4145-AB85-74045BB8A8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15051" y="3032126"/>
                <a:ext cx="930275" cy="793750"/>
              </a:xfrm>
              <a:custGeom>
                <a:avLst/>
                <a:gdLst>
                  <a:gd name="T0" fmla="*/ 259 w 586"/>
                  <a:gd name="T1" fmla="*/ 0 h 500"/>
                  <a:gd name="T2" fmla="*/ 330 w 586"/>
                  <a:gd name="T3" fmla="*/ 0 h 500"/>
                  <a:gd name="T4" fmla="*/ 330 w 586"/>
                  <a:gd name="T5" fmla="*/ 205 h 500"/>
                  <a:gd name="T6" fmla="*/ 496 w 586"/>
                  <a:gd name="T7" fmla="*/ 0 h 500"/>
                  <a:gd name="T8" fmla="*/ 582 w 586"/>
                  <a:gd name="T9" fmla="*/ 0 h 500"/>
                  <a:gd name="T10" fmla="*/ 389 w 586"/>
                  <a:gd name="T11" fmla="*/ 233 h 500"/>
                  <a:gd name="T12" fmla="*/ 586 w 586"/>
                  <a:gd name="T13" fmla="*/ 500 h 500"/>
                  <a:gd name="T14" fmla="*/ 544 w 586"/>
                  <a:gd name="T15" fmla="*/ 500 h 500"/>
                  <a:gd name="T16" fmla="*/ 499 w 586"/>
                  <a:gd name="T17" fmla="*/ 500 h 500"/>
                  <a:gd name="T18" fmla="*/ 342 w 586"/>
                  <a:gd name="T19" fmla="*/ 281 h 500"/>
                  <a:gd name="T20" fmla="*/ 330 w 586"/>
                  <a:gd name="T21" fmla="*/ 295 h 500"/>
                  <a:gd name="T22" fmla="*/ 330 w 586"/>
                  <a:gd name="T23" fmla="*/ 500 h 500"/>
                  <a:gd name="T24" fmla="*/ 259 w 586"/>
                  <a:gd name="T25" fmla="*/ 500 h 500"/>
                  <a:gd name="T26" fmla="*/ 259 w 586"/>
                  <a:gd name="T27" fmla="*/ 295 h 500"/>
                  <a:gd name="T28" fmla="*/ 247 w 586"/>
                  <a:gd name="T29" fmla="*/ 281 h 500"/>
                  <a:gd name="T30" fmla="*/ 90 w 586"/>
                  <a:gd name="T31" fmla="*/ 500 h 500"/>
                  <a:gd name="T32" fmla="*/ 0 w 586"/>
                  <a:gd name="T33" fmla="*/ 500 h 500"/>
                  <a:gd name="T34" fmla="*/ 197 w 586"/>
                  <a:gd name="T35" fmla="*/ 233 h 500"/>
                  <a:gd name="T36" fmla="*/ 5 w 586"/>
                  <a:gd name="T37" fmla="*/ 0 h 500"/>
                  <a:gd name="T38" fmla="*/ 93 w 586"/>
                  <a:gd name="T39" fmla="*/ 0 h 500"/>
                  <a:gd name="T40" fmla="*/ 259 w 586"/>
                  <a:gd name="T41" fmla="*/ 205 h 500"/>
                  <a:gd name="T42" fmla="*/ 259 w 586"/>
                  <a:gd name="T43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86" h="500">
                    <a:moveTo>
                      <a:pt x="259" y="0"/>
                    </a:moveTo>
                    <a:lnTo>
                      <a:pt x="330" y="0"/>
                    </a:lnTo>
                    <a:lnTo>
                      <a:pt x="330" y="205"/>
                    </a:lnTo>
                    <a:lnTo>
                      <a:pt x="496" y="0"/>
                    </a:lnTo>
                    <a:lnTo>
                      <a:pt x="582" y="0"/>
                    </a:lnTo>
                    <a:lnTo>
                      <a:pt x="389" y="233"/>
                    </a:lnTo>
                    <a:lnTo>
                      <a:pt x="586" y="500"/>
                    </a:lnTo>
                    <a:lnTo>
                      <a:pt x="544" y="500"/>
                    </a:lnTo>
                    <a:lnTo>
                      <a:pt x="499" y="500"/>
                    </a:lnTo>
                    <a:lnTo>
                      <a:pt x="342" y="281"/>
                    </a:lnTo>
                    <a:lnTo>
                      <a:pt x="330" y="295"/>
                    </a:lnTo>
                    <a:lnTo>
                      <a:pt x="330" y="500"/>
                    </a:lnTo>
                    <a:lnTo>
                      <a:pt x="259" y="500"/>
                    </a:lnTo>
                    <a:lnTo>
                      <a:pt x="259" y="295"/>
                    </a:lnTo>
                    <a:lnTo>
                      <a:pt x="247" y="281"/>
                    </a:lnTo>
                    <a:lnTo>
                      <a:pt x="90" y="500"/>
                    </a:lnTo>
                    <a:lnTo>
                      <a:pt x="0" y="500"/>
                    </a:lnTo>
                    <a:lnTo>
                      <a:pt x="197" y="233"/>
                    </a:lnTo>
                    <a:lnTo>
                      <a:pt x="5" y="0"/>
                    </a:lnTo>
                    <a:lnTo>
                      <a:pt x="93" y="0"/>
                    </a:lnTo>
                    <a:lnTo>
                      <a:pt x="259" y="205"/>
                    </a:lnTo>
                    <a:lnTo>
                      <a:pt x="25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" name="Freeform 14">
                <a:extLst>
                  <a:ext uri="{FF2B5EF4-FFF2-40B4-BE49-F238E27FC236}">
                    <a16:creationId xmlns:a16="http://schemas.microsoft.com/office/drawing/2014/main" id="{4F3203A7-1F7F-4A7D-A995-7950A26C9C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0576" y="3032126"/>
                <a:ext cx="542925" cy="793750"/>
              </a:xfrm>
              <a:custGeom>
                <a:avLst/>
                <a:gdLst>
                  <a:gd name="T0" fmla="*/ 71 w 342"/>
                  <a:gd name="T1" fmla="*/ 0 h 500"/>
                  <a:gd name="T2" fmla="*/ 71 w 342"/>
                  <a:gd name="T3" fmla="*/ 202 h 500"/>
                  <a:gd name="T4" fmla="*/ 270 w 342"/>
                  <a:gd name="T5" fmla="*/ 202 h 500"/>
                  <a:gd name="T6" fmla="*/ 270 w 342"/>
                  <a:gd name="T7" fmla="*/ 0 h 500"/>
                  <a:gd name="T8" fmla="*/ 342 w 342"/>
                  <a:gd name="T9" fmla="*/ 0 h 500"/>
                  <a:gd name="T10" fmla="*/ 342 w 342"/>
                  <a:gd name="T11" fmla="*/ 500 h 500"/>
                  <a:gd name="T12" fmla="*/ 270 w 342"/>
                  <a:gd name="T13" fmla="*/ 500 h 500"/>
                  <a:gd name="T14" fmla="*/ 270 w 342"/>
                  <a:gd name="T15" fmla="*/ 271 h 500"/>
                  <a:gd name="T16" fmla="*/ 71 w 342"/>
                  <a:gd name="T17" fmla="*/ 271 h 500"/>
                  <a:gd name="T18" fmla="*/ 71 w 342"/>
                  <a:gd name="T19" fmla="*/ 500 h 500"/>
                  <a:gd name="T20" fmla="*/ 0 w 342"/>
                  <a:gd name="T21" fmla="*/ 500 h 500"/>
                  <a:gd name="T22" fmla="*/ 0 w 342"/>
                  <a:gd name="T23" fmla="*/ 0 h 500"/>
                  <a:gd name="T24" fmla="*/ 71 w 342"/>
                  <a:gd name="T25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2" h="500">
                    <a:moveTo>
                      <a:pt x="71" y="0"/>
                    </a:moveTo>
                    <a:lnTo>
                      <a:pt x="71" y="202"/>
                    </a:lnTo>
                    <a:lnTo>
                      <a:pt x="270" y="202"/>
                    </a:lnTo>
                    <a:lnTo>
                      <a:pt x="270" y="0"/>
                    </a:lnTo>
                    <a:lnTo>
                      <a:pt x="342" y="0"/>
                    </a:lnTo>
                    <a:lnTo>
                      <a:pt x="342" y="500"/>
                    </a:lnTo>
                    <a:lnTo>
                      <a:pt x="270" y="500"/>
                    </a:lnTo>
                    <a:lnTo>
                      <a:pt x="270" y="271"/>
                    </a:lnTo>
                    <a:lnTo>
                      <a:pt x="71" y="271"/>
                    </a:lnTo>
                    <a:lnTo>
                      <a:pt x="71" y="500"/>
                    </a:lnTo>
                    <a:lnTo>
                      <a:pt x="0" y="500"/>
                    </a:lnTo>
                    <a:lnTo>
                      <a:pt x="0" y="0"/>
                    </a:lnTo>
                    <a:lnTo>
                      <a:pt x="7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Freeform 15">
                <a:extLst>
                  <a:ext uri="{FF2B5EF4-FFF2-40B4-BE49-F238E27FC236}">
                    <a16:creationId xmlns:a16="http://schemas.microsoft.com/office/drawing/2014/main" id="{F53C9DA8-45DE-40D8-9F24-1CB96E30436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864476" y="3032126"/>
                <a:ext cx="639763" cy="793750"/>
              </a:xfrm>
              <a:custGeom>
                <a:avLst/>
                <a:gdLst>
                  <a:gd name="T0" fmla="*/ 0 w 170"/>
                  <a:gd name="T1" fmla="*/ 210 h 210"/>
                  <a:gd name="T2" fmla="*/ 0 w 170"/>
                  <a:gd name="T3" fmla="*/ 0 h 210"/>
                  <a:gd name="T4" fmla="*/ 30 w 170"/>
                  <a:gd name="T5" fmla="*/ 0 h 210"/>
                  <a:gd name="T6" fmla="*/ 30 w 170"/>
                  <a:gd name="T7" fmla="*/ 88 h 210"/>
                  <a:gd name="T8" fmla="*/ 52 w 170"/>
                  <a:gd name="T9" fmla="*/ 88 h 210"/>
                  <a:gd name="T10" fmla="*/ 101 w 170"/>
                  <a:gd name="T11" fmla="*/ 104 h 210"/>
                  <a:gd name="T12" fmla="*/ 120 w 170"/>
                  <a:gd name="T13" fmla="*/ 149 h 210"/>
                  <a:gd name="T14" fmla="*/ 113 w 170"/>
                  <a:gd name="T15" fmla="*/ 177 h 210"/>
                  <a:gd name="T16" fmla="*/ 95 w 170"/>
                  <a:gd name="T17" fmla="*/ 199 h 210"/>
                  <a:gd name="T18" fmla="*/ 52 w 170"/>
                  <a:gd name="T19" fmla="*/ 210 h 210"/>
                  <a:gd name="T20" fmla="*/ 0 w 170"/>
                  <a:gd name="T21" fmla="*/ 210 h 210"/>
                  <a:gd name="T22" fmla="*/ 30 w 170"/>
                  <a:gd name="T23" fmla="*/ 117 h 210"/>
                  <a:gd name="T24" fmla="*/ 30 w 170"/>
                  <a:gd name="T25" fmla="*/ 180 h 210"/>
                  <a:gd name="T26" fmla="*/ 51 w 170"/>
                  <a:gd name="T27" fmla="*/ 180 h 210"/>
                  <a:gd name="T28" fmla="*/ 90 w 170"/>
                  <a:gd name="T29" fmla="*/ 149 h 210"/>
                  <a:gd name="T30" fmla="*/ 81 w 170"/>
                  <a:gd name="T31" fmla="*/ 127 h 210"/>
                  <a:gd name="T32" fmla="*/ 51 w 170"/>
                  <a:gd name="T33" fmla="*/ 117 h 210"/>
                  <a:gd name="T34" fmla="*/ 30 w 170"/>
                  <a:gd name="T35" fmla="*/ 117 h 210"/>
                  <a:gd name="T36" fmla="*/ 140 w 170"/>
                  <a:gd name="T37" fmla="*/ 0 h 210"/>
                  <a:gd name="T38" fmla="*/ 170 w 170"/>
                  <a:gd name="T39" fmla="*/ 0 h 210"/>
                  <a:gd name="T40" fmla="*/ 170 w 170"/>
                  <a:gd name="T41" fmla="*/ 210 h 210"/>
                  <a:gd name="T42" fmla="*/ 140 w 170"/>
                  <a:gd name="T43" fmla="*/ 210 h 210"/>
                  <a:gd name="T44" fmla="*/ 140 w 170"/>
                  <a:gd name="T45" fmla="*/ 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70" h="210">
                    <a:moveTo>
                      <a:pt x="0" y="21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88"/>
                      <a:pt x="30" y="88"/>
                      <a:pt x="30" y="88"/>
                    </a:cubicBezTo>
                    <a:cubicBezTo>
                      <a:pt x="52" y="88"/>
                      <a:pt x="52" y="88"/>
                      <a:pt x="52" y="88"/>
                    </a:cubicBezTo>
                    <a:cubicBezTo>
                      <a:pt x="73" y="88"/>
                      <a:pt x="89" y="93"/>
                      <a:pt x="101" y="104"/>
                    </a:cubicBezTo>
                    <a:cubicBezTo>
                      <a:pt x="114" y="115"/>
                      <a:pt x="120" y="130"/>
                      <a:pt x="120" y="149"/>
                    </a:cubicBezTo>
                    <a:cubicBezTo>
                      <a:pt x="120" y="159"/>
                      <a:pt x="118" y="168"/>
                      <a:pt x="113" y="177"/>
                    </a:cubicBezTo>
                    <a:cubicBezTo>
                      <a:pt x="109" y="186"/>
                      <a:pt x="103" y="193"/>
                      <a:pt x="95" y="199"/>
                    </a:cubicBezTo>
                    <a:cubicBezTo>
                      <a:pt x="85" y="206"/>
                      <a:pt x="70" y="210"/>
                      <a:pt x="52" y="210"/>
                    </a:cubicBezTo>
                    <a:lnTo>
                      <a:pt x="0" y="210"/>
                    </a:lnTo>
                    <a:close/>
                    <a:moveTo>
                      <a:pt x="30" y="117"/>
                    </a:moveTo>
                    <a:cubicBezTo>
                      <a:pt x="30" y="180"/>
                      <a:pt x="30" y="180"/>
                      <a:pt x="30" y="180"/>
                    </a:cubicBezTo>
                    <a:cubicBezTo>
                      <a:pt x="51" y="180"/>
                      <a:pt x="51" y="180"/>
                      <a:pt x="51" y="180"/>
                    </a:cubicBezTo>
                    <a:cubicBezTo>
                      <a:pt x="77" y="180"/>
                      <a:pt x="90" y="170"/>
                      <a:pt x="90" y="149"/>
                    </a:cubicBezTo>
                    <a:cubicBezTo>
                      <a:pt x="90" y="140"/>
                      <a:pt x="87" y="133"/>
                      <a:pt x="81" y="127"/>
                    </a:cubicBezTo>
                    <a:cubicBezTo>
                      <a:pt x="76" y="120"/>
                      <a:pt x="66" y="117"/>
                      <a:pt x="51" y="117"/>
                    </a:cubicBezTo>
                    <a:lnTo>
                      <a:pt x="30" y="117"/>
                    </a:lnTo>
                    <a:close/>
                    <a:moveTo>
                      <a:pt x="140" y="0"/>
                    </a:moveTo>
                    <a:cubicBezTo>
                      <a:pt x="170" y="0"/>
                      <a:pt x="170" y="0"/>
                      <a:pt x="170" y="0"/>
                    </a:cubicBezTo>
                    <a:cubicBezTo>
                      <a:pt x="170" y="210"/>
                      <a:pt x="170" y="210"/>
                      <a:pt x="170" y="210"/>
                    </a:cubicBezTo>
                    <a:cubicBezTo>
                      <a:pt x="140" y="210"/>
                      <a:pt x="140" y="210"/>
                      <a:pt x="140" y="210"/>
                    </a:cubicBezTo>
                    <a:lnTo>
                      <a:pt x="14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Freeform 16">
                <a:extLst>
                  <a:ext uri="{FF2B5EF4-FFF2-40B4-BE49-F238E27FC236}">
                    <a16:creationId xmlns:a16="http://schemas.microsoft.com/office/drawing/2014/main" id="{34C9486D-411A-4EC1-8CF5-9BEF72E9921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24301" y="3032126"/>
                <a:ext cx="762000" cy="793750"/>
              </a:xfrm>
              <a:custGeom>
                <a:avLst/>
                <a:gdLst>
                  <a:gd name="T0" fmla="*/ 29 w 202"/>
                  <a:gd name="T1" fmla="*/ 30 h 210"/>
                  <a:gd name="T2" fmla="*/ 101 w 202"/>
                  <a:gd name="T3" fmla="*/ 0 h 210"/>
                  <a:gd name="T4" fmla="*/ 173 w 202"/>
                  <a:gd name="T5" fmla="*/ 30 h 210"/>
                  <a:gd name="T6" fmla="*/ 202 w 202"/>
                  <a:gd name="T7" fmla="*/ 105 h 210"/>
                  <a:gd name="T8" fmla="*/ 173 w 202"/>
                  <a:gd name="T9" fmla="*/ 180 h 210"/>
                  <a:gd name="T10" fmla="*/ 101 w 202"/>
                  <a:gd name="T11" fmla="*/ 210 h 210"/>
                  <a:gd name="T12" fmla="*/ 29 w 202"/>
                  <a:gd name="T13" fmla="*/ 180 h 210"/>
                  <a:gd name="T14" fmla="*/ 0 w 202"/>
                  <a:gd name="T15" fmla="*/ 105 h 210"/>
                  <a:gd name="T16" fmla="*/ 29 w 202"/>
                  <a:gd name="T17" fmla="*/ 30 h 210"/>
                  <a:gd name="T18" fmla="*/ 50 w 202"/>
                  <a:gd name="T19" fmla="*/ 160 h 210"/>
                  <a:gd name="T20" fmla="*/ 101 w 202"/>
                  <a:gd name="T21" fmla="*/ 181 h 210"/>
                  <a:gd name="T22" fmla="*/ 152 w 202"/>
                  <a:gd name="T23" fmla="*/ 160 h 210"/>
                  <a:gd name="T24" fmla="*/ 172 w 202"/>
                  <a:gd name="T25" fmla="*/ 105 h 210"/>
                  <a:gd name="T26" fmla="*/ 152 w 202"/>
                  <a:gd name="T27" fmla="*/ 50 h 210"/>
                  <a:gd name="T28" fmla="*/ 101 w 202"/>
                  <a:gd name="T29" fmla="*/ 29 h 210"/>
                  <a:gd name="T30" fmla="*/ 50 w 202"/>
                  <a:gd name="T31" fmla="*/ 50 h 210"/>
                  <a:gd name="T32" fmla="*/ 30 w 202"/>
                  <a:gd name="T33" fmla="*/ 105 h 210"/>
                  <a:gd name="T34" fmla="*/ 50 w 202"/>
                  <a:gd name="T35" fmla="*/ 16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2" h="210">
                    <a:moveTo>
                      <a:pt x="29" y="30"/>
                    </a:moveTo>
                    <a:cubicBezTo>
                      <a:pt x="48" y="10"/>
                      <a:pt x="72" y="0"/>
                      <a:pt x="101" y="0"/>
                    </a:cubicBezTo>
                    <a:cubicBezTo>
                      <a:pt x="130" y="0"/>
                      <a:pt x="154" y="10"/>
                      <a:pt x="173" y="30"/>
                    </a:cubicBezTo>
                    <a:cubicBezTo>
                      <a:pt x="192" y="50"/>
                      <a:pt x="202" y="75"/>
                      <a:pt x="202" y="105"/>
                    </a:cubicBezTo>
                    <a:cubicBezTo>
                      <a:pt x="202" y="135"/>
                      <a:pt x="192" y="160"/>
                      <a:pt x="173" y="180"/>
                    </a:cubicBezTo>
                    <a:cubicBezTo>
                      <a:pt x="154" y="200"/>
                      <a:pt x="130" y="210"/>
                      <a:pt x="101" y="210"/>
                    </a:cubicBezTo>
                    <a:cubicBezTo>
                      <a:pt x="72" y="210"/>
                      <a:pt x="48" y="200"/>
                      <a:pt x="29" y="180"/>
                    </a:cubicBezTo>
                    <a:cubicBezTo>
                      <a:pt x="10" y="160"/>
                      <a:pt x="0" y="135"/>
                      <a:pt x="0" y="105"/>
                    </a:cubicBezTo>
                    <a:cubicBezTo>
                      <a:pt x="0" y="75"/>
                      <a:pt x="10" y="50"/>
                      <a:pt x="29" y="30"/>
                    </a:cubicBezTo>
                    <a:moveTo>
                      <a:pt x="50" y="160"/>
                    </a:moveTo>
                    <a:cubicBezTo>
                      <a:pt x="63" y="174"/>
                      <a:pt x="80" y="181"/>
                      <a:pt x="101" y="181"/>
                    </a:cubicBezTo>
                    <a:cubicBezTo>
                      <a:pt x="122" y="181"/>
                      <a:pt x="139" y="174"/>
                      <a:pt x="152" y="160"/>
                    </a:cubicBezTo>
                    <a:cubicBezTo>
                      <a:pt x="165" y="146"/>
                      <a:pt x="172" y="127"/>
                      <a:pt x="172" y="105"/>
                    </a:cubicBezTo>
                    <a:cubicBezTo>
                      <a:pt x="172" y="83"/>
                      <a:pt x="165" y="64"/>
                      <a:pt x="152" y="50"/>
                    </a:cubicBezTo>
                    <a:cubicBezTo>
                      <a:pt x="139" y="36"/>
                      <a:pt x="122" y="29"/>
                      <a:pt x="101" y="29"/>
                    </a:cubicBezTo>
                    <a:cubicBezTo>
                      <a:pt x="80" y="29"/>
                      <a:pt x="63" y="36"/>
                      <a:pt x="50" y="50"/>
                    </a:cubicBezTo>
                    <a:cubicBezTo>
                      <a:pt x="36" y="64"/>
                      <a:pt x="30" y="83"/>
                      <a:pt x="30" y="105"/>
                    </a:cubicBezTo>
                    <a:cubicBezTo>
                      <a:pt x="30" y="127"/>
                      <a:pt x="36" y="146"/>
                      <a:pt x="50" y="16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" name="Freeform 17">
                <a:extLst>
                  <a:ext uri="{FF2B5EF4-FFF2-40B4-BE49-F238E27FC236}">
                    <a16:creationId xmlns:a16="http://schemas.microsoft.com/office/drawing/2014/main" id="{7E066F66-E06F-40A6-A5E4-A0C44202004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27651" y="3032126"/>
                <a:ext cx="760413" cy="793750"/>
              </a:xfrm>
              <a:custGeom>
                <a:avLst/>
                <a:gdLst>
                  <a:gd name="T0" fmla="*/ 29 w 202"/>
                  <a:gd name="T1" fmla="*/ 30 h 210"/>
                  <a:gd name="T2" fmla="*/ 101 w 202"/>
                  <a:gd name="T3" fmla="*/ 0 h 210"/>
                  <a:gd name="T4" fmla="*/ 173 w 202"/>
                  <a:gd name="T5" fmla="*/ 30 h 210"/>
                  <a:gd name="T6" fmla="*/ 202 w 202"/>
                  <a:gd name="T7" fmla="*/ 105 h 210"/>
                  <a:gd name="T8" fmla="*/ 173 w 202"/>
                  <a:gd name="T9" fmla="*/ 180 h 210"/>
                  <a:gd name="T10" fmla="*/ 101 w 202"/>
                  <a:gd name="T11" fmla="*/ 210 h 210"/>
                  <a:gd name="T12" fmla="*/ 29 w 202"/>
                  <a:gd name="T13" fmla="*/ 180 h 210"/>
                  <a:gd name="T14" fmla="*/ 0 w 202"/>
                  <a:gd name="T15" fmla="*/ 105 h 210"/>
                  <a:gd name="T16" fmla="*/ 29 w 202"/>
                  <a:gd name="T17" fmla="*/ 30 h 210"/>
                  <a:gd name="T18" fmla="*/ 50 w 202"/>
                  <a:gd name="T19" fmla="*/ 160 h 210"/>
                  <a:gd name="T20" fmla="*/ 101 w 202"/>
                  <a:gd name="T21" fmla="*/ 181 h 210"/>
                  <a:gd name="T22" fmla="*/ 152 w 202"/>
                  <a:gd name="T23" fmla="*/ 160 h 210"/>
                  <a:gd name="T24" fmla="*/ 172 w 202"/>
                  <a:gd name="T25" fmla="*/ 105 h 210"/>
                  <a:gd name="T26" fmla="*/ 152 w 202"/>
                  <a:gd name="T27" fmla="*/ 50 h 210"/>
                  <a:gd name="T28" fmla="*/ 101 w 202"/>
                  <a:gd name="T29" fmla="*/ 29 h 210"/>
                  <a:gd name="T30" fmla="*/ 50 w 202"/>
                  <a:gd name="T31" fmla="*/ 50 h 210"/>
                  <a:gd name="T32" fmla="*/ 30 w 202"/>
                  <a:gd name="T33" fmla="*/ 105 h 210"/>
                  <a:gd name="T34" fmla="*/ 50 w 202"/>
                  <a:gd name="T35" fmla="*/ 16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2" h="210">
                    <a:moveTo>
                      <a:pt x="29" y="30"/>
                    </a:moveTo>
                    <a:cubicBezTo>
                      <a:pt x="48" y="10"/>
                      <a:pt x="72" y="0"/>
                      <a:pt x="101" y="0"/>
                    </a:cubicBezTo>
                    <a:cubicBezTo>
                      <a:pt x="130" y="0"/>
                      <a:pt x="154" y="10"/>
                      <a:pt x="173" y="30"/>
                    </a:cubicBezTo>
                    <a:cubicBezTo>
                      <a:pt x="192" y="50"/>
                      <a:pt x="202" y="75"/>
                      <a:pt x="202" y="105"/>
                    </a:cubicBezTo>
                    <a:cubicBezTo>
                      <a:pt x="202" y="135"/>
                      <a:pt x="192" y="160"/>
                      <a:pt x="173" y="180"/>
                    </a:cubicBezTo>
                    <a:cubicBezTo>
                      <a:pt x="154" y="200"/>
                      <a:pt x="130" y="210"/>
                      <a:pt x="101" y="210"/>
                    </a:cubicBezTo>
                    <a:cubicBezTo>
                      <a:pt x="72" y="210"/>
                      <a:pt x="48" y="200"/>
                      <a:pt x="29" y="180"/>
                    </a:cubicBezTo>
                    <a:cubicBezTo>
                      <a:pt x="10" y="160"/>
                      <a:pt x="0" y="135"/>
                      <a:pt x="0" y="105"/>
                    </a:cubicBezTo>
                    <a:cubicBezTo>
                      <a:pt x="0" y="75"/>
                      <a:pt x="10" y="50"/>
                      <a:pt x="29" y="30"/>
                    </a:cubicBezTo>
                    <a:moveTo>
                      <a:pt x="50" y="160"/>
                    </a:moveTo>
                    <a:cubicBezTo>
                      <a:pt x="63" y="174"/>
                      <a:pt x="80" y="181"/>
                      <a:pt x="101" y="181"/>
                    </a:cubicBezTo>
                    <a:cubicBezTo>
                      <a:pt x="122" y="181"/>
                      <a:pt x="139" y="174"/>
                      <a:pt x="152" y="160"/>
                    </a:cubicBezTo>
                    <a:cubicBezTo>
                      <a:pt x="165" y="146"/>
                      <a:pt x="172" y="127"/>
                      <a:pt x="172" y="105"/>
                    </a:cubicBezTo>
                    <a:cubicBezTo>
                      <a:pt x="172" y="83"/>
                      <a:pt x="165" y="64"/>
                      <a:pt x="152" y="50"/>
                    </a:cubicBezTo>
                    <a:cubicBezTo>
                      <a:pt x="139" y="36"/>
                      <a:pt x="122" y="29"/>
                      <a:pt x="101" y="29"/>
                    </a:cubicBezTo>
                    <a:cubicBezTo>
                      <a:pt x="80" y="29"/>
                      <a:pt x="63" y="36"/>
                      <a:pt x="50" y="50"/>
                    </a:cubicBezTo>
                    <a:cubicBezTo>
                      <a:pt x="37" y="64"/>
                      <a:pt x="30" y="83"/>
                      <a:pt x="30" y="105"/>
                    </a:cubicBezTo>
                    <a:cubicBezTo>
                      <a:pt x="30" y="127"/>
                      <a:pt x="37" y="146"/>
                      <a:pt x="50" y="16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Freeform 18">
                <a:extLst>
                  <a:ext uri="{FF2B5EF4-FFF2-40B4-BE49-F238E27FC236}">
                    <a16:creationId xmlns:a16="http://schemas.microsoft.com/office/drawing/2014/main" id="{24CE1B13-1812-4FD0-85F1-EA0672B6B2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9488" y="3032126"/>
                <a:ext cx="584200" cy="793750"/>
              </a:xfrm>
              <a:custGeom>
                <a:avLst/>
                <a:gdLst>
                  <a:gd name="T0" fmla="*/ 368 w 368"/>
                  <a:gd name="T1" fmla="*/ 500 h 500"/>
                  <a:gd name="T2" fmla="*/ 223 w 368"/>
                  <a:gd name="T3" fmla="*/ 243 h 500"/>
                  <a:gd name="T4" fmla="*/ 356 w 368"/>
                  <a:gd name="T5" fmla="*/ 0 h 500"/>
                  <a:gd name="T6" fmla="*/ 277 w 368"/>
                  <a:gd name="T7" fmla="*/ 0 h 500"/>
                  <a:gd name="T8" fmla="*/ 185 w 368"/>
                  <a:gd name="T9" fmla="*/ 174 h 500"/>
                  <a:gd name="T10" fmla="*/ 92 w 368"/>
                  <a:gd name="T11" fmla="*/ 0 h 500"/>
                  <a:gd name="T12" fmla="*/ 14 w 368"/>
                  <a:gd name="T13" fmla="*/ 0 h 500"/>
                  <a:gd name="T14" fmla="*/ 147 w 368"/>
                  <a:gd name="T15" fmla="*/ 243 h 500"/>
                  <a:gd name="T16" fmla="*/ 0 w 368"/>
                  <a:gd name="T17" fmla="*/ 500 h 500"/>
                  <a:gd name="T18" fmla="*/ 80 w 368"/>
                  <a:gd name="T19" fmla="*/ 500 h 500"/>
                  <a:gd name="T20" fmla="*/ 185 w 368"/>
                  <a:gd name="T21" fmla="*/ 309 h 500"/>
                  <a:gd name="T22" fmla="*/ 289 w 368"/>
                  <a:gd name="T23" fmla="*/ 500 h 500"/>
                  <a:gd name="T24" fmla="*/ 368 w 368"/>
                  <a:gd name="T25" fmla="*/ 50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8" h="500">
                    <a:moveTo>
                      <a:pt x="368" y="500"/>
                    </a:moveTo>
                    <a:lnTo>
                      <a:pt x="223" y="243"/>
                    </a:lnTo>
                    <a:lnTo>
                      <a:pt x="356" y="0"/>
                    </a:lnTo>
                    <a:lnTo>
                      <a:pt x="277" y="0"/>
                    </a:lnTo>
                    <a:lnTo>
                      <a:pt x="185" y="174"/>
                    </a:lnTo>
                    <a:lnTo>
                      <a:pt x="92" y="0"/>
                    </a:lnTo>
                    <a:lnTo>
                      <a:pt x="14" y="0"/>
                    </a:lnTo>
                    <a:lnTo>
                      <a:pt x="147" y="243"/>
                    </a:lnTo>
                    <a:lnTo>
                      <a:pt x="0" y="500"/>
                    </a:lnTo>
                    <a:lnTo>
                      <a:pt x="80" y="500"/>
                    </a:lnTo>
                    <a:lnTo>
                      <a:pt x="185" y="309"/>
                    </a:lnTo>
                    <a:lnTo>
                      <a:pt x="289" y="500"/>
                    </a:lnTo>
                    <a:lnTo>
                      <a:pt x="368" y="5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id="{A9DDEE1F-0164-4891-997A-DE1E0E3C158B}"/>
                </a:ext>
              </a:extLst>
            </p:cNvPr>
            <p:cNvGrpSpPr/>
            <p:nvPr/>
          </p:nvGrpSpPr>
          <p:grpSpPr>
            <a:xfrm>
              <a:off x="2700336" y="1603538"/>
              <a:ext cx="6791325" cy="3478213"/>
              <a:chOff x="2700338" y="1687513"/>
              <a:chExt cx="6791325" cy="3478213"/>
            </a:xfrm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2E3AA8E6-23F1-41EA-89FC-A461D334DF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0338" y="1687513"/>
                <a:ext cx="6034088" cy="3478213"/>
              </a:xfrm>
              <a:custGeom>
                <a:avLst/>
                <a:gdLst>
                  <a:gd name="T0" fmla="*/ 1536 w 1601"/>
                  <a:gd name="T1" fmla="*/ 93 h 921"/>
                  <a:gd name="T2" fmla="*/ 1527 w 1601"/>
                  <a:gd name="T3" fmla="*/ 83 h 921"/>
                  <a:gd name="T4" fmla="*/ 1494 w 1601"/>
                  <a:gd name="T5" fmla="*/ 55 h 921"/>
                  <a:gd name="T6" fmla="*/ 1325 w 1601"/>
                  <a:gd name="T7" fmla="*/ 0 h 921"/>
                  <a:gd name="T8" fmla="*/ 276 w 1601"/>
                  <a:gd name="T9" fmla="*/ 0 h 921"/>
                  <a:gd name="T10" fmla="*/ 0 w 1601"/>
                  <a:gd name="T11" fmla="*/ 264 h 921"/>
                  <a:gd name="T12" fmla="*/ 0 w 1601"/>
                  <a:gd name="T13" fmla="*/ 656 h 921"/>
                  <a:gd name="T14" fmla="*/ 276 w 1601"/>
                  <a:gd name="T15" fmla="*/ 921 h 921"/>
                  <a:gd name="T16" fmla="*/ 1325 w 1601"/>
                  <a:gd name="T17" fmla="*/ 921 h 921"/>
                  <a:gd name="T18" fmla="*/ 1497 w 1601"/>
                  <a:gd name="T19" fmla="*/ 864 h 921"/>
                  <a:gd name="T20" fmla="*/ 1446 w 1601"/>
                  <a:gd name="T21" fmla="*/ 864 h 921"/>
                  <a:gd name="T22" fmla="*/ 1325 w 1601"/>
                  <a:gd name="T23" fmla="*/ 894 h 921"/>
                  <a:gd name="T24" fmla="*/ 276 w 1601"/>
                  <a:gd name="T25" fmla="*/ 894 h 921"/>
                  <a:gd name="T26" fmla="*/ 28 w 1601"/>
                  <a:gd name="T27" fmla="*/ 656 h 921"/>
                  <a:gd name="T28" fmla="*/ 28 w 1601"/>
                  <a:gd name="T29" fmla="*/ 264 h 921"/>
                  <a:gd name="T30" fmla="*/ 276 w 1601"/>
                  <a:gd name="T31" fmla="*/ 27 h 921"/>
                  <a:gd name="T32" fmla="*/ 1325 w 1601"/>
                  <a:gd name="T33" fmla="*/ 27 h 921"/>
                  <a:gd name="T34" fmla="*/ 1476 w 1601"/>
                  <a:gd name="T35" fmla="*/ 76 h 921"/>
                  <a:gd name="T36" fmla="*/ 1486 w 1601"/>
                  <a:gd name="T37" fmla="*/ 83 h 921"/>
                  <a:gd name="T38" fmla="*/ 1497 w 1601"/>
                  <a:gd name="T39" fmla="*/ 93 h 921"/>
                  <a:gd name="T40" fmla="*/ 1573 w 1601"/>
                  <a:gd name="T41" fmla="*/ 264 h 921"/>
                  <a:gd name="T42" fmla="*/ 1573 w 1601"/>
                  <a:gd name="T43" fmla="*/ 301 h 921"/>
                  <a:gd name="T44" fmla="*/ 1601 w 1601"/>
                  <a:gd name="T45" fmla="*/ 301 h 921"/>
                  <a:gd name="T46" fmla="*/ 1601 w 1601"/>
                  <a:gd name="T47" fmla="*/ 264 h 921"/>
                  <a:gd name="T48" fmla="*/ 1536 w 1601"/>
                  <a:gd name="T49" fmla="*/ 93 h 9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01" h="921">
                    <a:moveTo>
                      <a:pt x="1536" y="93"/>
                    </a:moveTo>
                    <a:cubicBezTo>
                      <a:pt x="1530" y="86"/>
                      <a:pt x="1533" y="89"/>
                      <a:pt x="1527" y="83"/>
                    </a:cubicBezTo>
                    <a:cubicBezTo>
                      <a:pt x="1519" y="77"/>
                      <a:pt x="1502" y="61"/>
                      <a:pt x="1494" y="55"/>
                    </a:cubicBezTo>
                    <a:cubicBezTo>
                      <a:pt x="1448" y="20"/>
                      <a:pt x="1389" y="0"/>
                      <a:pt x="1325" y="0"/>
                    </a:cubicBezTo>
                    <a:cubicBezTo>
                      <a:pt x="276" y="0"/>
                      <a:pt x="276" y="0"/>
                      <a:pt x="276" y="0"/>
                    </a:cubicBezTo>
                    <a:cubicBezTo>
                      <a:pt x="123" y="0"/>
                      <a:pt x="0" y="118"/>
                      <a:pt x="0" y="264"/>
                    </a:cubicBezTo>
                    <a:cubicBezTo>
                      <a:pt x="0" y="656"/>
                      <a:pt x="0" y="656"/>
                      <a:pt x="0" y="656"/>
                    </a:cubicBezTo>
                    <a:cubicBezTo>
                      <a:pt x="0" y="802"/>
                      <a:pt x="123" y="921"/>
                      <a:pt x="276" y="921"/>
                    </a:cubicBezTo>
                    <a:cubicBezTo>
                      <a:pt x="1325" y="921"/>
                      <a:pt x="1325" y="921"/>
                      <a:pt x="1325" y="921"/>
                    </a:cubicBezTo>
                    <a:cubicBezTo>
                      <a:pt x="1390" y="921"/>
                      <a:pt x="1450" y="900"/>
                      <a:pt x="1497" y="864"/>
                    </a:cubicBezTo>
                    <a:cubicBezTo>
                      <a:pt x="1446" y="864"/>
                      <a:pt x="1446" y="864"/>
                      <a:pt x="1446" y="864"/>
                    </a:cubicBezTo>
                    <a:cubicBezTo>
                      <a:pt x="1410" y="883"/>
                      <a:pt x="1369" y="894"/>
                      <a:pt x="1325" y="894"/>
                    </a:cubicBezTo>
                    <a:cubicBezTo>
                      <a:pt x="276" y="894"/>
                      <a:pt x="276" y="894"/>
                      <a:pt x="276" y="894"/>
                    </a:cubicBezTo>
                    <a:cubicBezTo>
                      <a:pt x="139" y="894"/>
                      <a:pt x="28" y="788"/>
                      <a:pt x="28" y="656"/>
                    </a:cubicBezTo>
                    <a:cubicBezTo>
                      <a:pt x="28" y="264"/>
                      <a:pt x="28" y="264"/>
                      <a:pt x="28" y="264"/>
                    </a:cubicBezTo>
                    <a:cubicBezTo>
                      <a:pt x="28" y="133"/>
                      <a:pt x="139" y="27"/>
                      <a:pt x="276" y="27"/>
                    </a:cubicBezTo>
                    <a:cubicBezTo>
                      <a:pt x="1325" y="27"/>
                      <a:pt x="1325" y="27"/>
                      <a:pt x="1325" y="27"/>
                    </a:cubicBezTo>
                    <a:cubicBezTo>
                      <a:pt x="1382" y="27"/>
                      <a:pt x="1434" y="45"/>
                      <a:pt x="1476" y="76"/>
                    </a:cubicBezTo>
                    <a:cubicBezTo>
                      <a:pt x="1479" y="78"/>
                      <a:pt x="1483" y="81"/>
                      <a:pt x="1486" y="83"/>
                    </a:cubicBezTo>
                    <a:cubicBezTo>
                      <a:pt x="1490" y="86"/>
                      <a:pt x="1493" y="90"/>
                      <a:pt x="1497" y="93"/>
                    </a:cubicBezTo>
                    <a:cubicBezTo>
                      <a:pt x="1544" y="136"/>
                      <a:pt x="1573" y="197"/>
                      <a:pt x="1573" y="264"/>
                    </a:cubicBezTo>
                    <a:cubicBezTo>
                      <a:pt x="1573" y="301"/>
                      <a:pt x="1573" y="301"/>
                      <a:pt x="1573" y="301"/>
                    </a:cubicBezTo>
                    <a:cubicBezTo>
                      <a:pt x="1601" y="301"/>
                      <a:pt x="1601" y="301"/>
                      <a:pt x="1601" y="301"/>
                    </a:cubicBezTo>
                    <a:cubicBezTo>
                      <a:pt x="1601" y="264"/>
                      <a:pt x="1601" y="264"/>
                      <a:pt x="1601" y="264"/>
                    </a:cubicBezTo>
                    <a:cubicBezTo>
                      <a:pt x="1601" y="199"/>
                      <a:pt x="1577" y="139"/>
                      <a:pt x="1536" y="93"/>
                    </a:cubicBezTo>
                  </a:path>
                </a:pathLst>
              </a:custGeom>
              <a:solidFill>
                <a:srgbClr val="EF60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15" name="Группа 14">
                <a:extLst>
                  <a:ext uri="{FF2B5EF4-FFF2-40B4-BE49-F238E27FC236}">
                    <a16:creationId xmlns:a16="http://schemas.microsoft.com/office/drawing/2014/main" id="{5A50466A-B8E5-443A-8106-541C886432A9}"/>
                  </a:ext>
                </a:extLst>
              </p:cNvPr>
              <p:cNvGrpSpPr/>
              <p:nvPr/>
            </p:nvGrpSpPr>
            <p:grpSpPr>
              <a:xfrm>
                <a:off x="3152776" y="3965576"/>
                <a:ext cx="6338887" cy="792163"/>
                <a:chOff x="3152776" y="3965576"/>
                <a:chExt cx="6338887" cy="792163"/>
              </a:xfrm>
            </p:grpSpPr>
            <p:sp>
              <p:nvSpPr>
                <p:cNvPr id="16" name="Freeform 19">
                  <a:extLst>
                    <a:ext uri="{FF2B5EF4-FFF2-40B4-BE49-F238E27FC236}">
                      <a16:creationId xmlns:a16="http://schemas.microsoft.com/office/drawing/2014/main" id="{A28D62ED-FD63-42BE-9C1C-83A9A1EBC4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52776" y="3965576"/>
                  <a:ext cx="620713" cy="792163"/>
                </a:xfrm>
                <a:custGeom>
                  <a:avLst/>
                  <a:gdLst>
                    <a:gd name="T0" fmla="*/ 318 w 391"/>
                    <a:gd name="T1" fmla="*/ 499 h 499"/>
                    <a:gd name="T2" fmla="*/ 318 w 391"/>
                    <a:gd name="T3" fmla="*/ 169 h 499"/>
                    <a:gd name="T4" fmla="*/ 0 w 391"/>
                    <a:gd name="T5" fmla="*/ 499 h 499"/>
                    <a:gd name="T6" fmla="*/ 0 w 391"/>
                    <a:gd name="T7" fmla="*/ 0 h 499"/>
                    <a:gd name="T8" fmla="*/ 71 w 391"/>
                    <a:gd name="T9" fmla="*/ 0 h 499"/>
                    <a:gd name="T10" fmla="*/ 71 w 391"/>
                    <a:gd name="T11" fmla="*/ 340 h 499"/>
                    <a:gd name="T12" fmla="*/ 391 w 391"/>
                    <a:gd name="T13" fmla="*/ 0 h 499"/>
                    <a:gd name="T14" fmla="*/ 391 w 391"/>
                    <a:gd name="T15" fmla="*/ 499 h 499"/>
                    <a:gd name="T16" fmla="*/ 318 w 391"/>
                    <a:gd name="T17" fmla="*/ 499 h 4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91" h="499">
                      <a:moveTo>
                        <a:pt x="318" y="499"/>
                      </a:moveTo>
                      <a:lnTo>
                        <a:pt x="318" y="169"/>
                      </a:lnTo>
                      <a:lnTo>
                        <a:pt x="0" y="499"/>
                      </a:lnTo>
                      <a:lnTo>
                        <a:pt x="0" y="0"/>
                      </a:lnTo>
                      <a:lnTo>
                        <a:pt x="71" y="0"/>
                      </a:lnTo>
                      <a:lnTo>
                        <a:pt x="71" y="340"/>
                      </a:lnTo>
                      <a:lnTo>
                        <a:pt x="391" y="0"/>
                      </a:lnTo>
                      <a:lnTo>
                        <a:pt x="391" y="499"/>
                      </a:lnTo>
                      <a:lnTo>
                        <a:pt x="318" y="499"/>
                      </a:lnTo>
                      <a:close/>
                    </a:path>
                  </a:pathLst>
                </a:custGeom>
                <a:solidFill>
                  <a:srgbClr val="F06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7" name="Freeform 20">
                  <a:extLst>
                    <a:ext uri="{FF2B5EF4-FFF2-40B4-BE49-F238E27FC236}">
                      <a16:creationId xmlns:a16="http://schemas.microsoft.com/office/drawing/2014/main" id="{F34DD32B-B7FB-4A5B-A95D-79B53D630B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51288" y="3965576"/>
                  <a:ext cx="554038" cy="792163"/>
                </a:xfrm>
                <a:custGeom>
                  <a:avLst/>
                  <a:gdLst>
                    <a:gd name="T0" fmla="*/ 74 w 349"/>
                    <a:gd name="T1" fmla="*/ 0 h 499"/>
                    <a:gd name="T2" fmla="*/ 74 w 349"/>
                    <a:gd name="T3" fmla="*/ 202 h 499"/>
                    <a:gd name="T4" fmla="*/ 275 w 349"/>
                    <a:gd name="T5" fmla="*/ 202 h 499"/>
                    <a:gd name="T6" fmla="*/ 275 w 349"/>
                    <a:gd name="T7" fmla="*/ 0 h 499"/>
                    <a:gd name="T8" fmla="*/ 349 w 349"/>
                    <a:gd name="T9" fmla="*/ 0 h 499"/>
                    <a:gd name="T10" fmla="*/ 349 w 349"/>
                    <a:gd name="T11" fmla="*/ 499 h 499"/>
                    <a:gd name="T12" fmla="*/ 275 w 349"/>
                    <a:gd name="T13" fmla="*/ 499 h 499"/>
                    <a:gd name="T14" fmla="*/ 275 w 349"/>
                    <a:gd name="T15" fmla="*/ 273 h 499"/>
                    <a:gd name="T16" fmla="*/ 74 w 349"/>
                    <a:gd name="T17" fmla="*/ 273 h 499"/>
                    <a:gd name="T18" fmla="*/ 74 w 349"/>
                    <a:gd name="T19" fmla="*/ 499 h 499"/>
                    <a:gd name="T20" fmla="*/ 0 w 349"/>
                    <a:gd name="T21" fmla="*/ 499 h 499"/>
                    <a:gd name="T22" fmla="*/ 0 w 349"/>
                    <a:gd name="T23" fmla="*/ 0 h 499"/>
                    <a:gd name="T24" fmla="*/ 74 w 349"/>
                    <a:gd name="T25" fmla="*/ 0 h 4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49" h="499">
                      <a:moveTo>
                        <a:pt x="74" y="0"/>
                      </a:moveTo>
                      <a:lnTo>
                        <a:pt x="74" y="202"/>
                      </a:lnTo>
                      <a:lnTo>
                        <a:pt x="275" y="202"/>
                      </a:lnTo>
                      <a:lnTo>
                        <a:pt x="275" y="0"/>
                      </a:lnTo>
                      <a:lnTo>
                        <a:pt x="349" y="0"/>
                      </a:lnTo>
                      <a:lnTo>
                        <a:pt x="349" y="499"/>
                      </a:lnTo>
                      <a:lnTo>
                        <a:pt x="275" y="499"/>
                      </a:lnTo>
                      <a:lnTo>
                        <a:pt x="275" y="273"/>
                      </a:lnTo>
                      <a:lnTo>
                        <a:pt x="74" y="273"/>
                      </a:lnTo>
                      <a:lnTo>
                        <a:pt x="74" y="499"/>
                      </a:lnTo>
                      <a:lnTo>
                        <a:pt x="0" y="499"/>
                      </a:lnTo>
                      <a:lnTo>
                        <a:pt x="0" y="0"/>
                      </a:lnTo>
                      <a:lnTo>
                        <a:pt x="74" y="0"/>
                      </a:lnTo>
                      <a:close/>
                    </a:path>
                  </a:pathLst>
                </a:custGeom>
                <a:solidFill>
                  <a:srgbClr val="F06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8" name="Freeform 21">
                  <a:extLst>
                    <a:ext uri="{FF2B5EF4-FFF2-40B4-BE49-F238E27FC236}">
                      <a16:creationId xmlns:a16="http://schemas.microsoft.com/office/drawing/2014/main" id="{8C3D203F-247F-4FB2-880E-B63BD41B1D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86301" y="3965576"/>
                  <a:ext cx="617538" cy="792163"/>
                </a:xfrm>
                <a:custGeom>
                  <a:avLst/>
                  <a:gdLst>
                    <a:gd name="T0" fmla="*/ 318 w 389"/>
                    <a:gd name="T1" fmla="*/ 499 h 499"/>
                    <a:gd name="T2" fmla="*/ 318 w 389"/>
                    <a:gd name="T3" fmla="*/ 169 h 499"/>
                    <a:gd name="T4" fmla="*/ 0 w 389"/>
                    <a:gd name="T5" fmla="*/ 499 h 499"/>
                    <a:gd name="T6" fmla="*/ 0 w 389"/>
                    <a:gd name="T7" fmla="*/ 0 h 499"/>
                    <a:gd name="T8" fmla="*/ 71 w 389"/>
                    <a:gd name="T9" fmla="*/ 0 h 499"/>
                    <a:gd name="T10" fmla="*/ 71 w 389"/>
                    <a:gd name="T11" fmla="*/ 340 h 499"/>
                    <a:gd name="T12" fmla="*/ 389 w 389"/>
                    <a:gd name="T13" fmla="*/ 0 h 499"/>
                    <a:gd name="T14" fmla="*/ 389 w 389"/>
                    <a:gd name="T15" fmla="*/ 499 h 499"/>
                    <a:gd name="T16" fmla="*/ 318 w 389"/>
                    <a:gd name="T17" fmla="*/ 499 h 4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89" h="499">
                      <a:moveTo>
                        <a:pt x="318" y="499"/>
                      </a:moveTo>
                      <a:lnTo>
                        <a:pt x="318" y="169"/>
                      </a:lnTo>
                      <a:lnTo>
                        <a:pt x="0" y="499"/>
                      </a:lnTo>
                      <a:lnTo>
                        <a:pt x="0" y="0"/>
                      </a:lnTo>
                      <a:lnTo>
                        <a:pt x="71" y="0"/>
                      </a:lnTo>
                      <a:lnTo>
                        <a:pt x="71" y="340"/>
                      </a:lnTo>
                      <a:lnTo>
                        <a:pt x="389" y="0"/>
                      </a:lnTo>
                      <a:lnTo>
                        <a:pt x="389" y="499"/>
                      </a:lnTo>
                      <a:lnTo>
                        <a:pt x="318" y="499"/>
                      </a:lnTo>
                      <a:close/>
                    </a:path>
                  </a:pathLst>
                </a:custGeom>
                <a:solidFill>
                  <a:srgbClr val="F06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9" name="Freeform 22">
                  <a:extLst>
                    <a:ext uri="{FF2B5EF4-FFF2-40B4-BE49-F238E27FC236}">
                      <a16:creationId xmlns:a16="http://schemas.microsoft.com/office/drawing/2014/main" id="{88CBE073-4073-42F0-A193-B1DDA59A69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84813" y="3968751"/>
                  <a:ext cx="638175" cy="788988"/>
                </a:xfrm>
                <a:custGeom>
                  <a:avLst/>
                  <a:gdLst>
                    <a:gd name="T0" fmla="*/ 0 w 402"/>
                    <a:gd name="T1" fmla="*/ 466 h 497"/>
                    <a:gd name="T2" fmla="*/ 0 w 402"/>
                    <a:gd name="T3" fmla="*/ 0 h 497"/>
                    <a:gd name="T4" fmla="*/ 74 w 402"/>
                    <a:gd name="T5" fmla="*/ 0 h 497"/>
                    <a:gd name="T6" fmla="*/ 74 w 402"/>
                    <a:gd name="T7" fmla="*/ 395 h 497"/>
                    <a:gd name="T8" fmla="*/ 269 w 402"/>
                    <a:gd name="T9" fmla="*/ 395 h 497"/>
                    <a:gd name="T10" fmla="*/ 269 w 402"/>
                    <a:gd name="T11" fmla="*/ 0 h 497"/>
                    <a:gd name="T12" fmla="*/ 340 w 402"/>
                    <a:gd name="T13" fmla="*/ 0 h 497"/>
                    <a:gd name="T14" fmla="*/ 340 w 402"/>
                    <a:gd name="T15" fmla="*/ 395 h 497"/>
                    <a:gd name="T16" fmla="*/ 402 w 402"/>
                    <a:gd name="T17" fmla="*/ 395 h 497"/>
                    <a:gd name="T18" fmla="*/ 402 w 402"/>
                    <a:gd name="T19" fmla="*/ 497 h 497"/>
                    <a:gd name="T20" fmla="*/ 333 w 402"/>
                    <a:gd name="T21" fmla="*/ 497 h 497"/>
                    <a:gd name="T22" fmla="*/ 333 w 402"/>
                    <a:gd name="T23" fmla="*/ 466 h 497"/>
                    <a:gd name="T24" fmla="*/ 0 w 402"/>
                    <a:gd name="T25" fmla="*/ 466 h 4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02" h="497">
                      <a:moveTo>
                        <a:pt x="0" y="466"/>
                      </a:moveTo>
                      <a:lnTo>
                        <a:pt x="0" y="0"/>
                      </a:lnTo>
                      <a:lnTo>
                        <a:pt x="74" y="0"/>
                      </a:lnTo>
                      <a:lnTo>
                        <a:pt x="74" y="395"/>
                      </a:lnTo>
                      <a:lnTo>
                        <a:pt x="269" y="395"/>
                      </a:lnTo>
                      <a:lnTo>
                        <a:pt x="269" y="0"/>
                      </a:lnTo>
                      <a:lnTo>
                        <a:pt x="340" y="0"/>
                      </a:lnTo>
                      <a:lnTo>
                        <a:pt x="340" y="395"/>
                      </a:lnTo>
                      <a:lnTo>
                        <a:pt x="402" y="395"/>
                      </a:lnTo>
                      <a:lnTo>
                        <a:pt x="402" y="497"/>
                      </a:lnTo>
                      <a:lnTo>
                        <a:pt x="333" y="497"/>
                      </a:lnTo>
                      <a:lnTo>
                        <a:pt x="333" y="466"/>
                      </a:lnTo>
                      <a:lnTo>
                        <a:pt x="0" y="466"/>
                      </a:lnTo>
                      <a:close/>
                    </a:path>
                  </a:pathLst>
                </a:custGeom>
                <a:solidFill>
                  <a:srgbClr val="F06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" name="Freeform 23">
                  <a:extLst>
                    <a:ext uri="{FF2B5EF4-FFF2-40B4-BE49-F238E27FC236}">
                      <a16:creationId xmlns:a16="http://schemas.microsoft.com/office/drawing/2014/main" id="{E21BF8F3-661A-4444-9B6F-8B85BFEC39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49988" y="3965576"/>
                  <a:ext cx="622300" cy="792163"/>
                </a:xfrm>
                <a:custGeom>
                  <a:avLst/>
                  <a:gdLst>
                    <a:gd name="T0" fmla="*/ 319 w 392"/>
                    <a:gd name="T1" fmla="*/ 499 h 499"/>
                    <a:gd name="T2" fmla="*/ 319 w 392"/>
                    <a:gd name="T3" fmla="*/ 169 h 499"/>
                    <a:gd name="T4" fmla="*/ 0 w 392"/>
                    <a:gd name="T5" fmla="*/ 499 h 499"/>
                    <a:gd name="T6" fmla="*/ 0 w 392"/>
                    <a:gd name="T7" fmla="*/ 0 h 499"/>
                    <a:gd name="T8" fmla="*/ 72 w 392"/>
                    <a:gd name="T9" fmla="*/ 0 h 499"/>
                    <a:gd name="T10" fmla="*/ 72 w 392"/>
                    <a:gd name="T11" fmla="*/ 340 h 499"/>
                    <a:gd name="T12" fmla="*/ 392 w 392"/>
                    <a:gd name="T13" fmla="*/ 0 h 499"/>
                    <a:gd name="T14" fmla="*/ 392 w 392"/>
                    <a:gd name="T15" fmla="*/ 499 h 499"/>
                    <a:gd name="T16" fmla="*/ 319 w 392"/>
                    <a:gd name="T17" fmla="*/ 499 h 4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92" h="499">
                      <a:moveTo>
                        <a:pt x="319" y="499"/>
                      </a:moveTo>
                      <a:lnTo>
                        <a:pt x="319" y="169"/>
                      </a:lnTo>
                      <a:lnTo>
                        <a:pt x="0" y="499"/>
                      </a:lnTo>
                      <a:lnTo>
                        <a:pt x="0" y="0"/>
                      </a:lnTo>
                      <a:lnTo>
                        <a:pt x="72" y="0"/>
                      </a:lnTo>
                      <a:lnTo>
                        <a:pt x="72" y="340"/>
                      </a:lnTo>
                      <a:lnTo>
                        <a:pt x="392" y="0"/>
                      </a:lnTo>
                      <a:lnTo>
                        <a:pt x="392" y="499"/>
                      </a:lnTo>
                      <a:lnTo>
                        <a:pt x="319" y="499"/>
                      </a:lnTo>
                      <a:close/>
                    </a:path>
                  </a:pathLst>
                </a:custGeom>
                <a:solidFill>
                  <a:srgbClr val="F06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" name="Freeform 24">
                  <a:extLst>
                    <a:ext uri="{FF2B5EF4-FFF2-40B4-BE49-F238E27FC236}">
                      <a16:creationId xmlns:a16="http://schemas.microsoft.com/office/drawing/2014/main" id="{55490408-A334-4D29-86DA-8C00BE3C1A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72388" y="3965576"/>
                  <a:ext cx="458788" cy="792163"/>
                </a:xfrm>
                <a:custGeom>
                  <a:avLst/>
                  <a:gdLst>
                    <a:gd name="T0" fmla="*/ 289 w 289"/>
                    <a:gd name="T1" fmla="*/ 71 h 499"/>
                    <a:gd name="T2" fmla="*/ 182 w 289"/>
                    <a:gd name="T3" fmla="*/ 71 h 499"/>
                    <a:gd name="T4" fmla="*/ 182 w 289"/>
                    <a:gd name="T5" fmla="*/ 499 h 499"/>
                    <a:gd name="T6" fmla="*/ 109 w 289"/>
                    <a:gd name="T7" fmla="*/ 499 h 499"/>
                    <a:gd name="T8" fmla="*/ 109 w 289"/>
                    <a:gd name="T9" fmla="*/ 71 h 499"/>
                    <a:gd name="T10" fmla="*/ 0 w 289"/>
                    <a:gd name="T11" fmla="*/ 71 h 499"/>
                    <a:gd name="T12" fmla="*/ 0 w 289"/>
                    <a:gd name="T13" fmla="*/ 0 h 499"/>
                    <a:gd name="T14" fmla="*/ 289 w 289"/>
                    <a:gd name="T15" fmla="*/ 0 h 499"/>
                    <a:gd name="T16" fmla="*/ 289 w 289"/>
                    <a:gd name="T17" fmla="*/ 71 h 4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9" h="499">
                      <a:moveTo>
                        <a:pt x="289" y="71"/>
                      </a:moveTo>
                      <a:lnTo>
                        <a:pt x="182" y="71"/>
                      </a:lnTo>
                      <a:lnTo>
                        <a:pt x="182" y="499"/>
                      </a:lnTo>
                      <a:lnTo>
                        <a:pt x="109" y="499"/>
                      </a:lnTo>
                      <a:lnTo>
                        <a:pt x="109" y="71"/>
                      </a:lnTo>
                      <a:lnTo>
                        <a:pt x="0" y="71"/>
                      </a:lnTo>
                      <a:lnTo>
                        <a:pt x="0" y="0"/>
                      </a:lnTo>
                      <a:lnTo>
                        <a:pt x="289" y="0"/>
                      </a:lnTo>
                      <a:lnTo>
                        <a:pt x="289" y="71"/>
                      </a:lnTo>
                      <a:close/>
                    </a:path>
                  </a:pathLst>
                </a:custGeom>
                <a:solidFill>
                  <a:srgbClr val="F06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2" name="Freeform 25">
                  <a:extLst>
                    <a:ext uri="{FF2B5EF4-FFF2-40B4-BE49-F238E27FC236}">
                      <a16:creationId xmlns:a16="http://schemas.microsoft.com/office/drawing/2014/main" id="{472CB866-8B52-4E1E-BB94-7747D7E1E1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48651" y="3965576"/>
                  <a:ext cx="622300" cy="792163"/>
                </a:xfrm>
                <a:custGeom>
                  <a:avLst/>
                  <a:gdLst>
                    <a:gd name="T0" fmla="*/ 320 w 392"/>
                    <a:gd name="T1" fmla="*/ 499 h 499"/>
                    <a:gd name="T2" fmla="*/ 320 w 392"/>
                    <a:gd name="T3" fmla="*/ 169 h 499"/>
                    <a:gd name="T4" fmla="*/ 0 w 392"/>
                    <a:gd name="T5" fmla="*/ 499 h 499"/>
                    <a:gd name="T6" fmla="*/ 0 w 392"/>
                    <a:gd name="T7" fmla="*/ 0 h 499"/>
                    <a:gd name="T8" fmla="*/ 73 w 392"/>
                    <a:gd name="T9" fmla="*/ 0 h 499"/>
                    <a:gd name="T10" fmla="*/ 73 w 392"/>
                    <a:gd name="T11" fmla="*/ 340 h 499"/>
                    <a:gd name="T12" fmla="*/ 392 w 392"/>
                    <a:gd name="T13" fmla="*/ 0 h 499"/>
                    <a:gd name="T14" fmla="*/ 392 w 392"/>
                    <a:gd name="T15" fmla="*/ 499 h 499"/>
                    <a:gd name="T16" fmla="*/ 320 w 392"/>
                    <a:gd name="T17" fmla="*/ 499 h 4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92" h="499">
                      <a:moveTo>
                        <a:pt x="320" y="499"/>
                      </a:moveTo>
                      <a:lnTo>
                        <a:pt x="320" y="169"/>
                      </a:lnTo>
                      <a:lnTo>
                        <a:pt x="0" y="499"/>
                      </a:lnTo>
                      <a:lnTo>
                        <a:pt x="0" y="0"/>
                      </a:lnTo>
                      <a:lnTo>
                        <a:pt x="73" y="0"/>
                      </a:lnTo>
                      <a:lnTo>
                        <a:pt x="73" y="340"/>
                      </a:lnTo>
                      <a:lnTo>
                        <a:pt x="392" y="0"/>
                      </a:lnTo>
                      <a:lnTo>
                        <a:pt x="392" y="499"/>
                      </a:lnTo>
                      <a:lnTo>
                        <a:pt x="320" y="499"/>
                      </a:lnTo>
                      <a:close/>
                    </a:path>
                  </a:pathLst>
                </a:custGeom>
                <a:solidFill>
                  <a:srgbClr val="F06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3" name="Freeform 26">
                  <a:extLst>
                    <a:ext uri="{FF2B5EF4-FFF2-40B4-BE49-F238E27FC236}">
                      <a16:creationId xmlns:a16="http://schemas.microsoft.com/office/drawing/2014/main" id="{2F3D09D8-0381-4A17-ABA8-53E15964F7A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9043988" y="3965576"/>
                  <a:ext cx="447675" cy="792163"/>
                </a:xfrm>
                <a:custGeom>
                  <a:avLst/>
                  <a:gdLst>
                    <a:gd name="T0" fmla="*/ 0 w 119"/>
                    <a:gd name="T1" fmla="*/ 0 h 210"/>
                    <a:gd name="T2" fmla="*/ 30 w 119"/>
                    <a:gd name="T3" fmla="*/ 0 h 210"/>
                    <a:gd name="T4" fmla="*/ 63 w 119"/>
                    <a:gd name="T5" fmla="*/ 4 h 210"/>
                    <a:gd name="T6" fmla="*/ 85 w 119"/>
                    <a:gd name="T7" fmla="*/ 16 h 210"/>
                    <a:gd name="T8" fmla="*/ 101 w 119"/>
                    <a:gd name="T9" fmla="*/ 57 h 210"/>
                    <a:gd name="T10" fmla="*/ 95 w 119"/>
                    <a:gd name="T11" fmla="*/ 81 h 210"/>
                    <a:gd name="T12" fmla="*/ 77 w 119"/>
                    <a:gd name="T13" fmla="*/ 95 h 210"/>
                    <a:gd name="T14" fmla="*/ 106 w 119"/>
                    <a:gd name="T15" fmla="*/ 115 h 210"/>
                    <a:gd name="T16" fmla="*/ 119 w 119"/>
                    <a:gd name="T17" fmla="*/ 154 h 210"/>
                    <a:gd name="T18" fmla="*/ 106 w 119"/>
                    <a:gd name="T19" fmla="*/ 190 h 210"/>
                    <a:gd name="T20" fmla="*/ 50 w 119"/>
                    <a:gd name="T21" fmla="*/ 210 h 210"/>
                    <a:gd name="T22" fmla="*/ 0 w 119"/>
                    <a:gd name="T23" fmla="*/ 210 h 210"/>
                    <a:gd name="T24" fmla="*/ 0 w 119"/>
                    <a:gd name="T25" fmla="*/ 0 h 210"/>
                    <a:gd name="T26" fmla="*/ 31 w 119"/>
                    <a:gd name="T27" fmla="*/ 30 h 210"/>
                    <a:gd name="T28" fmla="*/ 31 w 119"/>
                    <a:gd name="T29" fmla="*/ 89 h 210"/>
                    <a:gd name="T30" fmla="*/ 40 w 119"/>
                    <a:gd name="T31" fmla="*/ 89 h 210"/>
                    <a:gd name="T32" fmla="*/ 65 w 119"/>
                    <a:gd name="T33" fmla="*/ 81 h 210"/>
                    <a:gd name="T34" fmla="*/ 72 w 119"/>
                    <a:gd name="T35" fmla="*/ 57 h 210"/>
                    <a:gd name="T36" fmla="*/ 65 w 119"/>
                    <a:gd name="T37" fmla="*/ 38 h 210"/>
                    <a:gd name="T38" fmla="*/ 41 w 119"/>
                    <a:gd name="T39" fmla="*/ 30 h 210"/>
                    <a:gd name="T40" fmla="*/ 31 w 119"/>
                    <a:gd name="T41" fmla="*/ 30 h 210"/>
                    <a:gd name="T42" fmla="*/ 31 w 119"/>
                    <a:gd name="T43" fmla="*/ 120 h 210"/>
                    <a:gd name="T44" fmla="*/ 31 w 119"/>
                    <a:gd name="T45" fmla="*/ 181 h 210"/>
                    <a:gd name="T46" fmla="*/ 49 w 119"/>
                    <a:gd name="T47" fmla="*/ 181 h 210"/>
                    <a:gd name="T48" fmla="*/ 79 w 119"/>
                    <a:gd name="T49" fmla="*/ 173 h 210"/>
                    <a:gd name="T50" fmla="*/ 89 w 119"/>
                    <a:gd name="T51" fmla="*/ 150 h 210"/>
                    <a:gd name="T52" fmla="*/ 81 w 119"/>
                    <a:gd name="T53" fmla="*/ 129 h 210"/>
                    <a:gd name="T54" fmla="*/ 50 w 119"/>
                    <a:gd name="T55" fmla="*/ 120 h 210"/>
                    <a:gd name="T56" fmla="*/ 31 w 119"/>
                    <a:gd name="T57" fmla="*/ 120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19" h="210">
                      <a:moveTo>
                        <a:pt x="0" y="0"/>
                      </a:move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44" y="0"/>
                        <a:pt x="55" y="2"/>
                        <a:pt x="63" y="4"/>
                      </a:cubicBezTo>
                      <a:cubicBezTo>
                        <a:pt x="72" y="6"/>
                        <a:pt x="79" y="10"/>
                        <a:pt x="85" y="16"/>
                      </a:cubicBezTo>
                      <a:cubicBezTo>
                        <a:pt x="96" y="27"/>
                        <a:pt x="101" y="40"/>
                        <a:pt x="101" y="57"/>
                      </a:cubicBezTo>
                      <a:cubicBezTo>
                        <a:pt x="101" y="67"/>
                        <a:pt x="99" y="75"/>
                        <a:pt x="95" y="81"/>
                      </a:cubicBezTo>
                      <a:cubicBezTo>
                        <a:pt x="92" y="87"/>
                        <a:pt x="84" y="92"/>
                        <a:pt x="77" y="95"/>
                      </a:cubicBezTo>
                      <a:cubicBezTo>
                        <a:pt x="88" y="98"/>
                        <a:pt x="99" y="108"/>
                        <a:pt x="106" y="115"/>
                      </a:cubicBezTo>
                      <a:cubicBezTo>
                        <a:pt x="115" y="125"/>
                        <a:pt x="119" y="137"/>
                        <a:pt x="119" y="154"/>
                      </a:cubicBezTo>
                      <a:cubicBezTo>
                        <a:pt x="119" y="169"/>
                        <a:pt x="115" y="181"/>
                        <a:pt x="106" y="190"/>
                      </a:cubicBezTo>
                      <a:cubicBezTo>
                        <a:pt x="94" y="204"/>
                        <a:pt x="75" y="210"/>
                        <a:pt x="50" y="210"/>
                      </a:cubicBezTo>
                      <a:cubicBezTo>
                        <a:pt x="0" y="210"/>
                        <a:pt x="0" y="210"/>
                        <a:pt x="0" y="210"/>
                      </a:cubicBezTo>
                      <a:lnTo>
                        <a:pt x="0" y="0"/>
                      </a:lnTo>
                      <a:close/>
                      <a:moveTo>
                        <a:pt x="31" y="30"/>
                      </a:moveTo>
                      <a:cubicBezTo>
                        <a:pt x="31" y="89"/>
                        <a:pt x="31" y="89"/>
                        <a:pt x="31" y="89"/>
                      </a:cubicBezTo>
                      <a:cubicBezTo>
                        <a:pt x="40" y="89"/>
                        <a:pt x="40" y="89"/>
                        <a:pt x="40" y="89"/>
                      </a:cubicBezTo>
                      <a:cubicBezTo>
                        <a:pt x="51" y="89"/>
                        <a:pt x="59" y="86"/>
                        <a:pt x="65" y="81"/>
                      </a:cubicBezTo>
                      <a:cubicBezTo>
                        <a:pt x="70" y="75"/>
                        <a:pt x="72" y="68"/>
                        <a:pt x="72" y="57"/>
                      </a:cubicBezTo>
                      <a:cubicBezTo>
                        <a:pt x="72" y="49"/>
                        <a:pt x="70" y="42"/>
                        <a:pt x="65" y="38"/>
                      </a:cubicBezTo>
                      <a:cubicBezTo>
                        <a:pt x="60" y="32"/>
                        <a:pt x="52" y="30"/>
                        <a:pt x="41" y="30"/>
                      </a:cubicBezTo>
                      <a:lnTo>
                        <a:pt x="31" y="30"/>
                      </a:lnTo>
                      <a:close/>
                      <a:moveTo>
                        <a:pt x="31" y="120"/>
                      </a:moveTo>
                      <a:cubicBezTo>
                        <a:pt x="31" y="181"/>
                        <a:pt x="31" y="181"/>
                        <a:pt x="31" y="181"/>
                      </a:cubicBezTo>
                      <a:cubicBezTo>
                        <a:pt x="49" y="181"/>
                        <a:pt x="49" y="181"/>
                        <a:pt x="49" y="181"/>
                      </a:cubicBezTo>
                      <a:cubicBezTo>
                        <a:pt x="63" y="181"/>
                        <a:pt x="73" y="178"/>
                        <a:pt x="79" y="173"/>
                      </a:cubicBezTo>
                      <a:cubicBezTo>
                        <a:pt x="86" y="168"/>
                        <a:pt x="89" y="160"/>
                        <a:pt x="89" y="150"/>
                      </a:cubicBezTo>
                      <a:cubicBezTo>
                        <a:pt x="89" y="141"/>
                        <a:pt x="87" y="134"/>
                        <a:pt x="81" y="129"/>
                      </a:cubicBezTo>
                      <a:cubicBezTo>
                        <a:pt x="75" y="123"/>
                        <a:pt x="65" y="120"/>
                        <a:pt x="50" y="120"/>
                      </a:cubicBezTo>
                      <a:lnTo>
                        <a:pt x="31" y="120"/>
                      </a:lnTo>
                      <a:close/>
                    </a:path>
                  </a:pathLst>
                </a:custGeom>
                <a:solidFill>
                  <a:srgbClr val="F06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4" name="Freeform 27">
                  <a:extLst>
                    <a:ext uri="{FF2B5EF4-FFF2-40B4-BE49-F238E27FC236}">
                      <a16:creationId xmlns:a16="http://schemas.microsoft.com/office/drawing/2014/main" id="{95975D8F-0DE9-4AA9-84EB-7D4BA9BDB19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970713" y="3965576"/>
                  <a:ext cx="727075" cy="792163"/>
                </a:xfrm>
                <a:custGeom>
                  <a:avLst/>
                  <a:gdLst>
                    <a:gd name="T0" fmla="*/ 0 w 458"/>
                    <a:gd name="T1" fmla="*/ 499 h 499"/>
                    <a:gd name="T2" fmla="*/ 235 w 458"/>
                    <a:gd name="T3" fmla="*/ 0 h 499"/>
                    <a:gd name="T4" fmla="*/ 458 w 458"/>
                    <a:gd name="T5" fmla="*/ 499 h 499"/>
                    <a:gd name="T6" fmla="*/ 382 w 458"/>
                    <a:gd name="T7" fmla="*/ 499 h 499"/>
                    <a:gd name="T8" fmla="*/ 330 w 458"/>
                    <a:gd name="T9" fmla="*/ 380 h 499"/>
                    <a:gd name="T10" fmla="*/ 131 w 458"/>
                    <a:gd name="T11" fmla="*/ 380 h 499"/>
                    <a:gd name="T12" fmla="*/ 74 w 458"/>
                    <a:gd name="T13" fmla="*/ 499 h 499"/>
                    <a:gd name="T14" fmla="*/ 0 w 458"/>
                    <a:gd name="T15" fmla="*/ 499 h 499"/>
                    <a:gd name="T16" fmla="*/ 233 w 458"/>
                    <a:gd name="T17" fmla="*/ 164 h 499"/>
                    <a:gd name="T18" fmla="*/ 164 w 458"/>
                    <a:gd name="T19" fmla="*/ 309 h 499"/>
                    <a:gd name="T20" fmla="*/ 297 w 458"/>
                    <a:gd name="T21" fmla="*/ 309 h 499"/>
                    <a:gd name="T22" fmla="*/ 233 w 458"/>
                    <a:gd name="T23" fmla="*/ 164 h 4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58" h="499">
                      <a:moveTo>
                        <a:pt x="0" y="499"/>
                      </a:moveTo>
                      <a:lnTo>
                        <a:pt x="235" y="0"/>
                      </a:lnTo>
                      <a:lnTo>
                        <a:pt x="458" y="499"/>
                      </a:lnTo>
                      <a:lnTo>
                        <a:pt x="382" y="499"/>
                      </a:lnTo>
                      <a:lnTo>
                        <a:pt x="330" y="380"/>
                      </a:lnTo>
                      <a:lnTo>
                        <a:pt x="131" y="380"/>
                      </a:lnTo>
                      <a:lnTo>
                        <a:pt x="74" y="499"/>
                      </a:lnTo>
                      <a:lnTo>
                        <a:pt x="0" y="499"/>
                      </a:lnTo>
                      <a:close/>
                      <a:moveTo>
                        <a:pt x="233" y="164"/>
                      </a:moveTo>
                      <a:lnTo>
                        <a:pt x="164" y="309"/>
                      </a:lnTo>
                      <a:lnTo>
                        <a:pt x="297" y="309"/>
                      </a:lnTo>
                      <a:lnTo>
                        <a:pt x="233" y="164"/>
                      </a:lnTo>
                      <a:close/>
                    </a:path>
                  </a:pathLst>
                </a:custGeom>
                <a:solidFill>
                  <a:srgbClr val="F06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</p:grpSp>
      <p:cxnSp>
        <p:nvCxnSpPr>
          <p:cNvPr id="38" name="Прямая соединительная линия 37"/>
          <p:cNvCxnSpPr/>
          <p:nvPr userDrawn="1"/>
        </p:nvCxnSpPr>
        <p:spPr>
          <a:xfrm>
            <a:off x="348518" y="749745"/>
            <a:ext cx="983180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69571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Стандартная подлож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 userDrawn="1"/>
        </p:nvPicPr>
        <p:blipFill>
          <a:blip r:embed="rId3"/>
          <a:stretch>
            <a:fillRect/>
          </a:stretch>
        </p:blipFill>
        <p:spPr>
          <a:xfrm>
            <a:off x="6086475" y="3417888"/>
            <a:ext cx="19050" cy="1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733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2472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8E825F-8C6A-44A0-9943-96A89939E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D7B493-6CE9-414C-BEB7-11E84B3DF0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ED6F17-270D-4D90-9B0D-3925F1D762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0927A-44DC-4DF8-BDC1-8ADF5F80FD82}" type="datetimeFigureOut">
              <a:rPr lang="ru-RU" smtClean="0"/>
              <a:t>23.05.2025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E76EC5-44A2-4699-8F5F-33D9BA471B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33CACF-41E8-4526-A1A8-BFF9165AF4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54884-FE19-4058-B726-2C4912409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612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8" r:id="rId2"/>
    <p:sldLayoutId id="2147483669" r:id="rId3"/>
    <p:sldLayoutId id="2147483663" r:id="rId4"/>
    <p:sldLayoutId id="2147483667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41417" y="2017347"/>
            <a:ext cx="9317455" cy="2809690"/>
          </a:xfrm>
        </p:spPr>
        <p:txBody>
          <a:bodyPr anchor="ctr">
            <a:normAutofit/>
          </a:bodyPr>
          <a:lstStyle/>
          <a:p>
            <a:r>
              <a:rPr lang="ru-RU" b="1" dirty="0">
                <a:solidFill>
                  <a:srgbClr val="FF631D"/>
                </a:solidFill>
              </a:rPr>
              <a:t>Молодёжь в фокусе внимания Государственной компании «</a:t>
            </a:r>
            <a:r>
              <a:rPr lang="ru-RU" b="1" dirty="0" err="1">
                <a:solidFill>
                  <a:srgbClr val="FF631D"/>
                </a:solidFill>
              </a:rPr>
              <a:t>Автодор</a:t>
            </a:r>
            <a:r>
              <a:rPr lang="ru-RU" b="1" dirty="0">
                <a:solidFill>
                  <a:srgbClr val="FF631D"/>
                </a:solidFill>
              </a:rPr>
              <a:t>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641417" y="4715069"/>
            <a:ext cx="9465750" cy="6065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bg1"/>
                </a:solidFill>
              </a:rPr>
              <a:t>СОКОЛОВ АЛЕКСАНДР СЕРГЕЕВИЧ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4294967295"/>
          </p:nvPr>
        </p:nvSpPr>
        <p:spPr>
          <a:xfrm>
            <a:off x="641417" y="5224088"/>
            <a:ext cx="7040413" cy="1007044"/>
          </a:xfrm>
        </p:spPr>
        <p:txBody>
          <a:bodyPr>
            <a:noAutofit/>
          </a:bodyPr>
          <a:lstStyle/>
          <a:p>
            <a:pPr marL="0" indent="0">
              <a:lnSpc>
                <a:spcPts val="1400"/>
              </a:lnSpc>
              <a:buNone/>
            </a:pPr>
            <a:r>
              <a:rPr lang="ru-RU" sz="1200" dirty="0">
                <a:solidFill>
                  <a:schemeClr val="bg1"/>
                </a:solidFill>
              </a:rPr>
              <a:t>ЗАМЕСТИТЕЛЬ ПРЕДСЕДАТЕЛЯ ПРАВЛЕНИЯ ПО КОНКУРЕНТНОЙ </a:t>
            </a:r>
          </a:p>
          <a:p>
            <a:pPr marL="0" indent="0">
              <a:lnSpc>
                <a:spcPts val="1400"/>
              </a:lnSpc>
              <a:buNone/>
            </a:pPr>
            <a:r>
              <a:rPr lang="ru-RU" sz="1200" dirty="0">
                <a:solidFill>
                  <a:schemeClr val="bg1"/>
                </a:solidFill>
              </a:rPr>
              <a:t>ПОЛИТИКЕ  И АДМИНИСТРАТИВНЫМ ВОПРОСАМ </a:t>
            </a:r>
          </a:p>
          <a:p>
            <a:pPr marL="0" indent="0">
              <a:lnSpc>
                <a:spcPts val="1400"/>
              </a:lnSpc>
              <a:buNone/>
            </a:pPr>
            <a:r>
              <a:rPr lang="ru-RU" sz="1200" dirty="0">
                <a:solidFill>
                  <a:schemeClr val="bg1"/>
                </a:solidFill>
              </a:rPr>
              <a:t>ГОСУДАРСТВЕННОЙ КОМПАНИИ «АВТОДОР»</a:t>
            </a:r>
          </a:p>
        </p:txBody>
      </p:sp>
    </p:spTree>
    <p:extLst>
      <p:ext uri="{BB962C8B-B14F-4D97-AF65-F5344CB8AC3E}">
        <p14:creationId xmlns:p14="http://schemas.microsoft.com/office/powerpoint/2010/main" val="20638053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Заголовок 4">
            <a:extLst>
              <a:ext uri="{FF2B5EF4-FFF2-40B4-BE49-F238E27FC236}">
                <a16:creationId xmlns:a16="http://schemas.microsoft.com/office/drawing/2014/main" id="{FBBA5A54-7EA8-4E21-9E82-7163A567E35F}"/>
              </a:ext>
            </a:extLst>
          </p:cNvPr>
          <p:cNvSpPr txBox="1">
            <a:spLocks/>
          </p:cNvSpPr>
          <p:nvPr/>
        </p:nvSpPr>
        <p:spPr>
          <a:xfrm>
            <a:off x="746760" y="129884"/>
            <a:ext cx="8567570" cy="509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500"/>
              </a:lnSpc>
            </a:pPr>
            <a:r>
              <a:rPr lang="ru-RU" sz="2500" b="1" dirty="0"/>
              <a:t>Профориентационные программы ГК «</a:t>
            </a:r>
            <a:r>
              <a:rPr lang="ru-RU" sz="2500" b="1" dirty="0" err="1"/>
              <a:t>Автодор</a:t>
            </a:r>
            <a:r>
              <a:rPr lang="ru-RU" sz="2500" b="1" dirty="0"/>
              <a:t>» </a:t>
            </a:r>
          </a:p>
          <a:p>
            <a:pPr>
              <a:lnSpc>
                <a:spcPts val="2500"/>
              </a:lnSpc>
            </a:pPr>
            <a:r>
              <a:rPr lang="ru-RU" sz="2500" b="1" dirty="0"/>
              <a:t>для школьников и студентов</a:t>
            </a:r>
            <a:endParaRPr lang="ru-RU" sz="2500" dirty="0"/>
          </a:p>
        </p:txBody>
      </p:sp>
      <p:sp>
        <p:nvSpPr>
          <p:cNvPr id="24" name="Прямоугольник с одним вырезанным углом 23"/>
          <p:cNvSpPr/>
          <p:nvPr/>
        </p:nvSpPr>
        <p:spPr>
          <a:xfrm>
            <a:off x="859834" y="1027687"/>
            <a:ext cx="5229946" cy="2478240"/>
          </a:xfrm>
          <a:prstGeom prst="snip1Rect">
            <a:avLst>
              <a:gd name="adj" fmla="val 20170"/>
            </a:avLst>
          </a:prstGeom>
          <a:solidFill>
            <a:srgbClr val="FFFFFF"/>
          </a:solidFill>
          <a:ln w="12700" cap="flat">
            <a:solidFill>
              <a:srgbClr val="2B78F5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5" name="Прямоугольник 2"/>
          <p:cNvSpPr/>
          <p:nvPr/>
        </p:nvSpPr>
        <p:spPr>
          <a:xfrm flipH="1">
            <a:off x="5712140" y="1027686"/>
            <a:ext cx="377640" cy="395847"/>
          </a:xfrm>
          <a:custGeom>
            <a:avLst/>
            <a:gdLst>
              <a:gd name="connsiteX0" fmla="*/ 0 w 1017611"/>
              <a:gd name="connsiteY0" fmla="*/ 0 h 921121"/>
              <a:gd name="connsiteX1" fmla="*/ 1017611 w 1017611"/>
              <a:gd name="connsiteY1" fmla="*/ 0 h 921121"/>
              <a:gd name="connsiteX2" fmla="*/ 1017611 w 1017611"/>
              <a:gd name="connsiteY2" fmla="*/ 921121 h 921121"/>
              <a:gd name="connsiteX3" fmla="*/ 0 w 1017611"/>
              <a:gd name="connsiteY3" fmla="*/ 921121 h 921121"/>
              <a:gd name="connsiteX4" fmla="*/ 0 w 1017611"/>
              <a:gd name="connsiteY4" fmla="*/ 0 h 921121"/>
              <a:gd name="connsiteX0" fmla="*/ 0 w 1017611"/>
              <a:gd name="connsiteY0" fmla="*/ 0 h 921121"/>
              <a:gd name="connsiteX1" fmla="*/ 1017611 w 1017611"/>
              <a:gd name="connsiteY1" fmla="*/ 0 h 921121"/>
              <a:gd name="connsiteX2" fmla="*/ 529931 w 1017611"/>
              <a:gd name="connsiteY2" fmla="*/ 448681 h 921121"/>
              <a:gd name="connsiteX3" fmla="*/ 0 w 1017611"/>
              <a:gd name="connsiteY3" fmla="*/ 921121 h 921121"/>
              <a:gd name="connsiteX4" fmla="*/ 0 w 1017611"/>
              <a:gd name="connsiteY4" fmla="*/ 0 h 921121"/>
              <a:gd name="connsiteX0" fmla="*/ 0 w 1017611"/>
              <a:gd name="connsiteY0" fmla="*/ 0 h 921121"/>
              <a:gd name="connsiteX1" fmla="*/ 1017611 w 1017611"/>
              <a:gd name="connsiteY1" fmla="*/ 0 h 921121"/>
              <a:gd name="connsiteX2" fmla="*/ 0 w 1017611"/>
              <a:gd name="connsiteY2" fmla="*/ 921121 h 921121"/>
              <a:gd name="connsiteX3" fmla="*/ 0 w 1017611"/>
              <a:gd name="connsiteY3" fmla="*/ 0 h 921121"/>
              <a:gd name="connsiteX0" fmla="*/ 0 w 773771"/>
              <a:gd name="connsiteY0" fmla="*/ 0 h 921121"/>
              <a:gd name="connsiteX1" fmla="*/ 773771 w 773771"/>
              <a:gd name="connsiteY1" fmla="*/ 0 h 921121"/>
              <a:gd name="connsiteX2" fmla="*/ 0 w 773771"/>
              <a:gd name="connsiteY2" fmla="*/ 921121 h 921121"/>
              <a:gd name="connsiteX3" fmla="*/ 0 w 773771"/>
              <a:gd name="connsiteY3" fmla="*/ 0 h 921121"/>
              <a:gd name="connsiteX0" fmla="*/ 0 w 773771"/>
              <a:gd name="connsiteY0" fmla="*/ 0 h 783961"/>
              <a:gd name="connsiteX1" fmla="*/ 773771 w 773771"/>
              <a:gd name="connsiteY1" fmla="*/ 0 h 783961"/>
              <a:gd name="connsiteX2" fmla="*/ 0 w 773771"/>
              <a:gd name="connsiteY2" fmla="*/ 783961 h 783961"/>
              <a:gd name="connsiteX3" fmla="*/ 0 w 773771"/>
              <a:gd name="connsiteY3" fmla="*/ 0 h 783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3771" h="783961">
                <a:moveTo>
                  <a:pt x="0" y="0"/>
                </a:moveTo>
                <a:lnTo>
                  <a:pt x="773771" y="0"/>
                </a:lnTo>
                <a:lnTo>
                  <a:pt x="0" y="783961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 w="12700" cap="flat">
            <a:solidFill>
              <a:srgbClr val="2B78F5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0" name="Прямоугольник с одним вырезанным углом 39"/>
          <p:cNvSpPr/>
          <p:nvPr/>
        </p:nvSpPr>
        <p:spPr>
          <a:xfrm>
            <a:off x="6389777" y="1027687"/>
            <a:ext cx="5229946" cy="2478240"/>
          </a:xfrm>
          <a:prstGeom prst="snip1Rect">
            <a:avLst>
              <a:gd name="adj" fmla="val 20170"/>
            </a:avLst>
          </a:prstGeom>
          <a:solidFill>
            <a:srgbClr val="FFFFFF"/>
          </a:solidFill>
          <a:ln w="12700" cap="flat">
            <a:solidFill>
              <a:srgbClr val="2B78F5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3" name="Прямоугольник 2"/>
          <p:cNvSpPr/>
          <p:nvPr/>
        </p:nvSpPr>
        <p:spPr>
          <a:xfrm flipH="1">
            <a:off x="11242083" y="1027686"/>
            <a:ext cx="377640" cy="395847"/>
          </a:xfrm>
          <a:custGeom>
            <a:avLst/>
            <a:gdLst>
              <a:gd name="connsiteX0" fmla="*/ 0 w 1017611"/>
              <a:gd name="connsiteY0" fmla="*/ 0 h 921121"/>
              <a:gd name="connsiteX1" fmla="*/ 1017611 w 1017611"/>
              <a:gd name="connsiteY1" fmla="*/ 0 h 921121"/>
              <a:gd name="connsiteX2" fmla="*/ 1017611 w 1017611"/>
              <a:gd name="connsiteY2" fmla="*/ 921121 h 921121"/>
              <a:gd name="connsiteX3" fmla="*/ 0 w 1017611"/>
              <a:gd name="connsiteY3" fmla="*/ 921121 h 921121"/>
              <a:gd name="connsiteX4" fmla="*/ 0 w 1017611"/>
              <a:gd name="connsiteY4" fmla="*/ 0 h 921121"/>
              <a:gd name="connsiteX0" fmla="*/ 0 w 1017611"/>
              <a:gd name="connsiteY0" fmla="*/ 0 h 921121"/>
              <a:gd name="connsiteX1" fmla="*/ 1017611 w 1017611"/>
              <a:gd name="connsiteY1" fmla="*/ 0 h 921121"/>
              <a:gd name="connsiteX2" fmla="*/ 529931 w 1017611"/>
              <a:gd name="connsiteY2" fmla="*/ 448681 h 921121"/>
              <a:gd name="connsiteX3" fmla="*/ 0 w 1017611"/>
              <a:gd name="connsiteY3" fmla="*/ 921121 h 921121"/>
              <a:gd name="connsiteX4" fmla="*/ 0 w 1017611"/>
              <a:gd name="connsiteY4" fmla="*/ 0 h 921121"/>
              <a:gd name="connsiteX0" fmla="*/ 0 w 1017611"/>
              <a:gd name="connsiteY0" fmla="*/ 0 h 921121"/>
              <a:gd name="connsiteX1" fmla="*/ 1017611 w 1017611"/>
              <a:gd name="connsiteY1" fmla="*/ 0 h 921121"/>
              <a:gd name="connsiteX2" fmla="*/ 0 w 1017611"/>
              <a:gd name="connsiteY2" fmla="*/ 921121 h 921121"/>
              <a:gd name="connsiteX3" fmla="*/ 0 w 1017611"/>
              <a:gd name="connsiteY3" fmla="*/ 0 h 921121"/>
              <a:gd name="connsiteX0" fmla="*/ 0 w 773771"/>
              <a:gd name="connsiteY0" fmla="*/ 0 h 921121"/>
              <a:gd name="connsiteX1" fmla="*/ 773771 w 773771"/>
              <a:gd name="connsiteY1" fmla="*/ 0 h 921121"/>
              <a:gd name="connsiteX2" fmla="*/ 0 w 773771"/>
              <a:gd name="connsiteY2" fmla="*/ 921121 h 921121"/>
              <a:gd name="connsiteX3" fmla="*/ 0 w 773771"/>
              <a:gd name="connsiteY3" fmla="*/ 0 h 921121"/>
              <a:gd name="connsiteX0" fmla="*/ 0 w 773771"/>
              <a:gd name="connsiteY0" fmla="*/ 0 h 783961"/>
              <a:gd name="connsiteX1" fmla="*/ 773771 w 773771"/>
              <a:gd name="connsiteY1" fmla="*/ 0 h 783961"/>
              <a:gd name="connsiteX2" fmla="*/ 0 w 773771"/>
              <a:gd name="connsiteY2" fmla="*/ 783961 h 783961"/>
              <a:gd name="connsiteX3" fmla="*/ 0 w 773771"/>
              <a:gd name="connsiteY3" fmla="*/ 0 h 783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3771" h="783961">
                <a:moveTo>
                  <a:pt x="0" y="0"/>
                </a:moveTo>
                <a:lnTo>
                  <a:pt x="773771" y="0"/>
                </a:lnTo>
                <a:lnTo>
                  <a:pt x="0" y="783961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 w="12700" cap="flat">
            <a:solidFill>
              <a:srgbClr val="2B78F5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7" name="Прямоугольник с одним вырезанным углом 46"/>
          <p:cNvSpPr/>
          <p:nvPr/>
        </p:nvSpPr>
        <p:spPr>
          <a:xfrm>
            <a:off x="859834" y="3789548"/>
            <a:ext cx="5229946" cy="2478240"/>
          </a:xfrm>
          <a:prstGeom prst="snip1Rect">
            <a:avLst>
              <a:gd name="adj" fmla="val 20170"/>
            </a:avLst>
          </a:prstGeom>
          <a:solidFill>
            <a:srgbClr val="FFFFFF"/>
          </a:solidFill>
          <a:ln w="12700" cap="flat">
            <a:solidFill>
              <a:srgbClr val="2B78F5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8" name="Прямоугольник 2"/>
          <p:cNvSpPr/>
          <p:nvPr/>
        </p:nvSpPr>
        <p:spPr>
          <a:xfrm flipH="1">
            <a:off x="5712140" y="3789547"/>
            <a:ext cx="377640" cy="395847"/>
          </a:xfrm>
          <a:custGeom>
            <a:avLst/>
            <a:gdLst>
              <a:gd name="connsiteX0" fmla="*/ 0 w 1017611"/>
              <a:gd name="connsiteY0" fmla="*/ 0 h 921121"/>
              <a:gd name="connsiteX1" fmla="*/ 1017611 w 1017611"/>
              <a:gd name="connsiteY1" fmla="*/ 0 h 921121"/>
              <a:gd name="connsiteX2" fmla="*/ 1017611 w 1017611"/>
              <a:gd name="connsiteY2" fmla="*/ 921121 h 921121"/>
              <a:gd name="connsiteX3" fmla="*/ 0 w 1017611"/>
              <a:gd name="connsiteY3" fmla="*/ 921121 h 921121"/>
              <a:gd name="connsiteX4" fmla="*/ 0 w 1017611"/>
              <a:gd name="connsiteY4" fmla="*/ 0 h 921121"/>
              <a:gd name="connsiteX0" fmla="*/ 0 w 1017611"/>
              <a:gd name="connsiteY0" fmla="*/ 0 h 921121"/>
              <a:gd name="connsiteX1" fmla="*/ 1017611 w 1017611"/>
              <a:gd name="connsiteY1" fmla="*/ 0 h 921121"/>
              <a:gd name="connsiteX2" fmla="*/ 529931 w 1017611"/>
              <a:gd name="connsiteY2" fmla="*/ 448681 h 921121"/>
              <a:gd name="connsiteX3" fmla="*/ 0 w 1017611"/>
              <a:gd name="connsiteY3" fmla="*/ 921121 h 921121"/>
              <a:gd name="connsiteX4" fmla="*/ 0 w 1017611"/>
              <a:gd name="connsiteY4" fmla="*/ 0 h 921121"/>
              <a:gd name="connsiteX0" fmla="*/ 0 w 1017611"/>
              <a:gd name="connsiteY0" fmla="*/ 0 h 921121"/>
              <a:gd name="connsiteX1" fmla="*/ 1017611 w 1017611"/>
              <a:gd name="connsiteY1" fmla="*/ 0 h 921121"/>
              <a:gd name="connsiteX2" fmla="*/ 0 w 1017611"/>
              <a:gd name="connsiteY2" fmla="*/ 921121 h 921121"/>
              <a:gd name="connsiteX3" fmla="*/ 0 w 1017611"/>
              <a:gd name="connsiteY3" fmla="*/ 0 h 921121"/>
              <a:gd name="connsiteX0" fmla="*/ 0 w 773771"/>
              <a:gd name="connsiteY0" fmla="*/ 0 h 921121"/>
              <a:gd name="connsiteX1" fmla="*/ 773771 w 773771"/>
              <a:gd name="connsiteY1" fmla="*/ 0 h 921121"/>
              <a:gd name="connsiteX2" fmla="*/ 0 w 773771"/>
              <a:gd name="connsiteY2" fmla="*/ 921121 h 921121"/>
              <a:gd name="connsiteX3" fmla="*/ 0 w 773771"/>
              <a:gd name="connsiteY3" fmla="*/ 0 h 921121"/>
              <a:gd name="connsiteX0" fmla="*/ 0 w 773771"/>
              <a:gd name="connsiteY0" fmla="*/ 0 h 783961"/>
              <a:gd name="connsiteX1" fmla="*/ 773771 w 773771"/>
              <a:gd name="connsiteY1" fmla="*/ 0 h 783961"/>
              <a:gd name="connsiteX2" fmla="*/ 0 w 773771"/>
              <a:gd name="connsiteY2" fmla="*/ 783961 h 783961"/>
              <a:gd name="connsiteX3" fmla="*/ 0 w 773771"/>
              <a:gd name="connsiteY3" fmla="*/ 0 h 783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3771" h="783961">
                <a:moveTo>
                  <a:pt x="0" y="0"/>
                </a:moveTo>
                <a:lnTo>
                  <a:pt x="773771" y="0"/>
                </a:lnTo>
                <a:lnTo>
                  <a:pt x="0" y="783961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 w="12700" cap="flat">
            <a:solidFill>
              <a:srgbClr val="2B78F5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9" name="Прямоугольник с одним вырезанным углом 48"/>
          <p:cNvSpPr/>
          <p:nvPr/>
        </p:nvSpPr>
        <p:spPr>
          <a:xfrm>
            <a:off x="6389777" y="3789548"/>
            <a:ext cx="5229946" cy="2478240"/>
          </a:xfrm>
          <a:prstGeom prst="snip1Rect">
            <a:avLst>
              <a:gd name="adj" fmla="val 20170"/>
            </a:avLst>
          </a:prstGeom>
          <a:solidFill>
            <a:srgbClr val="FFFFFF"/>
          </a:solidFill>
          <a:ln w="12700" cap="flat">
            <a:solidFill>
              <a:srgbClr val="2B78F5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50" name="Прямоугольник 2"/>
          <p:cNvSpPr/>
          <p:nvPr/>
        </p:nvSpPr>
        <p:spPr>
          <a:xfrm flipH="1">
            <a:off x="11242083" y="3789547"/>
            <a:ext cx="377640" cy="395847"/>
          </a:xfrm>
          <a:custGeom>
            <a:avLst/>
            <a:gdLst>
              <a:gd name="connsiteX0" fmla="*/ 0 w 1017611"/>
              <a:gd name="connsiteY0" fmla="*/ 0 h 921121"/>
              <a:gd name="connsiteX1" fmla="*/ 1017611 w 1017611"/>
              <a:gd name="connsiteY1" fmla="*/ 0 h 921121"/>
              <a:gd name="connsiteX2" fmla="*/ 1017611 w 1017611"/>
              <a:gd name="connsiteY2" fmla="*/ 921121 h 921121"/>
              <a:gd name="connsiteX3" fmla="*/ 0 w 1017611"/>
              <a:gd name="connsiteY3" fmla="*/ 921121 h 921121"/>
              <a:gd name="connsiteX4" fmla="*/ 0 w 1017611"/>
              <a:gd name="connsiteY4" fmla="*/ 0 h 921121"/>
              <a:gd name="connsiteX0" fmla="*/ 0 w 1017611"/>
              <a:gd name="connsiteY0" fmla="*/ 0 h 921121"/>
              <a:gd name="connsiteX1" fmla="*/ 1017611 w 1017611"/>
              <a:gd name="connsiteY1" fmla="*/ 0 h 921121"/>
              <a:gd name="connsiteX2" fmla="*/ 529931 w 1017611"/>
              <a:gd name="connsiteY2" fmla="*/ 448681 h 921121"/>
              <a:gd name="connsiteX3" fmla="*/ 0 w 1017611"/>
              <a:gd name="connsiteY3" fmla="*/ 921121 h 921121"/>
              <a:gd name="connsiteX4" fmla="*/ 0 w 1017611"/>
              <a:gd name="connsiteY4" fmla="*/ 0 h 921121"/>
              <a:gd name="connsiteX0" fmla="*/ 0 w 1017611"/>
              <a:gd name="connsiteY0" fmla="*/ 0 h 921121"/>
              <a:gd name="connsiteX1" fmla="*/ 1017611 w 1017611"/>
              <a:gd name="connsiteY1" fmla="*/ 0 h 921121"/>
              <a:gd name="connsiteX2" fmla="*/ 0 w 1017611"/>
              <a:gd name="connsiteY2" fmla="*/ 921121 h 921121"/>
              <a:gd name="connsiteX3" fmla="*/ 0 w 1017611"/>
              <a:gd name="connsiteY3" fmla="*/ 0 h 921121"/>
              <a:gd name="connsiteX0" fmla="*/ 0 w 773771"/>
              <a:gd name="connsiteY0" fmla="*/ 0 h 921121"/>
              <a:gd name="connsiteX1" fmla="*/ 773771 w 773771"/>
              <a:gd name="connsiteY1" fmla="*/ 0 h 921121"/>
              <a:gd name="connsiteX2" fmla="*/ 0 w 773771"/>
              <a:gd name="connsiteY2" fmla="*/ 921121 h 921121"/>
              <a:gd name="connsiteX3" fmla="*/ 0 w 773771"/>
              <a:gd name="connsiteY3" fmla="*/ 0 h 921121"/>
              <a:gd name="connsiteX0" fmla="*/ 0 w 773771"/>
              <a:gd name="connsiteY0" fmla="*/ 0 h 783961"/>
              <a:gd name="connsiteX1" fmla="*/ 773771 w 773771"/>
              <a:gd name="connsiteY1" fmla="*/ 0 h 783961"/>
              <a:gd name="connsiteX2" fmla="*/ 0 w 773771"/>
              <a:gd name="connsiteY2" fmla="*/ 783961 h 783961"/>
              <a:gd name="connsiteX3" fmla="*/ 0 w 773771"/>
              <a:gd name="connsiteY3" fmla="*/ 0 h 783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3771" h="783961">
                <a:moveTo>
                  <a:pt x="0" y="0"/>
                </a:moveTo>
                <a:lnTo>
                  <a:pt x="773771" y="0"/>
                </a:lnTo>
                <a:lnTo>
                  <a:pt x="0" y="783961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 w="12700" cap="flat">
            <a:solidFill>
              <a:srgbClr val="2B78F5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" t="23281" r="949" b="17176"/>
          <a:stretch/>
        </p:blipFill>
        <p:spPr>
          <a:xfrm>
            <a:off x="914213" y="1083668"/>
            <a:ext cx="5113364" cy="2356218"/>
          </a:xfrm>
          <a:prstGeom prst="snip1Rect">
            <a:avLst>
              <a:gd name="adj" fmla="val 20024"/>
            </a:avLst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1" t="16025" r="387" b="23236"/>
          <a:stretch/>
        </p:blipFill>
        <p:spPr>
          <a:xfrm>
            <a:off x="914400" y="3850559"/>
            <a:ext cx="5113175" cy="2356218"/>
          </a:xfrm>
          <a:prstGeom prst="snip1Rect">
            <a:avLst>
              <a:gd name="adj" fmla="val 20024"/>
            </a:avLst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" t="12563" r="121" b="26754"/>
          <a:stretch/>
        </p:blipFill>
        <p:spPr>
          <a:xfrm>
            <a:off x="6450564" y="1083668"/>
            <a:ext cx="5094514" cy="2356218"/>
          </a:xfrm>
          <a:prstGeom prst="snip1Rect">
            <a:avLst>
              <a:gd name="adj" fmla="val 20024"/>
            </a:avLst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" t="27106" r="-121" b="12047"/>
          <a:stretch/>
        </p:blipFill>
        <p:spPr>
          <a:xfrm>
            <a:off x="6469224" y="3850559"/>
            <a:ext cx="5082074" cy="2356218"/>
          </a:xfrm>
          <a:prstGeom prst="snip1Rect">
            <a:avLst>
              <a:gd name="adj" fmla="val 20024"/>
            </a:avLst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1402693" y="2970434"/>
            <a:ext cx="4038736" cy="663629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rgbClr val="FF63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3">
            <a:extLst>
              <a:ext uri="{FF2B5EF4-FFF2-40B4-BE49-F238E27FC236}">
                <a16:creationId xmlns:a16="http://schemas.microsoft.com/office/drawing/2014/main" id="{BAD685D2-6ABB-428D-AEC5-D3AEB91A9F8B}"/>
              </a:ext>
            </a:extLst>
          </p:cNvPr>
          <p:cNvSpPr/>
          <p:nvPr/>
        </p:nvSpPr>
        <p:spPr>
          <a:xfrm>
            <a:off x="1476531" y="2940454"/>
            <a:ext cx="3889948" cy="710067"/>
          </a:xfrm>
          <a:custGeom>
            <a:avLst/>
            <a:gdLst>
              <a:gd name="connsiteX0" fmla="*/ 0 w 4293811"/>
              <a:gd name="connsiteY0" fmla="*/ 0 h 1471722"/>
              <a:gd name="connsiteX1" fmla="*/ 4293811 w 4293811"/>
              <a:gd name="connsiteY1" fmla="*/ 0 h 1471722"/>
              <a:gd name="connsiteX2" fmla="*/ 4293811 w 4293811"/>
              <a:gd name="connsiteY2" fmla="*/ 1471722 h 1471722"/>
              <a:gd name="connsiteX3" fmla="*/ 0 w 4293811"/>
              <a:gd name="connsiteY3" fmla="*/ 1471722 h 1471722"/>
              <a:gd name="connsiteX4" fmla="*/ 0 w 4293811"/>
              <a:gd name="connsiteY4" fmla="*/ 0 h 1471722"/>
              <a:gd name="connsiteX0" fmla="*/ 0 w 4293811"/>
              <a:gd name="connsiteY0" fmla="*/ 0 h 1471722"/>
              <a:gd name="connsiteX1" fmla="*/ 4293811 w 4293811"/>
              <a:gd name="connsiteY1" fmla="*/ 0 h 1471722"/>
              <a:gd name="connsiteX2" fmla="*/ 4293811 w 4293811"/>
              <a:gd name="connsiteY2" fmla="*/ 1471722 h 1471722"/>
              <a:gd name="connsiteX3" fmla="*/ 0 w 4293811"/>
              <a:gd name="connsiteY3" fmla="*/ 1471722 h 1471722"/>
              <a:gd name="connsiteX4" fmla="*/ 91440 w 4293811"/>
              <a:gd name="connsiteY4" fmla="*/ 91440 h 1471722"/>
              <a:gd name="connsiteX0" fmla="*/ 0 w 4293811"/>
              <a:gd name="connsiteY0" fmla="*/ 0 h 1471722"/>
              <a:gd name="connsiteX1" fmla="*/ 4293811 w 4293811"/>
              <a:gd name="connsiteY1" fmla="*/ 0 h 1471722"/>
              <a:gd name="connsiteX2" fmla="*/ 4293811 w 4293811"/>
              <a:gd name="connsiteY2" fmla="*/ 1471722 h 1471722"/>
              <a:gd name="connsiteX3" fmla="*/ 0 w 4293811"/>
              <a:gd name="connsiteY3" fmla="*/ 1471722 h 1471722"/>
              <a:gd name="connsiteX4" fmla="*/ 15240 w 4293811"/>
              <a:gd name="connsiteY4" fmla="*/ 584200 h 1471722"/>
              <a:gd name="connsiteX0" fmla="*/ 0 w 4293811"/>
              <a:gd name="connsiteY0" fmla="*/ 0 h 1471722"/>
              <a:gd name="connsiteX1" fmla="*/ 4293811 w 4293811"/>
              <a:gd name="connsiteY1" fmla="*/ 0 h 1471722"/>
              <a:gd name="connsiteX2" fmla="*/ 4293811 w 4293811"/>
              <a:gd name="connsiteY2" fmla="*/ 1471722 h 1471722"/>
              <a:gd name="connsiteX3" fmla="*/ 0 w 4293811"/>
              <a:gd name="connsiteY3" fmla="*/ 1471722 h 1471722"/>
              <a:gd name="connsiteX0" fmla="*/ 792480 w 4293811"/>
              <a:gd name="connsiteY0" fmla="*/ 0 h 1471722"/>
              <a:gd name="connsiteX1" fmla="*/ 4293811 w 4293811"/>
              <a:gd name="connsiteY1" fmla="*/ 0 h 1471722"/>
              <a:gd name="connsiteX2" fmla="*/ 4293811 w 4293811"/>
              <a:gd name="connsiteY2" fmla="*/ 1471722 h 1471722"/>
              <a:gd name="connsiteX3" fmla="*/ 0 w 4293811"/>
              <a:gd name="connsiteY3" fmla="*/ 1471722 h 1471722"/>
              <a:gd name="connsiteX0" fmla="*/ 0 w 3501331"/>
              <a:gd name="connsiteY0" fmla="*/ 0 h 1471722"/>
              <a:gd name="connsiteX1" fmla="*/ 3501331 w 3501331"/>
              <a:gd name="connsiteY1" fmla="*/ 0 h 1471722"/>
              <a:gd name="connsiteX2" fmla="*/ 3501331 w 3501331"/>
              <a:gd name="connsiteY2" fmla="*/ 1471722 h 1471722"/>
              <a:gd name="connsiteX3" fmla="*/ 15240 w 3501331"/>
              <a:gd name="connsiteY3" fmla="*/ 1471722 h 1471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1331" h="1471722">
                <a:moveTo>
                  <a:pt x="0" y="0"/>
                </a:moveTo>
                <a:lnTo>
                  <a:pt x="3501331" y="0"/>
                </a:lnTo>
                <a:lnTo>
                  <a:pt x="3501331" y="1471722"/>
                </a:lnTo>
                <a:lnTo>
                  <a:pt x="15240" y="1471722"/>
                </a:lnTo>
              </a:path>
            </a:pathLst>
          </a:custGeom>
          <a:noFill/>
          <a:ln w="12700">
            <a:noFill/>
          </a:ln>
        </p:spPr>
        <p:txBody>
          <a:bodyPr wrap="square" lIns="90000" tIns="46800" rIns="90000" bIns="46800" anchor="ctr">
            <a:spAutoFit/>
          </a:bodyPr>
          <a:lstStyle/>
          <a:p>
            <a:pPr algn="ctr"/>
            <a:r>
              <a:rPr lang="ru-RU" sz="1000" b="1" dirty="0">
                <a:solidFill>
                  <a:srgbClr val="001C74"/>
                </a:solidFill>
              </a:rPr>
              <a:t>Профориентационная программа </a:t>
            </a:r>
            <a:r>
              <a:rPr lang="ru-RU" sz="1000" b="1" dirty="0" smtClean="0">
                <a:solidFill>
                  <a:srgbClr val="001C74"/>
                </a:solidFill>
              </a:rPr>
              <a:t>для </a:t>
            </a:r>
            <a:r>
              <a:rPr lang="ru-RU" sz="1000" b="1" dirty="0">
                <a:solidFill>
                  <a:srgbClr val="001C74"/>
                </a:solidFill>
              </a:rPr>
              <a:t>подростков </a:t>
            </a:r>
            <a:endParaRPr lang="en-US" sz="1000" b="1" dirty="0" smtClean="0">
              <a:solidFill>
                <a:srgbClr val="001C74"/>
              </a:solidFill>
            </a:endParaRPr>
          </a:p>
          <a:p>
            <a:pPr algn="ctr"/>
            <a:r>
              <a:rPr lang="ru-RU" sz="1000" b="1" dirty="0" smtClean="0">
                <a:solidFill>
                  <a:srgbClr val="001C74"/>
                </a:solidFill>
              </a:rPr>
              <a:t>из </a:t>
            </a:r>
            <a:r>
              <a:rPr lang="ru-RU" sz="1000" b="1" dirty="0">
                <a:solidFill>
                  <a:srgbClr val="001C74"/>
                </a:solidFill>
              </a:rPr>
              <a:t>Донецкой </a:t>
            </a:r>
            <a:r>
              <a:rPr lang="ru-RU" sz="1000" b="1" dirty="0" smtClean="0">
                <a:solidFill>
                  <a:srgbClr val="001C74"/>
                </a:solidFill>
              </a:rPr>
              <a:t>и </a:t>
            </a:r>
            <a:r>
              <a:rPr lang="ru-RU" sz="1000" b="1" dirty="0">
                <a:solidFill>
                  <a:srgbClr val="001C74"/>
                </a:solidFill>
              </a:rPr>
              <a:t>Луганской </a:t>
            </a:r>
            <a:r>
              <a:rPr lang="ru-RU" sz="1000" b="1" dirty="0" smtClean="0">
                <a:solidFill>
                  <a:srgbClr val="001C74"/>
                </a:solidFill>
              </a:rPr>
              <a:t>Народных </a:t>
            </a:r>
            <a:r>
              <a:rPr lang="ru-RU" sz="1000" b="1" dirty="0">
                <a:solidFill>
                  <a:srgbClr val="001C74"/>
                </a:solidFill>
              </a:rPr>
              <a:t>Республик, </a:t>
            </a:r>
            <a:endParaRPr lang="ru-RU" sz="1000" b="1" dirty="0" smtClean="0">
              <a:solidFill>
                <a:srgbClr val="001C74"/>
              </a:solidFill>
            </a:endParaRPr>
          </a:p>
          <a:p>
            <a:pPr algn="ctr"/>
            <a:r>
              <a:rPr lang="ru-RU" sz="1000" b="1" dirty="0" smtClean="0">
                <a:solidFill>
                  <a:srgbClr val="001C74"/>
                </a:solidFill>
              </a:rPr>
              <a:t>Херсонской и </a:t>
            </a:r>
            <a:r>
              <a:rPr lang="ru-RU" sz="1000" b="1" dirty="0">
                <a:solidFill>
                  <a:srgbClr val="001C74"/>
                </a:solidFill>
              </a:rPr>
              <a:t>Запорожской областей. </a:t>
            </a:r>
            <a:endParaRPr lang="ru-RU" sz="1000" b="1" dirty="0" smtClean="0">
              <a:solidFill>
                <a:srgbClr val="001C74"/>
              </a:solidFill>
            </a:endParaRPr>
          </a:p>
          <a:p>
            <a:pPr algn="ctr"/>
            <a:r>
              <a:rPr lang="ru-RU" sz="1000" b="1" dirty="0" smtClean="0">
                <a:solidFill>
                  <a:srgbClr val="2B78F5"/>
                </a:solidFill>
              </a:rPr>
              <a:t>Май-июнь </a:t>
            </a:r>
            <a:r>
              <a:rPr lang="ru-RU" sz="1000" b="1" dirty="0">
                <a:solidFill>
                  <a:srgbClr val="2B78F5"/>
                </a:solidFill>
              </a:rPr>
              <a:t>2024 года</a:t>
            </a: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6821637" y="3047378"/>
            <a:ext cx="4038736" cy="586685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rgbClr val="FF63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3">
            <a:extLst>
              <a:ext uri="{FF2B5EF4-FFF2-40B4-BE49-F238E27FC236}">
                <a16:creationId xmlns:a16="http://schemas.microsoft.com/office/drawing/2014/main" id="{BAD685D2-6ABB-428D-AEC5-D3AEB91A9F8B}"/>
              </a:ext>
            </a:extLst>
          </p:cNvPr>
          <p:cNvSpPr/>
          <p:nvPr/>
        </p:nvSpPr>
        <p:spPr>
          <a:xfrm>
            <a:off x="6827832" y="3077358"/>
            <a:ext cx="4130215" cy="556179"/>
          </a:xfrm>
          <a:custGeom>
            <a:avLst/>
            <a:gdLst>
              <a:gd name="connsiteX0" fmla="*/ 0 w 4293811"/>
              <a:gd name="connsiteY0" fmla="*/ 0 h 1471722"/>
              <a:gd name="connsiteX1" fmla="*/ 4293811 w 4293811"/>
              <a:gd name="connsiteY1" fmla="*/ 0 h 1471722"/>
              <a:gd name="connsiteX2" fmla="*/ 4293811 w 4293811"/>
              <a:gd name="connsiteY2" fmla="*/ 1471722 h 1471722"/>
              <a:gd name="connsiteX3" fmla="*/ 0 w 4293811"/>
              <a:gd name="connsiteY3" fmla="*/ 1471722 h 1471722"/>
              <a:gd name="connsiteX4" fmla="*/ 0 w 4293811"/>
              <a:gd name="connsiteY4" fmla="*/ 0 h 1471722"/>
              <a:gd name="connsiteX0" fmla="*/ 0 w 4293811"/>
              <a:gd name="connsiteY0" fmla="*/ 0 h 1471722"/>
              <a:gd name="connsiteX1" fmla="*/ 4293811 w 4293811"/>
              <a:gd name="connsiteY1" fmla="*/ 0 h 1471722"/>
              <a:gd name="connsiteX2" fmla="*/ 4293811 w 4293811"/>
              <a:gd name="connsiteY2" fmla="*/ 1471722 h 1471722"/>
              <a:gd name="connsiteX3" fmla="*/ 0 w 4293811"/>
              <a:gd name="connsiteY3" fmla="*/ 1471722 h 1471722"/>
              <a:gd name="connsiteX4" fmla="*/ 91440 w 4293811"/>
              <a:gd name="connsiteY4" fmla="*/ 91440 h 1471722"/>
              <a:gd name="connsiteX0" fmla="*/ 0 w 4293811"/>
              <a:gd name="connsiteY0" fmla="*/ 0 h 1471722"/>
              <a:gd name="connsiteX1" fmla="*/ 4293811 w 4293811"/>
              <a:gd name="connsiteY1" fmla="*/ 0 h 1471722"/>
              <a:gd name="connsiteX2" fmla="*/ 4293811 w 4293811"/>
              <a:gd name="connsiteY2" fmla="*/ 1471722 h 1471722"/>
              <a:gd name="connsiteX3" fmla="*/ 0 w 4293811"/>
              <a:gd name="connsiteY3" fmla="*/ 1471722 h 1471722"/>
              <a:gd name="connsiteX4" fmla="*/ 15240 w 4293811"/>
              <a:gd name="connsiteY4" fmla="*/ 584200 h 1471722"/>
              <a:gd name="connsiteX0" fmla="*/ 0 w 4293811"/>
              <a:gd name="connsiteY0" fmla="*/ 0 h 1471722"/>
              <a:gd name="connsiteX1" fmla="*/ 4293811 w 4293811"/>
              <a:gd name="connsiteY1" fmla="*/ 0 h 1471722"/>
              <a:gd name="connsiteX2" fmla="*/ 4293811 w 4293811"/>
              <a:gd name="connsiteY2" fmla="*/ 1471722 h 1471722"/>
              <a:gd name="connsiteX3" fmla="*/ 0 w 4293811"/>
              <a:gd name="connsiteY3" fmla="*/ 1471722 h 1471722"/>
              <a:gd name="connsiteX0" fmla="*/ 792480 w 4293811"/>
              <a:gd name="connsiteY0" fmla="*/ 0 h 1471722"/>
              <a:gd name="connsiteX1" fmla="*/ 4293811 w 4293811"/>
              <a:gd name="connsiteY1" fmla="*/ 0 h 1471722"/>
              <a:gd name="connsiteX2" fmla="*/ 4293811 w 4293811"/>
              <a:gd name="connsiteY2" fmla="*/ 1471722 h 1471722"/>
              <a:gd name="connsiteX3" fmla="*/ 0 w 4293811"/>
              <a:gd name="connsiteY3" fmla="*/ 1471722 h 1471722"/>
              <a:gd name="connsiteX0" fmla="*/ 0 w 3501331"/>
              <a:gd name="connsiteY0" fmla="*/ 0 h 1471722"/>
              <a:gd name="connsiteX1" fmla="*/ 3501331 w 3501331"/>
              <a:gd name="connsiteY1" fmla="*/ 0 h 1471722"/>
              <a:gd name="connsiteX2" fmla="*/ 3501331 w 3501331"/>
              <a:gd name="connsiteY2" fmla="*/ 1471722 h 1471722"/>
              <a:gd name="connsiteX3" fmla="*/ 15240 w 3501331"/>
              <a:gd name="connsiteY3" fmla="*/ 1471722 h 1471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1331" h="1471722">
                <a:moveTo>
                  <a:pt x="0" y="0"/>
                </a:moveTo>
                <a:lnTo>
                  <a:pt x="3501331" y="0"/>
                </a:lnTo>
                <a:lnTo>
                  <a:pt x="3501331" y="1471722"/>
                </a:lnTo>
                <a:lnTo>
                  <a:pt x="15240" y="1471722"/>
                </a:lnTo>
              </a:path>
            </a:pathLst>
          </a:custGeom>
          <a:noFill/>
          <a:ln w="12700">
            <a:noFill/>
          </a:ln>
        </p:spPr>
        <p:txBody>
          <a:bodyPr wrap="square" lIns="90000" tIns="46800" rIns="90000" bIns="46800" anchor="ctr">
            <a:spAutoFit/>
          </a:bodyPr>
          <a:lstStyle/>
          <a:p>
            <a:pPr algn="ctr"/>
            <a:r>
              <a:rPr lang="ru-RU" sz="1000" b="1" dirty="0" err="1">
                <a:solidFill>
                  <a:srgbClr val="001C74"/>
                </a:solidFill>
              </a:rPr>
              <a:t>Профориентационная</a:t>
            </a:r>
            <a:r>
              <a:rPr lang="ru-RU" sz="1000" b="1" dirty="0">
                <a:solidFill>
                  <a:srgbClr val="001C74"/>
                </a:solidFill>
              </a:rPr>
              <a:t> программа </a:t>
            </a:r>
            <a:r>
              <a:rPr lang="ru-RU" sz="1000" b="1" dirty="0" smtClean="0">
                <a:solidFill>
                  <a:srgbClr val="001C74"/>
                </a:solidFill>
              </a:rPr>
              <a:t>для детей</a:t>
            </a:r>
          </a:p>
          <a:p>
            <a:pPr algn="ctr"/>
            <a:r>
              <a:rPr lang="ru-RU" sz="1000" b="1" dirty="0" smtClean="0">
                <a:solidFill>
                  <a:srgbClr val="001C74"/>
                </a:solidFill>
              </a:rPr>
              <a:t>сотрудников </a:t>
            </a:r>
            <a:r>
              <a:rPr lang="ru-RU" sz="1000" b="1" dirty="0">
                <a:solidFill>
                  <a:srgbClr val="001C74"/>
                </a:solidFill>
              </a:rPr>
              <a:t>Госкомпании «</a:t>
            </a:r>
            <a:r>
              <a:rPr lang="ru-RU" sz="1000" b="1" dirty="0" err="1">
                <a:solidFill>
                  <a:srgbClr val="001C74"/>
                </a:solidFill>
              </a:rPr>
              <a:t>Автодор</a:t>
            </a:r>
            <a:r>
              <a:rPr lang="ru-RU" sz="1000" b="1" dirty="0" smtClean="0">
                <a:solidFill>
                  <a:srgbClr val="001C74"/>
                </a:solidFill>
              </a:rPr>
              <a:t>».</a:t>
            </a:r>
          </a:p>
          <a:p>
            <a:pPr algn="ctr"/>
            <a:r>
              <a:rPr lang="ru-RU" sz="1000" b="1" dirty="0" smtClean="0">
                <a:solidFill>
                  <a:srgbClr val="2B78F5"/>
                </a:solidFill>
              </a:rPr>
              <a:t>Октябрь </a:t>
            </a:r>
            <a:r>
              <a:rPr lang="ru-RU" sz="1000" b="1" dirty="0">
                <a:solidFill>
                  <a:srgbClr val="2B78F5"/>
                </a:solidFill>
              </a:rPr>
              <a:t>2024 </a:t>
            </a:r>
            <a:r>
              <a:rPr lang="ru-RU" sz="1000" b="1" dirty="0" smtClean="0">
                <a:solidFill>
                  <a:srgbClr val="2B78F5"/>
                </a:solidFill>
              </a:rPr>
              <a:t>года</a:t>
            </a:r>
            <a:endParaRPr lang="ru-RU" sz="1000" b="1" dirty="0">
              <a:solidFill>
                <a:srgbClr val="2B78F5"/>
              </a:solidFill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1004341" y="5640690"/>
            <a:ext cx="4961744" cy="718615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rgbClr val="FF63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53">
            <a:extLst>
              <a:ext uri="{FF2B5EF4-FFF2-40B4-BE49-F238E27FC236}">
                <a16:creationId xmlns:a16="http://schemas.microsoft.com/office/drawing/2014/main" id="{BAD685D2-6ABB-428D-AEC5-D3AEB91A9F8B}"/>
              </a:ext>
            </a:extLst>
          </p:cNvPr>
          <p:cNvSpPr/>
          <p:nvPr/>
        </p:nvSpPr>
        <p:spPr>
          <a:xfrm>
            <a:off x="1004341" y="5640691"/>
            <a:ext cx="4961744" cy="710067"/>
          </a:xfrm>
          <a:custGeom>
            <a:avLst/>
            <a:gdLst>
              <a:gd name="connsiteX0" fmla="*/ 0 w 4293811"/>
              <a:gd name="connsiteY0" fmla="*/ 0 h 1471722"/>
              <a:gd name="connsiteX1" fmla="*/ 4293811 w 4293811"/>
              <a:gd name="connsiteY1" fmla="*/ 0 h 1471722"/>
              <a:gd name="connsiteX2" fmla="*/ 4293811 w 4293811"/>
              <a:gd name="connsiteY2" fmla="*/ 1471722 h 1471722"/>
              <a:gd name="connsiteX3" fmla="*/ 0 w 4293811"/>
              <a:gd name="connsiteY3" fmla="*/ 1471722 h 1471722"/>
              <a:gd name="connsiteX4" fmla="*/ 0 w 4293811"/>
              <a:gd name="connsiteY4" fmla="*/ 0 h 1471722"/>
              <a:gd name="connsiteX0" fmla="*/ 0 w 4293811"/>
              <a:gd name="connsiteY0" fmla="*/ 0 h 1471722"/>
              <a:gd name="connsiteX1" fmla="*/ 4293811 w 4293811"/>
              <a:gd name="connsiteY1" fmla="*/ 0 h 1471722"/>
              <a:gd name="connsiteX2" fmla="*/ 4293811 w 4293811"/>
              <a:gd name="connsiteY2" fmla="*/ 1471722 h 1471722"/>
              <a:gd name="connsiteX3" fmla="*/ 0 w 4293811"/>
              <a:gd name="connsiteY3" fmla="*/ 1471722 h 1471722"/>
              <a:gd name="connsiteX4" fmla="*/ 91440 w 4293811"/>
              <a:gd name="connsiteY4" fmla="*/ 91440 h 1471722"/>
              <a:gd name="connsiteX0" fmla="*/ 0 w 4293811"/>
              <a:gd name="connsiteY0" fmla="*/ 0 h 1471722"/>
              <a:gd name="connsiteX1" fmla="*/ 4293811 w 4293811"/>
              <a:gd name="connsiteY1" fmla="*/ 0 h 1471722"/>
              <a:gd name="connsiteX2" fmla="*/ 4293811 w 4293811"/>
              <a:gd name="connsiteY2" fmla="*/ 1471722 h 1471722"/>
              <a:gd name="connsiteX3" fmla="*/ 0 w 4293811"/>
              <a:gd name="connsiteY3" fmla="*/ 1471722 h 1471722"/>
              <a:gd name="connsiteX4" fmla="*/ 15240 w 4293811"/>
              <a:gd name="connsiteY4" fmla="*/ 584200 h 1471722"/>
              <a:gd name="connsiteX0" fmla="*/ 0 w 4293811"/>
              <a:gd name="connsiteY0" fmla="*/ 0 h 1471722"/>
              <a:gd name="connsiteX1" fmla="*/ 4293811 w 4293811"/>
              <a:gd name="connsiteY1" fmla="*/ 0 h 1471722"/>
              <a:gd name="connsiteX2" fmla="*/ 4293811 w 4293811"/>
              <a:gd name="connsiteY2" fmla="*/ 1471722 h 1471722"/>
              <a:gd name="connsiteX3" fmla="*/ 0 w 4293811"/>
              <a:gd name="connsiteY3" fmla="*/ 1471722 h 1471722"/>
              <a:gd name="connsiteX0" fmla="*/ 792480 w 4293811"/>
              <a:gd name="connsiteY0" fmla="*/ 0 h 1471722"/>
              <a:gd name="connsiteX1" fmla="*/ 4293811 w 4293811"/>
              <a:gd name="connsiteY1" fmla="*/ 0 h 1471722"/>
              <a:gd name="connsiteX2" fmla="*/ 4293811 w 4293811"/>
              <a:gd name="connsiteY2" fmla="*/ 1471722 h 1471722"/>
              <a:gd name="connsiteX3" fmla="*/ 0 w 4293811"/>
              <a:gd name="connsiteY3" fmla="*/ 1471722 h 1471722"/>
              <a:gd name="connsiteX0" fmla="*/ 0 w 3501331"/>
              <a:gd name="connsiteY0" fmla="*/ 0 h 1471722"/>
              <a:gd name="connsiteX1" fmla="*/ 3501331 w 3501331"/>
              <a:gd name="connsiteY1" fmla="*/ 0 h 1471722"/>
              <a:gd name="connsiteX2" fmla="*/ 3501331 w 3501331"/>
              <a:gd name="connsiteY2" fmla="*/ 1471722 h 1471722"/>
              <a:gd name="connsiteX3" fmla="*/ 15240 w 3501331"/>
              <a:gd name="connsiteY3" fmla="*/ 1471722 h 1471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1331" h="1471722">
                <a:moveTo>
                  <a:pt x="0" y="0"/>
                </a:moveTo>
                <a:lnTo>
                  <a:pt x="3501331" y="0"/>
                </a:lnTo>
                <a:lnTo>
                  <a:pt x="3501331" y="1471722"/>
                </a:lnTo>
                <a:lnTo>
                  <a:pt x="15240" y="1471722"/>
                </a:lnTo>
              </a:path>
            </a:pathLst>
          </a:custGeom>
          <a:noFill/>
          <a:ln w="12700">
            <a:noFill/>
          </a:ln>
        </p:spPr>
        <p:txBody>
          <a:bodyPr wrap="square" lIns="90000" tIns="46800" rIns="90000" bIns="46800" anchor="ctr">
            <a:spAutoFit/>
          </a:bodyPr>
          <a:lstStyle/>
          <a:p>
            <a:pPr algn="ctr"/>
            <a:r>
              <a:rPr lang="ru-RU" sz="1000" b="1" dirty="0">
                <a:solidFill>
                  <a:srgbClr val="001C74"/>
                </a:solidFill>
              </a:rPr>
              <a:t>Всероссийский конкурс проектных </a:t>
            </a:r>
            <a:r>
              <a:rPr lang="ru-RU" sz="1000" b="1" dirty="0" smtClean="0">
                <a:solidFill>
                  <a:srgbClr val="001C74"/>
                </a:solidFill>
              </a:rPr>
              <a:t> и </a:t>
            </a:r>
            <a:r>
              <a:rPr lang="ru-RU" sz="1000" b="1" dirty="0">
                <a:solidFill>
                  <a:srgbClr val="001C74"/>
                </a:solidFill>
              </a:rPr>
              <a:t>исследовательских работ «Развитие дорожно-строительного комплекса </a:t>
            </a:r>
            <a:r>
              <a:rPr lang="ru-RU" sz="1000" b="1" dirty="0" smtClean="0">
                <a:solidFill>
                  <a:srgbClr val="001C74"/>
                </a:solidFill>
              </a:rPr>
              <a:t>России</a:t>
            </a:r>
            <a:r>
              <a:rPr lang="ru-RU" sz="1000" b="1" dirty="0">
                <a:solidFill>
                  <a:srgbClr val="001C74"/>
                </a:solidFill>
              </a:rPr>
              <a:t>». Январь 2025 года</a:t>
            </a:r>
          </a:p>
          <a:p>
            <a:pPr algn="ctr"/>
            <a:r>
              <a:rPr lang="ru-RU" sz="1000" b="1" dirty="0" smtClean="0">
                <a:solidFill>
                  <a:srgbClr val="2B78F5"/>
                </a:solidFill>
              </a:rPr>
              <a:t>72 </a:t>
            </a:r>
            <a:r>
              <a:rPr lang="ru-RU" sz="1000" b="1" dirty="0">
                <a:solidFill>
                  <a:srgbClr val="2B78F5"/>
                </a:solidFill>
              </a:rPr>
              <a:t>участника </a:t>
            </a:r>
            <a:r>
              <a:rPr lang="ru-RU" sz="1000" b="1" dirty="0" smtClean="0">
                <a:solidFill>
                  <a:srgbClr val="2B78F5"/>
                </a:solidFill>
              </a:rPr>
              <a:t>из </a:t>
            </a:r>
            <a:r>
              <a:rPr lang="ru-RU" sz="1000" b="1" dirty="0">
                <a:solidFill>
                  <a:srgbClr val="2B78F5"/>
                </a:solidFill>
              </a:rPr>
              <a:t>20 регионов </a:t>
            </a:r>
            <a:r>
              <a:rPr lang="ru-RU" sz="1000" b="1" dirty="0" smtClean="0">
                <a:solidFill>
                  <a:srgbClr val="2B78F5"/>
                </a:solidFill>
              </a:rPr>
              <a:t>России 7 </a:t>
            </a:r>
            <a:r>
              <a:rPr lang="ru-RU" sz="1000" b="1" dirty="0">
                <a:solidFill>
                  <a:srgbClr val="2B78F5"/>
                </a:solidFill>
              </a:rPr>
              <a:t>конкурсных </a:t>
            </a:r>
            <a:r>
              <a:rPr lang="ru-RU" sz="1000" b="1" dirty="0" smtClean="0">
                <a:solidFill>
                  <a:srgbClr val="2B78F5"/>
                </a:solidFill>
              </a:rPr>
              <a:t>номинаций 5 </a:t>
            </a:r>
            <a:r>
              <a:rPr lang="ru-RU" sz="1000" b="1" dirty="0">
                <a:solidFill>
                  <a:srgbClr val="2B78F5"/>
                </a:solidFill>
              </a:rPr>
              <a:t>победителей </a:t>
            </a:r>
            <a:r>
              <a:rPr lang="ru-RU" sz="1000" b="1" dirty="0" smtClean="0">
                <a:solidFill>
                  <a:srgbClr val="2B78F5"/>
                </a:solidFill>
              </a:rPr>
              <a:t>и </a:t>
            </a:r>
            <a:r>
              <a:rPr lang="ru-RU" sz="1000" b="1" dirty="0">
                <a:solidFill>
                  <a:srgbClr val="2B78F5"/>
                </a:solidFill>
              </a:rPr>
              <a:t>10 призёров</a:t>
            </a: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6821637" y="5772620"/>
            <a:ext cx="4038736" cy="586685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rgbClr val="FF63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53">
            <a:extLst>
              <a:ext uri="{FF2B5EF4-FFF2-40B4-BE49-F238E27FC236}">
                <a16:creationId xmlns:a16="http://schemas.microsoft.com/office/drawing/2014/main" id="{BAD685D2-6ABB-428D-AEC5-D3AEB91A9F8B}"/>
              </a:ext>
            </a:extLst>
          </p:cNvPr>
          <p:cNvSpPr/>
          <p:nvPr/>
        </p:nvSpPr>
        <p:spPr>
          <a:xfrm>
            <a:off x="7219548" y="5772620"/>
            <a:ext cx="3118142" cy="556179"/>
          </a:xfrm>
          <a:custGeom>
            <a:avLst/>
            <a:gdLst>
              <a:gd name="connsiteX0" fmla="*/ 0 w 4293811"/>
              <a:gd name="connsiteY0" fmla="*/ 0 h 1471722"/>
              <a:gd name="connsiteX1" fmla="*/ 4293811 w 4293811"/>
              <a:gd name="connsiteY1" fmla="*/ 0 h 1471722"/>
              <a:gd name="connsiteX2" fmla="*/ 4293811 w 4293811"/>
              <a:gd name="connsiteY2" fmla="*/ 1471722 h 1471722"/>
              <a:gd name="connsiteX3" fmla="*/ 0 w 4293811"/>
              <a:gd name="connsiteY3" fmla="*/ 1471722 h 1471722"/>
              <a:gd name="connsiteX4" fmla="*/ 0 w 4293811"/>
              <a:gd name="connsiteY4" fmla="*/ 0 h 1471722"/>
              <a:gd name="connsiteX0" fmla="*/ 0 w 4293811"/>
              <a:gd name="connsiteY0" fmla="*/ 0 h 1471722"/>
              <a:gd name="connsiteX1" fmla="*/ 4293811 w 4293811"/>
              <a:gd name="connsiteY1" fmla="*/ 0 h 1471722"/>
              <a:gd name="connsiteX2" fmla="*/ 4293811 w 4293811"/>
              <a:gd name="connsiteY2" fmla="*/ 1471722 h 1471722"/>
              <a:gd name="connsiteX3" fmla="*/ 0 w 4293811"/>
              <a:gd name="connsiteY3" fmla="*/ 1471722 h 1471722"/>
              <a:gd name="connsiteX4" fmla="*/ 91440 w 4293811"/>
              <a:gd name="connsiteY4" fmla="*/ 91440 h 1471722"/>
              <a:gd name="connsiteX0" fmla="*/ 0 w 4293811"/>
              <a:gd name="connsiteY0" fmla="*/ 0 h 1471722"/>
              <a:gd name="connsiteX1" fmla="*/ 4293811 w 4293811"/>
              <a:gd name="connsiteY1" fmla="*/ 0 h 1471722"/>
              <a:gd name="connsiteX2" fmla="*/ 4293811 w 4293811"/>
              <a:gd name="connsiteY2" fmla="*/ 1471722 h 1471722"/>
              <a:gd name="connsiteX3" fmla="*/ 0 w 4293811"/>
              <a:gd name="connsiteY3" fmla="*/ 1471722 h 1471722"/>
              <a:gd name="connsiteX4" fmla="*/ 15240 w 4293811"/>
              <a:gd name="connsiteY4" fmla="*/ 584200 h 1471722"/>
              <a:gd name="connsiteX0" fmla="*/ 0 w 4293811"/>
              <a:gd name="connsiteY0" fmla="*/ 0 h 1471722"/>
              <a:gd name="connsiteX1" fmla="*/ 4293811 w 4293811"/>
              <a:gd name="connsiteY1" fmla="*/ 0 h 1471722"/>
              <a:gd name="connsiteX2" fmla="*/ 4293811 w 4293811"/>
              <a:gd name="connsiteY2" fmla="*/ 1471722 h 1471722"/>
              <a:gd name="connsiteX3" fmla="*/ 0 w 4293811"/>
              <a:gd name="connsiteY3" fmla="*/ 1471722 h 1471722"/>
              <a:gd name="connsiteX0" fmla="*/ 792480 w 4293811"/>
              <a:gd name="connsiteY0" fmla="*/ 0 h 1471722"/>
              <a:gd name="connsiteX1" fmla="*/ 4293811 w 4293811"/>
              <a:gd name="connsiteY1" fmla="*/ 0 h 1471722"/>
              <a:gd name="connsiteX2" fmla="*/ 4293811 w 4293811"/>
              <a:gd name="connsiteY2" fmla="*/ 1471722 h 1471722"/>
              <a:gd name="connsiteX3" fmla="*/ 0 w 4293811"/>
              <a:gd name="connsiteY3" fmla="*/ 1471722 h 1471722"/>
              <a:gd name="connsiteX0" fmla="*/ 0 w 3501331"/>
              <a:gd name="connsiteY0" fmla="*/ 0 h 1471722"/>
              <a:gd name="connsiteX1" fmla="*/ 3501331 w 3501331"/>
              <a:gd name="connsiteY1" fmla="*/ 0 h 1471722"/>
              <a:gd name="connsiteX2" fmla="*/ 3501331 w 3501331"/>
              <a:gd name="connsiteY2" fmla="*/ 1471722 h 1471722"/>
              <a:gd name="connsiteX3" fmla="*/ 15240 w 3501331"/>
              <a:gd name="connsiteY3" fmla="*/ 1471722 h 1471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1331" h="1471722">
                <a:moveTo>
                  <a:pt x="0" y="0"/>
                </a:moveTo>
                <a:lnTo>
                  <a:pt x="3501331" y="0"/>
                </a:lnTo>
                <a:lnTo>
                  <a:pt x="3501331" y="1471722"/>
                </a:lnTo>
                <a:lnTo>
                  <a:pt x="15240" y="1471722"/>
                </a:lnTo>
              </a:path>
            </a:pathLst>
          </a:custGeom>
          <a:noFill/>
          <a:ln w="12700">
            <a:noFill/>
          </a:ln>
        </p:spPr>
        <p:txBody>
          <a:bodyPr wrap="square" lIns="90000" tIns="46800" rIns="90000" bIns="46800" anchor="ctr">
            <a:spAutoFit/>
          </a:bodyPr>
          <a:lstStyle/>
          <a:p>
            <a:pPr algn="ctr"/>
            <a:r>
              <a:rPr lang="ru-RU" sz="1000" b="1" dirty="0" err="1">
                <a:solidFill>
                  <a:srgbClr val="001C74"/>
                </a:solidFill>
              </a:rPr>
              <a:t>Профориентационная</a:t>
            </a:r>
            <a:r>
              <a:rPr lang="ru-RU" sz="1000" b="1" dirty="0">
                <a:solidFill>
                  <a:srgbClr val="001C74"/>
                </a:solidFill>
              </a:rPr>
              <a:t> программа </a:t>
            </a:r>
            <a:r>
              <a:rPr lang="ru-RU" sz="1000" b="1" dirty="0" smtClean="0">
                <a:solidFill>
                  <a:srgbClr val="001C74"/>
                </a:solidFill>
              </a:rPr>
              <a:t>для </a:t>
            </a:r>
            <a:r>
              <a:rPr lang="ru-RU" sz="1000" b="1" dirty="0">
                <a:solidFill>
                  <a:srgbClr val="001C74"/>
                </a:solidFill>
              </a:rPr>
              <a:t>детей </a:t>
            </a:r>
            <a:r>
              <a:rPr lang="ru-RU" sz="1000" b="1" dirty="0" smtClean="0">
                <a:solidFill>
                  <a:srgbClr val="001C74"/>
                </a:solidFill>
              </a:rPr>
              <a:t>и </a:t>
            </a:r>
            <a:r>
              <a:rPr lang="ru-RU" sz="1000" b="1" dirty="0">
                <a:solidFill>
                  <a:srgbClr val="001C74"/>
                </a:solidFill>
              </a:rPr>
              <a:t>школьников </a:t>
            </a:r>
            <a:r>
              <a:rPr lang="ru-RU" sz="1000" b="1" dirty="0" smtClean="0">
                <a:solidFill>
                  <a:srgbClr val="001C74"/>
                </a:solidFill>
              </a:rPr>
              <a:t>в </a:t>
            </a:r>
            <a:r>
              <a:rPr lang="ru-RU" sz="1000" b="1" dirty="0">
                <a:solidFill>
                  <a:srgbClr val="001C74"/>
                </a:solidFill>
              </a:rPr>
              <a:t>Санкт-Петербурге. </a:t>
            </a:r>
            <a:endParaRPr lang="ru-RU" sz="1000" b="1" dirty="0" smtClean="0">
              <a:solidFill>
                <a:srgbClr val="001C74"/>
              </a:solidFill>
            </a:endParaRPr>
          </a:p>
          <a:p>
            <a:pPr algn="ctr"/>
            <a:r>
              <a:rPr lang="ru-RU" sz="1000" b="1" dirty="0" smtClean="0">
                <a:solidFill>
                  <a:srgbClr val="2B78F5"/>
                </a:solidFill>
              </a:rPr>
              <a:t>Март </a:t>
            </a:r>
            <a:r>
              <a:rPr lang="ru-RU" sz="1000" b="1" dirty="0">
                <a:solidFill>
                  <a:srgbClr val="2B78F5"/>
                </a:solidFill>
              </a:rPr>
              <a:t>2025 года</a:t>
            </a:r>
          </a:p>
        </p:txBody>
      </p:sp>
    </p:spTree>
    <p:extLst>
      <p:ext uri="{BB962C8B-B14F-4D97-AF65-F5344CB8AC3E}">
        <p14:creationId xmlns:p14="http://schemas.microsoft.com/office/powerpoint/2010/main" val="364157882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Заголовок 4">
            <a:extLst>
              <a:ext uri="{FF2B5EF4-FFF2-40B4-BE49-F238E27FC236}">
                <a16:creationId xmlns:a16="http://schemas.microsoft.com/office/drawing/2014/main" id="{FBBA5A54-7EA8-4E21-9E82-7163A567E35F}"/>
              </a:ext>
            </a:extLst>
          </p:cNvPr>
          <p:cNvSpPr txBox="1">
            <a:spLocks/>
          </p:cNvSpPr>
          <p:nvPr/>
        </p:nvSpPr>
        <p:spPr>
          <a:xfrm>
            <a:off x="728829" y="138849"/>
            <a:ext cx="8978231" cy="509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001C74"/>
                </a:solidFill>
              </a:rPr>
              <a:t>Специальная программа для студенческих строительных отрядов от ГК «</a:t>
            </a:r>
            <a:r>
              <a:rPr lang="ru-RU" sz="2400" b="1" dirty="0" err="1">
                <a:solidFill>
                  <a:srgbClr val="001C74"/>
                </a:solidFill>
              </a:rPr>
              <a:t>Автодор</a:t>
            </a:r>
            <a:r>
              <a:rPr lang="ru-RU" sz="2400" b="1" dirty="0">
                <a:solidFill>
                  <a:srgbClr val="001C74"/>
                </a:solidFill>
              </a:rPr>
              <a:t>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63080" y="843240"/>
            <a:ext cx="11417440" cy="5643791"/>
          </a:xfrm>
          <a:custGeom>
            <a:avLst/>
            <a:gdLst>
              <a:gd name="connsiteX0" fmla="*/ 0 w 9173980"/>
              <a:gd name="connsiteY0" fmla="*/ 0 h 5651402"/>
              <a:gd name="connsiteX1" fmla="*/ 9173980 w 9173980"/>
              <a:gd name="connsiteY1" fmla="*/ 0 h 5651402"/>
              <a:gd name="connsiteX2" fmla="*/ 9173980 w 9173980"/>
              <a:gd name="connsiteY2" fmla="*/ 5651402 h 5651402"/>
              <a:gd name="connsiteX3" fmla="*/ 0 w 9173980"/>
              <a:gd name="connsiteY3" fmla="*/ 5651402 h 5651402"/>
              <a:gd name="connsiteX4" fmla="*/ 0 w 9173980"/>
              <a:gd name="connsiteY4" fmla="*/ 0 h 5651402"/>
              <a:gd name="connsiteX0" fmla="*/ 0 w 11459980"/>
              <a:gd name="connsiteY0" fmla="*/ 7495 h 5658897"/>
              <a:gd name="connsiteX1" fmla="*/ 11459980 w 11459980"/>
              <a:gd name="connsiteY1" fmla="*/ 0 h 5658897"/>
              <a:gd name="connsiteX2" fmla="*/ 9173980 w 11459980"/>
              <a:gd name="connsiteY2" fmla="*/ 5658897 h 5658897"/>
              <a:gd name="connsiteX3" fmla="*/ 0 w 11459980"/>
              <a:gd name="connsiteY3" fmla="*/ 5658897 h 5658897"/>
              <a:gd name="connsiteX4" fmla="*/ 0 w 11459980"/>
              <a:gd name="connsiteY4" fmla="*/ 7495 h 5658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59980" h="5658897">
                <a:moveTo>
                  <a:pt x="0" y="7495"/>
                </a:moveTo>
                <a:lnTo>
                  <a:pt x="11459980" y="0"/>
                </a:lnTo>
                <a:lnTo>
                  <a:pt x="9173980" y="5658897"/>
                </a:lnTo>
                <a:lnTo>
                  <a:pt x="0" y="5658897"/>
                </a:lnTo>
                <a:lnTo>
                  <a:pt x="0" y="7495"/>
                </a:lnTo>
                <a:close/>
              </a:path>
            </a:pathLst>
          </a:custGeom>
          <a:blipFill dpi="0" rotWithShape="1">
            <a:blip r:embed="rId2">
              <a:alphaModFix amt="79000"/>
            </a:blip>
            <a:srcRect/>
            <a:stretch>
              <a:fillRect l="-95" t="-45988" r="-2763" b="-2500"/>
            </a:stretch>
          </a:blip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642010" y="1761663"/>
            <a:ext cx="6091910" cy="754731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rgbClr val="FF63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1368F0E7-AE6F-4056-88E3-D2269F049590}"/>
              </a:ext>
            </a:extLst>
          </p:cNvPr>
          <p:cNvSpPr/>
          <p:nvPr/>
        </p:nvSpPr>
        <p:spPr>
          <a:xfrm>
            <a:off x="5750639" y="1908195"/>
            <a:ext cx="47784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Tx/>
              <a:buChar char="-"/>
            </a:pPr>
            <a:r>
              <a:rPr lang="ru-RU" sz="1200" b="1" dirty="0">
                <a:solidFill>
                  <a:srgbClr val="001C74"/>
                </a:solidFill>
              </a:rPr>
              <a:t>формирование кадрового резерва дорожной отрасли;</a:t>
            </a:r>
          </a:p>
          <a:p>
            <a:pPr marL="171450" lvl="0" indent="-171450">
              <a:buFontTx/>
              <a:buChar char="-"/>
            </a:pPr>
            <a:r>
              <a:rPr lang="ru-RU" sz="1200" b="1" dirty="0">
                <a:solidFill>
                  <a:srgbClr val="001C74"/>
                </a:solidFill>
              </a:rPr>
              <a:t>закрытие потребности  в  рабочей силе.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642010" y="3486659"/>
            <a:ext cx="6091910" cy="957554"/>
          </a:xfrm>
          <a:prstGeom prst="roundRect">
            <a:avLst>
              <a:gd name="adj" fmla="val 12114"/>
            </a:avLst>
          </a:prstGeom>
          <a:solidFill>
            <a:schemeClr val="bg1">
              <a:alpha val="90000"/>
            </a:schemeClr>
          </a:solidFill>
          <a:ln>
            <a:solidFill>
              <a:srgbClr val="FF63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4E4D817C-46D5-4B03-B7F4-1C1782129C2A}"/>
              </a:ext>
            </a:extLst>
          </p:cNvPr>
          <p:cNvSpPr/>
          <p:nvPr/>
        </p:nvSpPr>
        <p:spPr>
          <a:xfrm>
            <a:off x="5783312" y="3532889"/>
            <a:ext cx="5750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ru-RU" sz="1200" b="1" dirty="0">
                <a:solidFill>
                  <a:srgbClr val="001C74"/>
                </a:solidFill>
              </a:rPr>
              <a:t>получение бесценного практического опыта;</a:t>
            </a:r>
          </a:p>
          <a:p>
            <a:pPr marL="171450" indent="-171450">
              <a:buFontTx/>
              <a:buChar char="-"/>
            </a:pPr>
            <a:r>
              <a:rPr lang="ru-RU" sz="1200" b="1" dirty="0">
                <a:solidFill>
                  <a:srgbClr val="001C74"/>
                </a:solidFill>
              </a:rPr>
              <a:t>знакомство с современными </a:t>
            </a:r>
            <a:r>
              <a:rPr lang="ru-RU" sz="1200" b="1" dirty="0" smtClean="0">
                <a:solidFill>
                  <a:srgbClr val="001C74"/>
                </a:solidFill>
              </a:rPr>
              <a:t>технологиями </a:t>
            </a:r>
            <a:r>
              <a:rPr lang="ru-RU" sz="1200" b="1" dirty="0">
                <a:solidFill>
                  <a:srgbClr val="001C74"/>
                </a:solidFill>
              </a:rPr>
              <a:t>и бизнес-процессами;</a:t>
            </a:r>
          </a:p>
          <a:p>
            <a:pPr marL="171450" indent="-171450">
              <a:buFontTx/>
              <a:buChar char="-"/>
            </a:pPr>
            <a:r>
              <a:rPr lang="ru-RU" sz="1200" b="1" dirty="0">
                <a:solidFill>
                  <a:srgbClr val="001C74"/>
                </a:solidFill>
              </a:rPr>
              <a:t>личностное развитие </a:t>
            </a:r>
            <a:r>
              <a:rPr lang="ru-RU" sz="1200" b="1" dirty="0" smtClean="0">
                <a:solidFill>
                  <a:srgbClr val="001C74"/>
                </a:solidFill>
              </a:rPr>
              <a:t>в </a:t>
            </a:r>
            <a:r>
              <a:rPr lang="ru-RU" sz="1200" b="1" dirty="0">
                <a:solidFill>
                  <a:srgbClr val="001C74"/>
                </a:solidFill>
              </a:rPr>
              <a:t>профессиональной  среде;</a:t>
            </a:r>
          </a:p>
          <a:p>
            <a:pPr marL="171450" indent="-171450">
              <a:buFontTx/>
              <a:buChar char="-"/>
            </a:pPr>
            <a:r>
              <a:rPr lang="ru-RU" sz="1200" b="1" dirty="0">
                <a:solidFill>
                  <a:srgbClr val="001C74"/>
                </a:solidFill>
              </a:rPr>
              <a:t>прохождение производственной </a:t>
            </a:r>
            <a:r>
              <a:rPr lang="ru-RU" sz="1200" b="1" dirty="0" smtClean="0">
                <a:solidFill>
                  <a:srgbClr val="001C74"/>
                </a:solidFill>
              </a:rPr>
              <a:t>практики</a:t>
            </a:r>
            <a:r>
              <a:rPr lang="ru-RU" sz="1200" b="1" dirty="0">
                <a:solidFill>
                  <a:srgbClr val="001C74"/>
                </a:solidFill>
              </a:rPr>
              <a:t>.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635742" y="5433352"/>
            <a:ext cx="6098178" cy="814274"/>
          </a:xfrm>
          <a:prstGeom prst="roundRect">
            <a:avLst>
              <a:gd name="adj" fmla="val 12114"/>
            </a:avLst>
          </a:prstGeom>
          <a:solidFill>
            <a:schemeClr val="bg1">
              <a:alpha val="90000"/>
            </a:schemeClr>
          </a:solidFill>
          <a:ln>
            <a:solidFill>
              <a:srgbClr val="FF63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D50EAA39-D183-47B5-ACA4-9BF02274ED31}"/>
              </a:ext>
            </a:extLst>
          </p:cNvPr>
          <p:cNvSpPr/>
          <p:nvPr/>
        </p:nvSpPr>
        <p:spPr>
          <a:xfrm>
            <a:off x="5799704" y="5502062"/>
            <a:ext cx="5934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Tx/>
              <a:buChar char="-"/>
            </a:pPr>
            <a:r>
              <a:rPr lang="ru-RU" sz="1200" b="1" dirty="0">
                <a:solidFill>
                  <a:srgbClr val="001C74"/>
                </a:solidFill>
              </a:rPr>
              <a:t>участие в техническом </a:t>
            </a:r>
            <a:r>
              <a:rPr lang="ru-RU" sz="1200" b="1" dirty="0" smtClean="0">
                <a:solidFill>
                  <a:srgbClr val="001C74"/>
                </a:solidFill>
              </a:rPr>
              <a:t>туре на строительный объект (обход Адлера</a:t>
            </a:r>
            <a:r>
              <a:rPr lang="ru-RU" sz="1200" b="1" dirty="0">
                <a:solidFill>
                  <a:srgbClr val="001C74"/>
                </a:solidFill>
              </a:rPr>
              <a:t>) и деловой программе </a:t>
            </a:r>
            <a:r>
              <a:rPr lang="ru-RU" sz="1200" b="1" dirty="0" smtClean="0">
                <a:solidFill>
                  <a:srgbClr val="001C74"/>
                </a:solidFill>
              </a:rPr>
              <a:t>Форума </a:t>
            </a:r>
            <a:r>
              <a:rPr lang="ru-RU" sz="1200" b="1" dirty="0">
                <a:solidFill>
                  <a:srgbClr val="001C74"/>
                </a:solidFill>
              </a:rPr>
              <a:t>дорожных инициатив </a:t>
            </a:r>
            <a:r>
              <a:rPr lang="ru-RU" sz="1200" b="1" dirty="0" smtClean="0">
                <a:solidFill>
                  <a:srgbClr val="001C74"/>
                </a:solidFill>
              </a:rPr>
              <a:t>(</a:t>
            </a:r>
            <a:r>
              <a:rPr lang="ru-RU" sz="1200" b="1" dirty="0">
                <a:solidFill>
                  <a:srgbClr val="001C74"/>
                </a:solidFill>
              </a:rPr>
              <a:t>май 2025),</a:t>
            </a:r>
          </a:p>
          <a:p>
            <a:pPr marL="171450" lvl="0" indent="-171450">
              <a:buFontTx/>
              <a:buChar char="-"/>
            </a:pPr>
            <a:r>
              <a:rPr lang="ru-RU" sz="1200" b="1" dirty="0">
                <a:solidFill>
                  <a:srgbClr val="001C74"/>
                </a:solidFill>
              </a:rPr>
              <a:t>производственная студенческая практика (июль 2025).</a:t>
            </a:r>
          </a:p>
        </p:txBody>
      </p:sp>
      <p:sp>
        <p:nvSpPr>
          <p:cNvPr id="3" name="Параллелограмм 2"/>
          <p:cNvSpPr/>
          <p:nvPr/>
        </p:nvSpPr>
        <p:spPr>
          <a:xfrm>
            <a:off x="5286984" y="1105071"/>
            <a:ext cx="6371616" cy="554641"/>
          </a:xfrm>
          <a:prstGeom prst="parallelogram">
            <a:avLst>
              <a:gd name="adj" fmla="val 421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Параллелограмм 35"/>
          <p:cNvSpPr/>
          <p:nvPr/>
        </p:nvSpPr>
        <p:spPr>
          <a:xfrm>
            <a:off x="5183905" y="2831998"/>
            <a:ext cx="5781275" cy="554641"/>
          </a:xfrm>
          <a:prstGeom prst="parallelogram">
            <a:avLst>
              <a:gd name="adj" fmla="val 421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Параллелограмм 36"/>
          <p:cNvSpPr/>
          <p:nvPr/>
        </p:nvSpPr>
        <p:spPr>
          <a:xfrm>
            <a:off x="5123354" y="4778691"/>
            <a:ext cx="5056965" cy="554641"/>
          </a:xfrm>
          <a:prstGeom prst="parallelogram">
            <a:avLst>
              <a:gd name="adj" fmla="val 421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6C3DB17-07A6-4CFD-A201-FC87D01E69C9}"/>
              </a:ext>
            </a:extLst>
          </p:cNvPr>
          <p:cNvSpPr/>
          <p:nvPr/>
        </p:nvSpPr>
        <p:spPr>
          <a:xfrm>
            <a:off x="5642010" y="1271815"/>
            <a:ext cx="2064989" cy="2975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1600"/>
              </a:lnSpc>
              <a:spcAft>
                <a:spcPts val="600"/>
              </a:spcAft>
            </a:pPr>
            <a:r>
              <a:rPr lang="ru-RU" sz="2000" b="1" dirty="0">
                <a:solidFill>
                  <a:schemeClr val="bg1"/>
                </a:solidFill>
              </a:rPr>
              <a:t>ДЛЯ ОТРАСЛИ: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26C3DB17-07A6-4CFD-A201-FC87D01E69C9}"/>
              </a:ext>
            </a:extLst>
          </p:cNvPr>
          <p:cNvSpPr/>
          <p:nvPr/>
        </p:nvSpPr>
        <p:spPr>
          <a:xfrm>
            <a:off x="5642010" y="3006682"/>
            <a:ext cx="2303836" cy="2975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1600"/>
              </a:lnSpc>
              <a:spcAft>
                <a:spcPts val="600"/>
              </a:spcAft>
            </a:pPr>
            <a:r>
              <a:rPr lang="ru-RU" sz="2000" b="1" dirty="0">
                <a:solidFill>
                  <a:schemeClr val="bg1"/>
                </a:solidFill>
              </a:rPr>
              <a:t>ДЛЯ СТУДЕНТОВ: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26C3DB17-07A6-4CFD-A201-FC87D01E69C9}"/>
              </a:ext>
            </a:extLst>
          </p:cNvPr>
          <p:cNvSpPr/>
          <p:nvPr/>
        </p:nvSpPr>
        <p:spPr>
          <a:xfrm>
            <a:off x="5642010" y="4964496"/>
            <a:ext cx="3042821" cy="3021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1600"/>
              </a:lnSpc>
              <a:spcAft>
                <a:spcPts val="600"/>
              </a:spcAft>
            </a:pPr>
            <a:r>
              <a:rPr lang="ru-RU" sz="2000" b="1" dirty="0">
                <a:solidFill>
                  <a:schemeClr val="bg1"/>
                </a:solidFill>
              </a:rPr>
              <a:t>2 ЧАСТИ ПРОГРАММЫ:</a:t>
            </a:r>
          </a:p>
        </p:txBody>
      </p:sp>
    </p:spTree>
    <p:extLst>
      <p:ext uri="{BB962C8B-B14F-4D97-AF65-F5344CB8AC3E}">
        <p14:creationId xmlns:p14="http://schemas.microsoft.com/office/powerpoint/2010/main" val="37341754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>
            <a:extLst>
              <a:ext uri="{FF2B5EF4-FFF2-40B4-BE49-F238E27FC236}">
                <a16:creationId xmlns:a16="http://schemas.microsoft.com/office/drawing/2014/main" id="{DF1F24FF-617C-4DAC-9E4F-2A2927A44540}"/>
              </a:ext>
            </a:extLst>
          </p:cNvPr>
          <p:cNvSpPr txBox="1">
            <a:spLocks/>
          </p:cNvSpPr>
          <p:nvPr/>
        </p:nvSpPr>
        <p:spPr>
          <a:xfrm>
            <a:off x="850623" y="4496229"/>
            <a:ext cx="8445777" cy="11569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ru-RU" b="1" dirty="0">
                <a:solidFill>
                  <a:schemeClr val="bg1"/>
                </a:solidFill>
                <a:latin typeface="+mn-lt"/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91873539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">
      <a:dk1>
        <a:srgbClr val="0D2745"/>
      </a:dk1>
      <a:lt1>
        <a:srgbClr val="FFFFFF"/>
      </a:lt1>
      <a:dk2>
        <a:srgbClr val="034A90"/>
      </a:dk2>
      <a:lt2>
        <a:srgbClr val="D1D1D1"/>
      </a:lt2>
      <a:accent1>
        <a:srgbClr val="FF4E00"/>
      </a:accent1>
      <a:accent2>
        <a:srgbClr val="B5D9FD"/>
      </a:accent2>
      <a:accent3>
        <a:srgbClr val="F6910A"/>
      </a:accent3>
      <a:accent4>
        <a:srgbClr val="001C74"/>
      </a:accent4>
      <a:accent5>
        <a:srgbClr val="48A1FA"/>
      </a:accent5>
      <a:accent6>
        <a:srgbClr val="FF4E00"/>
      </a:accent6>
      <a:hlink>
        <a:srgbClr val="FF4E00"/>
      </a:hlink>
      <a:folHlink>
        <a:srgbClr val="2D479A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3906</TotalTime>
  <Words>195</Words>
  <Application>Microsoft Office PowerPoint</Application>
  <PresentationFormat>Широкоэкранный</PresentationFormat>
  <Paragraphs>31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Century Gothic</vt:lpstr>
      <vt:lpstr>Arial</vt:lpstr>
      <vt:lpstr>Calibri</vt:lpstr>
      <vt:lpstr>Тема Office</vt:lpstr>
      <vt:lpstr>Молодёжь в фокусе внимания Государственной компании «Автодор»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Кутвинов Василий Олегович</dc:creator>
  <cp:lastModifiedBy>Горелов Артём Иванович</cp:lastModifiedBy>
  <cp:revision>267</cp:revision>
  <dcterms:created xsi:type="dcterms:W3CDTF">2023-05-03T14:32:16Z</dcterms:created>
  <dcterms:modified xsi:type="dcterms:W3CDTF">2025-05-23T07:42:28Z</dcterms:modified>
</cp:coreProperties>
</file>