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61" r:id="rId4"/>
    <p:sldId id="275" r:id="rId5"/>
    <p:sldId id="263" r:id="rId6"/>
    <p:sldId id="264" r:id="rId7"/>
    <p:sldId id="265" r:id="rId8"/>
    <p:sldId id="267" r:id="rId9"/>
    <p:sldId id="276" r:id="rId10"/>
    <p:sldId id="278" r:id="rId11"/>
    <p:sldId id="277" r:id="rId12"/>
    <p:sldId id="279" r:id="rId13"/>
    <p:sldId id="280" r:id="rId14"/>
    <p:sldId id="27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9FD"/>
    <a:srgbClr val="001C74"/>
    <a:srgbClr val="E6F2FE"/>
    <a:srgbClr val="48A1FA"/>
    <a:srgbClr val="1C4E8A"/>
    <a:srgbClr val="2689FD"/>
    <a:srgbClr val="FD971A"/>
    <a:srgbClr val="BBDEFE"/>
    <a:srgbClr val="992F00"/>
    <a:srgbClr val="25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15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7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 Kulikov" userId="299310d28e26af00" providerId="LiveId" clId="{7556147E-C802-41C6-9631-8ED5108C9831}"/>
    <pc:docChg chg="undo custSel addSld delSld modSld sldOrd">
      <pc:chgData name="Viktor Kulikov" userId="299310d28e26af00" providerId="LiveId" clId="{7556147E-C802-41C6-9631-8ED5108C9831}" dt="2023-05-31T10:00:43.576" v="3042" actId="20577"/>
      <pc:docMkLst>
        <pc:docMk/>
      </pc:docMkLst>
      <pc:sldChg chg="modSp mod">
        <pc:chgData name="Viktor Kulikov" userId="299310d28e26af00" providerId="LiveId" clId="{7556147E-C802-41C6-9631-8ED5108C9831}" dt="2023-05-31T10:00:43.576" v="3042" actId="20577"/>
        <pc:sldMkLst>
          <pc:docMk/>
          <pc:sldMk cId="1907322733" sldId="257"/>
        </pc:sldMkLst>
        <pc:spChg chg="mod">
          <ac:chgData name="Viktor Kulikov" userId="299310d28e26af00" providerId="LiveId" clId="{7556147E-C802-41C6-9631-8ED5108C9831}" dt="2023-05-31T08:15:36.521" v="340" actId="20577"/>
          <ac:spMkLst>
            <pc:docMk/>
            <pc:sldMk cId="1907322733" sldId="257"/>
            <ac:spMk id="5" creationId="{35CE0A29-3C22-48E3-BEC2-4467EDADBCBA}"/>
          </ac:spMkLst>
        </pc:spChg>
        <pc:spChg chg="mod">
          <ac:chgData name="Viktor Kulikov" userId="299310d28e26af00" providerId="LiveId" clId="{7556147E-C802-41C6-9631-8ED5108C9831}" dt="2023-05-31T08:01:24.310" v="55" actId="20577"/>
          <ac:spMkLst>
            <pc:docMk/>
            <pc:sldMk cId="1907322733" sldId="257"/>
            <ac:spMk id="6" creationId="{B577FD99-9261-449B-9B43-C8382A8A82BE}"/>
          </ac:spMkLst>
        </pc:spChg>
        <pc:spChg chg="mod">
          <ac:chgData name="Viktor Kulikov" userId="299310d28e26af00" providerId="LiveId" clId="{7556147E-C802-41C6-9631-8ED5108C9831}" dt="2023-05-31T10:00:43.576" v="3042" actId="20577"/>
          <ac:spMkLst>
            <pc:docMk/>
            <pc:sldMk cId="1907322733" sldId="257"/>
            <ac:spMk id="7" creationId="{353B724B-1231-48CD-A6E8-81D1D62E2622}"/>
          </ac:spMkLst>
        </pc:spChg>
      </pc:sldChg>
      <pc:sldChg chg="addSp delSp modSp mod">
        <pc:chgData name="Viktor Kulikov" userId="299310d28e26af00" providerId="LiveId" clId="{7556147E-C802-41C6-9631-8ED5108C9831}" dt="2023-05-31T09:56:57.732" v="2836" actId="20577"/>
        <pc:sldMkLst>
          <pc:docMk/>
          <pc:sldMk cId="3994514536" sldId="258"/>
        </pc:sldMkLst>
        <pc:spChg chg="mod">
          <ac:chgData name="Viktor Kulikov" userId="299310d28e26af00" providerId="LiveId" clId="{7556147E-C802-41C6-9631-8ED5108C9831}" dt="2023-05-31T09:24:05.369" v="561" actId="20577"/>
          <ac:spMkLst>
            <pc:docMk/>
            <pc:sldMk cId="3994514536" sldId="258"/>
            <ac:spMk id="5" creationId="{024E41CB-E51C-40DB-BA53-0090DE95E3CB}"/>
          </ac:spMkLst>
        </pc:spChg>
        <pc:spChg chg="mod">
          <ac:chgData name="Viktor Kulikov" userId="299310d28e26af00" providerId="LiveId" clId="{7556147E-C802-41C6-9631-8ED5108C9831}" dt="2023-05-31T09:56:57.732" v="2836" actId="20577"/>
          <ac:spMkLst>
            <pc:docMk/>
            <pc:sldMk cId="3994514536" sldId="258"/>
            <ac:spMk id="12" creationId="{4AA66FC0-9E6D-4FFA-9F9C-22A8D00AE067}"/>
          </ac:spMkLst>
        </pc:spChg>
        <pc:picChg chg="del">
          <ac:chgData name="Viktor Kulikov" userId="299310d28e26af00" providerId="LiveId" clId="{7556147E-C802-41C6-9631-8ED5108C9831}" dt="2023-05-31T09:24:07.682" v="562" actId="478"/>
          <ac:picMkLst>
            <pc:docMk/>
            <pc:sldMk cId="3994514536" sldId="258"/>
            <ac:picMk id="3" creationId="{7028CE52-6218-67EE-C9D8-B94787AC535C}"/>
          </ac:picMkLst>
        </pc:picChg>
        <pc:picChg chg="add mod">
          <ac:chgData name="Viktor Kulikov" userId="299310d28e26af00" providerId="LiveId" clId="{7556147E-C802-41C6-9631-8ED5108C9831}" dt="2023-05-31T09:24:32.179" v="566" actId="1076"/>
          <ac:picMkLst>
            <pc:docMk/>
            <pc:sldMk cId="3994514536" sldId="258"/>
            <ac:picMk id="4" creationId="{627CE2AF-4D15-DC88-CC1E-95B15E7CCE2F}"/>
          </ac:picMkLst>
        </pc:picChg>
        <pc:picChg chg="add mod">
          <ac:chgData name="Viktor Kulikov" userId="299310d28e26af00" providerId="LiveId" clId="{7556147E-C802-41C6-9631-8ED5108C9831}" dt="2023-05-31T09:29:03.589" v="1168" actId="1076"/>
          <ac:picMkLst>
            <pc:docMk/>
            <pc:sldMk cId="3994514536" sldId="258"/>
            <ac:picMk id="8" creationId="{5C5B0065-080B-6243-BF3A-1D206F142465}"/>
          </ac:picMkLst>
        </pc:picChg>
        <pc:picChg chg="del">
          <ac:chgData name="Viktor Kulikov" userId="299310d28e26af00" providerId="LiveId" clId="{7556147E-C802-41C6-9631-8ED5108C9831}" dt="2023-05-31T09:24:09.749" v="563" actId="478"/>
          <ac:picMkLst>
            <pc:docMk/>
            <pc:sldMk cId="3994514536" sldId="258"/>
            <ac:picMk id="9" creationId="{886F1275-4BDF-43B9-AEF4-A8073FA82276}"/>
          </ac:picMkLst>
        </pc:picChg>
      </pc:sldChg>
      <pc:sldChg chg="addSp delSp modSp mod">
        <pc:chgData name="Viktor Kulikov" userId="299310d28e26af00" providerId="LiveId" clId="{7556147E-C802-41C6-9631-8ED5108C9831}" dt="2023-05-31T09:39:42.726" v="1915" actId="20577"/>
        <pc:sldMkLst>
          <pc:docMk/>
          <pc:sldMk cId="1752985588" sldId="261"/>
        </pc:sldMkLst>
        <pc:spChg chg="del">
          <ac:chgData name="Viktor Kulikov" userId="299310d28e26af00" providerId="LiveId" clId="{7556147E-C802-41C6-9631-8ED5108C9831}" dt="2023-05-31T09:32:17.442" v="1378" actId="478"/>
          <ac:spMkLst>
            <pc:docMk/>
            <pc:sldMk cId="1752985588" sldId="261"/>
            <ac:spMk id="23" creationId="{E0380A38-E8EF-47EE-9F1D-4216AC03279E}"/>
          </ac:spMkLst>
        </pc:spChg>
        <pc:spChg chg="del mod">
          <ac:chgData name="Viktor Kulikov" userId="299310d28e26af00" providerId="LiveId" clId="{7556147E-C802-41C6-9631-8ED5108C9831}" dt="2023-05-31T09:31:20.969" v="1368" actId="478"/>
          <ac:spMkLst>
            <pc:docMk/>
            <pc:sldMk cId="1752985588" sldId="261"/>
            <ac:spMk id="24" creationId="{E0380A38-E8EF-47EE-9F1D-4216AC03279E}"/>
          </ac:spMkLst>
        </pc:spChg>
        <pc:spChg chg="mod">
          <ac:chgData name="Viktor Kulikov" userId="299310d28e26af00" providerId="LiveId" clId="{7556147E-C802-41C6-9631-8ED5108C9831}" dt="2023-05-31T09:32:06.980" v="1376" actId="21"/>
          <ac:spMkLst>
            <pc:docMk/>
            <pc:sldMk cId="1752985588" sldId="261"/>
            <ac:spMk id="60" creationId="{024E41CB-E51C-40DB-BA53-0090DE95E3CB}"/>
          </ac:spMkLst>
        </pc:spChg>
        <pc:spChg chg="mod">
          <ac:chgData name="Viktor Kulikov" userId="299310d28e26af00" providerId="LiveId" clId="{7556147E-C802-41C6-9631-8ED5108C9831}" dt="2023-05-31T09:39:42.726" v="1915" actId="20577"/>
          <ac:spMkLst>
            <pc:docMk/>
            <pc:sldMk cId="1752985588" sldId="261"/>
            <ac:spMk id="62" creationId="{E0380A38-E8EF-47EE-9F1D-4216AC03279E}"/>
          </ac:spMkLst>
        </pc:spChg>
        <pc:picChg chg="del">
          <ac:chgData name="Viktor Kulikov" userId="299310d28e26af00" providerId="LiveId" clId="{7556147E-C802-41C6-9631-8ED5108C9831}" dt="2023-05-31T09:30:26.926" v="1362" actId="478"/>
          <ac:picMkLst>
            <pc:docMk/>
            <pc:sldMk cId="1752985588" sldId="261"/>
            <ac:picMk id="3" creationId="{3899C1AE-0238-CABE-94F3-A931F04A5664}"/>
          </ac:picMkLst>
        </pc:picChg>
        <pc:picChg chg="add del mod">
          <ac:chgData name="Viktor Kulikov" userId="299310d28e26af00" providerId="LiveId" clId="{7556147E-C802-41C6-9631-8ED5108C9831}" dt="2023-05-31T09:30:52.805" v="1364" actId="478"/>
          <ac:picMkLst>
            <pc:docMk/>
            <pc:sldMk cId="1752985588" sldId="261"/>
            <ac:picMk id="4" creationId="{A5C79134-A2E8-FF84-02E1-F594AEAC2184}"/>
          </ac:picMkLst>
        </pc:picChg>
        <pc:picChg chg="add del mod">
          <ac:chgData name="Viktor Kulikov" userId="299310d28e26af00" providerId="LiveId" clId="{7556147E-C802-41C6-9631-8ED5108C9831}" dt="2023-05-31T09:32:09.589" v="1377" actId="478"/>
          <ac:picMkLst>
            <pc:docMk/>
            <pc:sldMk cId="1752985588" sldId="261"/>
            <ac:picMk id="6" creationId="{92D19E6B-6333-C237-E866-9530B61CD5DC}"/>
          </ac:picMkLst>
        </pc:picChg>
        <pc:picChg chg="add mod">
          <ac:chgData name="Viktor Kulikov" userId="299310d28e26af00" providerId="LiveId" clId="{7556147E-C802-41C6-9631-8ED5108C9831}" dt="2023-05-31T09:32:42.298" v="1408" actId="1076"/>
          <ac:picMkLst>
            <pc:docMk/>
            <pc:sldMk cId="1752985588" sldId="261"/>
            <ac:picMk id="8" creationId="{7C822292-6D7B-93AC-97D4-42712E11FC87}"/>
          </ac:picMkLst>
        </pc:picChg>
      </pc:sldChg>
      <pc:sldChg chg="addSp delSp modSp mod">
        <pc:chgData name="Viktor Kulikov" userId="299310d28e26af00" providerId="LiveId" clId="{7556147E-C802-41C6-9631-8ED5108C9831}" dt="2023-05-31T09:42:14.572" v="2179" actId="20577"/>
        <pc:sldMkLst>
          <pc:docMk/>
          <pc:sldMk cId="2985130784" sldId="263"/>
        </pc:sldMkLst>
        <pc:spChg chg="del mod">
          <ac:chgData name="Viktor Kulikov" userId="299310d28e26af00" providerId="LiveId" clId="{7556147E-C802-41C6-9631-8ED5108C9831}" dt="2023-05-31T09:41:44.630" v="2173" actId="478"/>
          <ac:spMkLst>
            <pc:docMk/>
            <pc:sldMk cId="2985130784" sldId="263"/>
            <ac:spMk id="3" creationId="{A8F4D2BE-906F-1AFC-EC9E-2C1E567FF227}"/>
          </ac:spMkLst>
        </pc:spChg>
        <pc:spChg chg="mod">
          <ac:chgData name="Viktor Kulikov" userId="299310d28e26af00" providerId="LiveId" clId="{7556147E-C802-41C6-9631-8ED5108C9831}" dt="2023-05-31T09:42:14.572" v="2179" actId="20577"/>
          <ac:spMkLst>
            <pc:docMk/>
            <pc:sldMk cId="2985130784" sldId="263"/>
            <ac:spMk id="86" creationId="{024E41CB-E51C-40DB-BA53-0090DE95E3CB}"/>
          </ac:spMkLst>
        </pc:spChg>
        <pc:spChg chg="del mod">
          <ac:chgData name="Viktor Kulikov" userId="299310d28e26af00" providerId="LiveId" clId="{7556147E-C802-41C6-9631-8ED5108C9831}" dt="2023-05-31T09:41:50.921" v="2175" actId="478"/>
          <ac:spMkLst>
            <pc:docMk/>
            <pc:sldMk cId="2985130784" sldId="263"/>
            <ac:spMk id="91" creationId="{E0380A38-E8EF-47EE-9F1D-4216AC03279E}"/>
          </ac:spMkLst>
        </pc:spChg>
        <pc:spChg chg="del mod">
          <ac:chgData name="Viktor Kulikov" userId="299310d28e26af00" providerId="LiveId" clId="{7556147E-C802-41C6-9631-8ED5108C9831}" dt="2023-05-31T09:41:36.746" v="2169" actId="478"/>
          <ac:spMkLst>
            <pc:docMk/>
            <pc:sldMk cId="2985130784" sldId="263"/>
            <ac:spMk id="92" creationId="{E0380A38-E8EF-47EE-9F1D-4216AC03279E}"/>
          </ac:spMkLst>
        </pc:spChg>
        <pc:spChg chg="del mod">
          <ac:chgData name="Viktor Kulikov" userId="299310d28e26af00" providerId="LiveId" clId="{7556147E-C802-41C6-9631-8ED5108C9831}" dt="2023-05-31T09:41:40.639" v="2171" actId="478"/>
          <ac:spMkLst>
            <pc:docMk/>
            <pc:sldMk cId="2985130784" sldId="263"/>
            <ac:spMk id="94" creationId="{1CA956EC-0DAE-43CC-A994-67FDB7E2E074}"/>
          </ac:spMkLst>
        </pc:spChg>
        <pc:picChg chg="add mod">
          <ac:chgData name="Viktor Kulikov" userId="299310d28e26af00" providerId="LiveId" clId="{7556147E-C802-41C6-9631-8ED5108C9831}" dt="2023-05-31T09:42:07.174" v="2178" actId="1076"/>
          <ac:picMkLst>
            <pc:docMk/>
            <pc:sldMk cId="2985130784" sldId="263"/>
            <ac:picMk id="4" creationId="{AC646C96-074A-4CEB-5B4E-A13395ECBADB}"/>
          </ac:picMkLst>
        </pc:picChg>
        <pc:picChg chg="del">
          <ac:chgData name="Viktor Kulikov" userId="299310d28e26af00" providerId="LiveId" clId="{7556147E-C802-41C6-9631-8ED5108C9831}" dt="2023-05-31T09:41:32.084" v="2166" actId="478"/>
          <ac:picMkLst>
            <pc:docMk/>
            <pc:sldMk cId="2985130784" sldId="263"/>
            <ac:picMk id="5" creationId="{E37DC919-D911-37FB-911D-E7A3E13AD378}"/>
          </ac:picMkLst>
        </pc:picChg>
        <pc:picChg chg="del">
          <ac:chgData name="Viktor Kulikov" userId="299310d28e26af00" providerId="LiveId" clId="{7556147E-C802-41C6-9631-8ED5108C9831}" dt="2023-05-31T09:41:35.255" v="2168" actId="478"/>
          <ac:picMkLst>
            <pc:docMk/>
            <pc:sldMk cId="2985130784" sldId="263"/>
            <ac:picMk id="7" creationId="{C6E38567-2F7D-7C84-47B4-71522C73B619}"/>
          </ac:picMkLst>
        </pc:picChg>
      </pc:sldChg>
      <pc:sldChg chg="addSp delSp modSp mod">
        <pc:chgData name="Viktor Kulikov" userId="299310d28e26af00" providerId="LiveId" clId="{7556147E-C802-41C6-9631-8ED5108C9831}" dt="2023-05-31T09:44:18.740" v="2249" actId="14100"/>
        <pc:sldMkLst>
          <pc:docMk/>
          <pc:sldMk cId="1535406308" sldId="264"/>
        </pc:sldMkLst>
        <pc:spChg chg="del mod">
          <ac:chgData name="Viktor Kulikov" userId="299310d28e26af00" providerId="LiveId" clId="{7556147E-C802-41C6-9631-8ED5108C9831}" dt="2023-05-31T09:43:25.342" v="2215" actId="478"/>
          <ac:spMkLst>
            <pc:docMk/>
            <pc:sldMk cId="1535406308" sldId="264"/>
            <ac:spMk id="10" creationId="{4248BD22-DDB4-4BBA-B275-8D68934F223D}"/>
          </ac:spMkLst>
        </pc:spChg>
        <pc:spChg chg="del mod">
          <ac:chgData name="Viktor Kulikov" userId="299310d28e26af00" providerId="LiveId" clId="{7556147E-C802-41C6-9631-8ED5108C9831}" dt="2023-05-31T09:43:35.125" v="2217" actId="478"/>
          <ac:spMkLst>
            <pc:docMk/>
            <pc:sldMk cId="1535406308" sldId="264"/>
            <ac:spMk id="14" creationId="{A143A42E-347E-4672-B7D9-7B2BA00342D3}"/>
          </ac:spMkLst>
        </pc:spChg>
        <pc:spChg chg="mod">
          <ac:chgData name="Viktor Kulikov" userId="299310d28e26af00" providerId="LiveId" clId="{7556147E-C802-41C6-9631-8ED5108C9831}" dt="2023-05-31T09:43:47.139" v="2245" actId="20577"/>
          <ac:spMkLst>
            <pc:docMk/>
            <pc:sldMk cId="1535406308" sldId="264"/>
            <ac:spMk id="22" creationId="{024E41CB-E51C-40DB-BA53-0090DE95E3CB}"/>
          </ac:spMkLst>
        </pc:spChg>
        <pc:spChg chg="del">
          <ac:chgData name="Viktor Kulikov" userId="299310d28e26af00" providerId="LiveId" clId="{7556147E-C802-41C6-9631-8ED5108C9831}" dt="2023-05-31T09:43:07.031" v="2212" actId="478"/>
          <ac:spMkLst>
            <pc:docMk/>
            <pc:sldMk cId="1535406308" sldId="264"/>
            <ac:spMk id="23" creationId="{E0380A38-E8EF-47EE-9F1D-4216AC03279E}"/>
          </ac:spMkLst>
        </pc:spChg>
        <pc:graphicFrameChg chg="del">
          <ac:chgData name="Viktor Kulikov" userId="299310d28e26af00" providerId="LiveId" clId="{7556147E-C802-41C6-9631-8ED5108C9831}" dt="2023-05-31T09:43:17.519" v="2213" actId="478"/>
          <ac:graphicFrameMkLst>
            <pc:docMk/>
            <pc:sldMk cId="1535406308" sldId="264"/>
            <ac:graphicFrameMk id="5" creationId="{725E156A-CDC5-4645-BDCC-0720C5379E44}"/>
          </ac:graphicFrameMkLst>
        </pc:graphicFrameChg>
        <pc:picChg chg="add mod">
          <ac:chgData name="Viktor Kulikov" userId="299310d28e26af00" providerId="LiveId" clId="{7556147E-C802-41C6-9631-8ED5108C9831}" dt="2023-05-31T09:44:18.740" v="2249" actId="14100"/>
          <ac:picMkLst>
            <pc:docMk/>
            <pc:sldMk cId="1535406308" sldId="264"/>
            <ac:picMk id="3" creationId="{7546DFB3-92B2-3D5C-9B24-92BCAE05F907}"/>
          </ac:picMkLst>
        </pc:picChg>
      </pc:sldChg>
      <pc:sldChg chg="addSp delSp modSp mod">
        <pc:chgData name="Viktor Kulikov" userId="299310d28e26af00" providerId="LiveId" clId="{7556147E-C802-41C6-9631-8ED5108C9831}" dt="2023-05-31T09:46:40.736" v="2301" actId="14100"/>
        <pc:sldMkLst>
          <pc:docMk/>
          <pc:sldMk cId="2380092999" sldId="265"/>
        </pc:sldMkLst>
        <pc:spChg chg="del">
          <ac:chgData name="Viktor Kulikov" userId="299310d28e26af00" providerId="LiveId" clId="{7556147E-C802-41C6-9631-8ED5108C9831}" dt="2023-05-31T09:44:35.425" v="2251" actId="478"/>
          <ac:spMkLst>
            <pc:docMk/>
            <pc:sldMk cId="2380092999" sldId="265"/>
            <ac:spMk id="3" creationId="{D716E0A1-47D9-3074-6AE8-7E8818CEB8F7}"/>
          </ac:spMkLst>
        </pc:spChg>
        <pc:spChg chg="del">
          <ac:chgData name="Viktor Kulikov" userId="299310d28e26af00" providerId="LiveId" clId="{7556147E-C802-41C6-9631-8ED5108C9831}" dt="2023-05-31T09:44:41.093" v="2253" actId="478"/>
          <ac:spMkLst>
            <pc:docMk/>
            <pc:sldMk cId="2380092999" sldId="265"/>
            <ac:spMk id="7" creationId="{B0BD7479-5B9D-ED88-59D6-15390FC33525}"/>
          </ac:spMkLst>
        </pc:spChg>
        <pc:spChg chg="mod">
          <ac:chgData name="Viktor Kulikov" userId="299310d28e26af00" providerId="LiveId" clId="{7556147E-C802-41C6-9631-8ED5108C9831}" dt="2023-05-31T09:45:00.507" v="2296" actId="20577"/>
          <ac:spMkLst>
            <pc:docMk/>
            <pc:sldMk cId="2380092999" sldId="265"/>
            <ac:spMk id="35" creationId="{024E41CB-E51C-40DB-BA53-0090DE95E3CB}"/>
          </ac:spMkLst>
        </pc:spChg>
        <pc:spChg chg="del">
          <ac:chgData name="Viktor Kulikov" userId="299310d28e26af00" providerId="LiveId" clId="{7556147E-C802-41C6-9631-8ED5108C9831}" dt="2023-05-31T09:44:38.378" v="2252" actId="478"/>
          <ac:spMkLst>
            <pc:docMk/>
            <pc:sldMk cId="2380092999" sldId="265"/>
            <ac:spMk id="36" creationId="{E0380A38-E8EF-47EE-9F1D-4216AC03279E}"/>
          </ac:spMkLst>
        </pc:spChg>
        <pc:picChg chg="add mod">
          <ac:chgData name="Viktor Kulikov" userId="299310d28e26af00" providerId="LiveId" clId="{7556147E-C802-41C6-9631-8ED5108C9831}" dt="2023-05-31T09:46:40.736" v="2301" actId="14100"/>
          <ac:picMkLst>
            <pc:docMk/>
            <pc:sldMk cId="2380092999" sldId="265"/>
            <ac:picMk id="4" creationId="{1040990F-86B1-ED40-4412-84DF227237F1}"/>
          </ac:picMkLst>
        </pc:picChg>
        <pc:picChg chg="del">
          <ac:chgData name="Viktor Kulikov" userId="299310d28e26af00" providerId="LiveId" clId="{7556147E-C802-41C6-9631-8ED5108C9831}" dt="2023-05-31T09:44:31.607" v="2250" actId="478"/>
          <ac:picMkLst>
            <pc:docMk/>
            <pc:sldMk cId="2380092999" sldId="265"/>
            <ac:picMk id="6" creationId="{D7B94072-08FF-553E-981D-799F71D0A4D9}"/>
          </ac:picMkLst>
        </pc:picChg>
      </pc:sldChg>
      <pc:sldChg chg="addSp delSp modSp mod">
        <pc:chgData name="Viktor Kulikov" userId="299310d28e26af00" providerId="LiveId" clId="{7556147E-C802-41C6-9631-8ED5108C9831}" dt="2023-05-31T09:48:30.197" v="2391"/>
        <pc:sldMkLst>
          <pc:docMk/>
          <pc:sldMk cId="1677035681" sldId="267"/>
        </pc:sldMkLst>
        <pc:spChg chg="del mod">
          <ac:chgData name="Viktor Kulikov" userId="299310d28e26af00" providerId="LiveId" clId="{7556147E-C802-41C6-9631-8ED5108C9831}" dt="2023-05-31T09:47:03.182" v="2307" actId="478"/>
          <ac:spMkLst>
            <pc:docMk/>
            <pc:sldMk cId="1677035681" sldId="267"/>
            <ac:spMk id="2" creationId="{D6A32F52-ECD1-2FF6-912A-A10BBB747A32}"/>
          </ac:spMkLst>
        </pc:spChg>
        <pc:spChg chg="del">
          <ac:chgData name="Viktor Kulikov" userId="299310d28e26af00" providerId="LiveId" clId="{7556147E-C802-41C6-9631-8ED5108C9831}" dt="2023-05-31T09:47:05.754" v="2308" actId="478"/>
          <ac:spMkLst>
            <pc:docMk/>
            <pc:sldMk cId="1677035681" sldId="267"/>
            <ac:spMk id="3" creationId="{C868EFA4-28BB-E613-637D-1ADF7D50842A}"/>
          </ac:spMkLst>
        </pc:spChg>
        <pc:spChg chg="del mod">
          <ac:chgData name="Viktor Kulikov" userId="299310d28e26af00" providerId="LiveId" clId="{7556147E-C802-41C6-9631-8ED5108C9831}" dt="2023-05-31T09:47:09.917" v="2310" actId="478"/>
          <ac:spMkLst>
            <pc:docMk/>
            <pc:sldMk cId="1677035681" sldId="267"/>
            <ac:spMk id="6" creationId="{79B231F6-3B2E-9E3A-8607-13C9A08131FE}"/>
          </ac:spMkLst>
        </pc:spChg>
        <pc:spChg chg="del">
          <ac:chgData name="Viktor Kulikov" userId="299310d28e26af00" providerId="LiveId" clId="{7556147E-C802-41C6-9631-8ED5108C9831}" dt="2023-05-31T09:47:12.702" v="2311" actId="478"/>
          <ac:spMkLst>
            <pc:docMk/>
            <pc:sldMk cId="1677035681" sldId="267"/>
            <ac:spMk id="7" creationId="{9727AD9C-B8C4-D7E0-6390-D9CE7D173277}"/>
          </ac:spMkLst>
        </pc:spChg>
        <pc:spChg chg="mod">
          <ac:chgData name="Viktor Kulikov" userId="299310d28e26af00" providerId="LiveId" clId="{7556147E-C802-41C6-9631-8ED5108C9831}" dt="2023-05-31T09:47:44.619" v="2382" actId="20577"/>
          <ac:spMkLst>
            <pc:docMk/>
            <pc:sldMk cId="1677035681" sldId="267"/>
            <ac:spMk id="8" creationId="{024E41CB-E51C-40DB-BA53-0090DE95E3CB}"/>
          </ac:spMkLst>
        </pc:spChg>
        <pc:spChg chg="add del mod">
          <ac:chgData name="Viktor Kulikov" userId="299310d28e26af00" providerId="LiveId" clId="{7556147E-C802-41C6-9631-8ED5108C9831}" dt="2023-05-31T09:48:30.197" v="2391"/>
          <ac:spMkLst>
            <pc:docMk/>
            <pc:sldMk cId="1677035681" sldId="267"/>
            <ac:spMk id="13" creationId="{5539D45A-F96D-79BC-B54E-2422D32FAEDC}"/>
          </ac:spMkLst>
        </pc:spChg>
        <pc:picChg chg="add mod">
          <ac:chgData name="Viktor Kulikov" userId="299310d28e26af00" providerId="LiveId" clId="{7556147E-C802-41C6-9631-8ED5108C9831}" dt="2023-05-31T09:47:58.237" v="2384" actId="1076"/>
          <ac:picMkLst>
            <pc:docMk/>
            <pc:sldMk cId="1677035681" sldId="267"/>
            <ac:picMk id="5" creationId="{765E0B24-ED5A-1F73-66C3-C6A0B9149E54}"/>
          </ac:picMkLst>
        </pc:picChg>
        <pc:picChg chg="del">
          <ac:chgData name="Viktor Kulikov" userId="299310d28e26af00" providerId="LiveId" clId="{7556147E-C802-41C6-9631-8ED5108C9831}" dt="2023-05-31T09:46:58.583" v="2305" actId="478"/>
          <ac:picMkLst>
            <pc:docMk/>
            <pc:sldMk cId="1677035681" sldId="267"/>
            <ac:picMk id="10" creationId="{AE593279-954C-FFC0-30D0-0B278F338E23}"/>
          </ac:picMkLst>
        </pc:picChg>
        <pc:picChg chg="add mod">
          <ac:chgData name="Viktor Kulikov" userId="299310d28e26af00" providerId="LiveId" clId="{7556147E-C802-41C6-9631-8ED5108C9831}" dt="2023-05-31T09:48:13.271" v="2389" actId="1076"/>
          <ac:picMkLst>
            <pc:docMk/>
            <pc:sldMk cId="1677035681" sldId="267"/>
            <ac:picMk id="11" creationId="{D61F6744-3CA9-7762-B6EE-59DC5443876E}"/>
          </ac:picMkLst>
        </pc:picChg>
        <pc:picChg chg="del">
          <ac:chgData name="Viktor Kulikov" userId="299310d28e26af00" providerId="LiveId" clId="{7556147E-C802-41C6-9631-8ED5108C9831}" dt="2023-05-31T09:46:55.408" v="2303" actId="478"/>
          <ac:picMkLst>
            <pc:docMk/>
            <pc:sldMk cId="1677035681" sldId="267"/>
            <ac:picMk id="12" creationId="{C4F970A9-73B8-1767-217F-B2FB4A786DEF}"/>
          </ac:picMkLst>
        </pc:picChg>
        <pc:picChg chg="del">
          <ac:chgData name="Viktor Kulikov" userId="299310d28e26af00" providerId="LiveId" clId="{7556147E-C802-41C6-9631-8ED5108C9831}" dt="2023-05-31T09:46:54.259" v="2302" actId="478"/>
          <ac:picMkLst>
            <pc:docMk/>
            <pc:sldMk cId="1677035681" sldId="267"/>
            <ac:picMk id="16" creationId="{036B1974-6545-C52B-06B7-32736724E1E1}"/>
          </ac:picMkLst>
        </pc:picChg>
        <pc:picChg chg="del">
          <ac:chgData name="Viktor Kulikov" userId="299310d28e26af00" providerId="LiveId" clId="{7556147E-C802-41C6-9631-8ED5108C9831}" dt="2023-05-31T09:46:56.782" v="2304" actId="478"/>
          <ac:picMkLst>
            <pc:docMk/>
            <pc:sldMk cId="1677035681" sldId="267"/>
            <ac:picMk id="18" creationId="{40AE3169-F141-38E0-FF6D-F3EFE3D4B222}"/>
          </ac:picMkLst>
        </pc:picChg>
      </pc:sldChg>
      <pc:sldChg chg="addSp delSp modSp add mod ord">
        <pc:chgData name="Viktor Kulikov" userId="299310d28e26af00" providerId="LiveId" clId="{7556147E-C802-41C6-9631-8ED5108C9831}" dt="2023-05-31T09:39:20.956" v="1904" actId="20577"/>
        <pc:sldMkLst>
          <pc:docMk/>
          <pc:sldMk cId="1477327787" sldId="275"/>
        </pc:sldMkLst>
        <pc:spChg chg="add mod">
          <ac:chgData name="Viktor Kulikov" userId="299310d28e26af00" providerId="LiveId" clId="{7556147E-C802-41C6-9631-8ED5108C9831}" dt="2023-05-31T09:38:54.065" v="1898" actId="20577"/>
          <ac:spMkLst>
            <pc:docMk/>
            <pc:sldMk cId="1477327787" sldId="275"/>
            <ac:spMk id="4" creationId="{F83BC1C9-DB62-08CF-2BF6-A74E70AF6939}"/>
          </ac:spMkLst>
        </pc:spChg>
        <pc:spChg chg="mod">
          <ac:chgData name="Viktor Kulikov" userId="299310d28e26af00" providerId="LiveId" clId="{7556147E-C802-41C6-9631-8ED5108C9831}" dt="2023-05-31T09:39:20.956" v="1904" actId="20577"/>
          <ac:spMkLst>
            <pc:docMk/>
            <pc:sldMk cId="1477327787" sldId="275"/>
            <ac:spMk id="62" creationId="{E0380A38-E8EF-47EE-9F1D-4216AC03279E}"/>
          </ac:spMkLst>
        </pc:spChg>
        <pc:picChg chg="add mod">
          <ac:chgData name="Viktor Kulikov" userId="299310d28e26af00" providerId="LiveId" clId="{7556147E-C802-41C6-9631-8ED5108C9831}" dt="2023-05-31T09:38:16.951" v="1798" actId="1076"/>
          <ac:picMkLst>
            <pc:docMk/>
            <pc:sldMk cId="1477327787" sldId="275"/>
            <ac:picMk id="3" creationId="{F951EB28-5C3A-9B6E-85CC-8A5A377C41EC}"/>
          </ac:picMkLst>
        </pc:picChg>
        <pc:picChg chg="del">
          <ac:chgData name="Viktor Kulikov" userId="299310d28e26af00" providerId="LiveId" clId="{7556147E-C802-41C6-9631-8ED5108C9831}" dt="2023-05-31T09:36:34.385" v="1619" actId="478"/>
          <ac:picMkLst>
            <pc:docMk/>
            <pc:sldMk cId="1477327787" sldId="275"/>
            <ac:picMk id="8" creationId="{7C822292-6D7B-93AC-97D4-42712E11FC87}"/>
          </ac:picMkLst>
        </pc:picChg>
      </pc:sldChg>
      <pc:sldChg chg="modSp add del mod setBg">
        <pc:chgData name="Viktor Kulikov" userId="299310d28e26af00" providerId="LiveId" clId="{7556147E-C802-41C6-9631-8ED5108C9831}" dt="2023-05-31T09:36:20.119" v="1615" actId="2696"/>
        <pc:sldMkLst>
          <pc:docMk/>
          <pc:sldMk cId="3916082058" sldId="275"/>
        </pc:sldMkLst>
        <pc:spChg chg="mod">
          <ac:chgData name="Viktor Kulikov" userId="299310d28e26af00" providerId="LiveId" clId="{7556147E-C802-41C6-9631-8ED5108C9831}" dt="2023-05-31T09:35:43.126" v="1612" actId="20577"/>
          <ac:spMkLst>
            <pc:docMk/>
            <pc:sldMk cId="3916082058" sldId="275"/>
            <ac:spMk id="60" creationId="{024E41CB-E51C-40DB-BA53-0090DE95E3CB}"/>
          </ac:spMkLst>
        </pc:spChg>
      </pc:sldChg>
      <pc:sldChg chg="add del setBg">
        <pc:chgData name="Viktor Kulikov" userId="299310d28e26af00" providerId="LiveId" clId="{7556147E-C802-41C6-9631-8ED5108C9831}" dt="2023-05-31T09:36:06.719" v="1614" actId="2696"/>
        <pc:sldMkLst>
          <pc:docMk/>
          <pc:sldMk cId="1191431211" sldId="276"/>
        </pc:sldMkLst>
      </pc:sldChg>
      <pc:sldChg chg="addSp delSp modSp new mod">
        <pc:chgData name="Viktor Kulikov" userId="299310d28e26af00" providerId="LiveId" clId="{7556147E-C802-41C6-9631-8ED5108C9831}" dt="2023-05-31T09:50:22.886" v="2472" actId="1076"/>
        <pc:sldMkLst>
          <pc:docMk/>
          <pc:sldMk cId="3059506271" sldId="276"/>
        </pc:sldMkLst>
        <pc:spChg chg="del">
          <ac:chgData name="Viktor Kulikov" userId="299310d28e26af00" providerId="LiveId" clId="{7556147E-C802-41C6-9631-8ED5108C9831}" dt="2023-05-31T09:48:47.701" v="2394" actId="478"/>
          <ac:spMkLst>
            <pc:docMk/>
            <pc:sldMk cId="3059506271" sldId="276"/>
            <ac:spMk id="2" creationId="{36685D18-11D1-0250-1034-53F8944041C7}"/>
          </ac:spMkLst>
        </pc:spChg>
        <pc:spChg chg="add mod">
          <ac:chgData name="Viktor Kulikov" userId="299310d28e26af00" providerId="LiveId" clId="{7556147E-C802-41C6-9631-8ED5108C9831}" dt="2023-05-31T09:49:33.204" v="2457" actId="20577"/>
          <ac:spMkLst>
            <pc:docMk/>
            <pc:sldMk cId="3059506271" sldId="276"/>
            <ac:spMk id="3" creationId="{45CAEA84-AB4A-EDC4-AC11-8E2FDB0A7FC3}"/>
          </ac:spMkLst>
        </pc:spChg>
        <pc:picChg chg="add mod">
          <ac:chgData name="Viktor Kulikov" userId="299310d28e26af00" providerId="LiveId" clId="{7556147E-C802-41C6-9631-8ED5108C9831}" dt="2023-05-31T09:50:01.566" v="2466" actId="14100"/>
          <ac:picMkLst>
            <pc:docMk/>
            <pc:sldMk cId="3059506271" sldId="276"/>
            <ac:picMk id="5" creationId="{6C74459C-BC9F-A627-B7CE-B63054DA2A64}"/>
          </ac:picMkLst>
        </pc:picChg>
        <pc:picChg chg="add mod">
          <ac:chgData name="Viktor Kulikov" userId="299310d28e26af00" providerId="LiveId" clId="{7556147E-C802-41C6-9631-8ED5108C9831}" dt="2023-05-31T09:50:22.886" v="2472" actId="1076"/>
          <ac:picMkLst>
            <pc:docMk/>
            <pc:sldMk cId="3059506271" sldId="276"/>
            <ac:picMk id="7" creationId="{6C54D872-422C-A7DF-8816-DDF4698EABCE}"/>
          </ac:picMkLst>
        </pc:picChg>
        <pc:picChg chg="add mod">
          <ac:chgData name="Viktor Kulikov" userId="299310d28e26af00" providerId="LiveId" clId="{7556147E-C802-41C6-9631-8ED5108C9831}" dt="2023-05-31T09:50:20.257" v="2471" actId="14100"/>
          <ac:picMkLst>
            <pc:docMk/>
            <pc:sldMk cId="3059506271" sldId="276"/>
            <ac:picMk id="9" creationId="{6AB0A32D-5780-E772-45F4-05409D056C80}"/>
          </ac:picMkLst>
        </pc:picChg>
      </pc:sldChg>
      <pc:sldChg chg="addSp delSp modSp new mod">
        <pc:chgData name="Viktor Kulikov" userId="299310d28e26af00" providerId="LiveId" clId="{7556147E-C802-41C6-9631-8ED5108C9831}" dt="2023-05-31T09:51:31.227" v="2547" actId="1076"/>
        <pc:sldMkLst>
          <pc:docMk/>
          <pc:sldMk cId="1510253950" sldId="277"/>
        </pc:sldMkLst>
        <pc:spChg chg="del">
          <ac:chgData name="Viktor Kulikov" userId="299310d28e26af00" providerId="LiveId" clId="{7556147E-C802-41C6-9631-8ED5108C9831}" dt="2023-05-31T09:50:30.067" v="2473" actId="478"/>
          <ac:spMkLst>
            <pc:docMk/>
            <pc:sldMk cId="1510253950" sldId="277"/>
            <ac:spMk id="2" creationId="{3BA8A7A0-F9AD-A4FC-7158-9CF92F453003}"/>
          </ac:spMkLst>
        </pc:spChg>
        <pc:spChg chg="add mod">
          <ac:chgData name="Viktor Kulikov" userId="299310d28e26af00" providerId="LiveId" clId="{7556147E-C802-41C6-9631-8ED5108C9831}" dt="2023-05-31T09:51:05.361" v="2541" actId="20577"/>
          <ac:spMkLst>
            <pc:docMk/>
            <pc:sldMk cId="1510253950" sldId="277"/>
            <ac:spMk id="3" creationId="{D73C2FB9-B7CF-E048-5F8A-293028FD561A}"/>
          </ac:spMkLst>
        </pc:spChg>
        <pc:picChg chg="add mod">
          <ac:chgData name="Viktor Kulikov" userId="299310d28e26af00" providerId="LiveId" clId="{7556147E-C802-41C6-9631-8ED5108C9831}" dt="2023-05-31T09:51:18.575" v="2544" actId="1076"/>
          <ac:picMkLst>
            <pc:docMk/>
            <pc:sldMk cId="1510253950" sldId="277"/>
            <ac:picMk id="5" creationId="{B7ADAB7D-56CE-6C5F-1B9E-18D733517D73}"/>
          </ac:picMkLst>
        </pc:picChg>
        <pc:picChg chg="add mod">
          <ac:chgData name="Viktor Kulikov" userId="299310d28e26af00" providerId="LiveId" clId="{7556147E-C802-41C6-9631-8ED5108C9831}" dt="2023-05-31T09:51:31.227" v="2547" actId="1076"/>
          <ac:picMkLst>
            <pc:docMk/>
            <pc:sldMk cId="1510253950" sldId="277"/>
            <ac:picMk id="7" creationId="{35E6286C-285A-D312-0CBA-87C81DFA9731}"/>
          </ac:picMkLst>
        </pc:picChg>
      </pc:sldChg>
      <pc:sldChg chg="addSp delSp modSp new mod">
        <pc:chgData name="Viktor Kulikov" userId="299310d28e26af00" providerId="LiveId" clId="{7556147E-C802-41C6-9631-8ED5108C9831}" dt="2023-05-31T09:59:22.337" v="2984" actId="20577"/>
        <pc:sldMkLst>
          <pc:docMk/>
          <pc:sldMk cId="1711247546" sldId="278"/>
        </pc:sldMkLst>
        <pc:spChg chg="del">
          <ac:chgData name="Viktor Kulikov" userId="299310d28e26af00" providerId="LiveId" clId="{7556147E-C802-41C6-9631-8ED5108C9831}" dt="2023-05-31T09:52:51.965" v="2558" actId="478"/>
          <ac:spMkLst>
            <pc:docMk/>
            <pc:sldMk cId="1711247546" sldId="278"/>
            <ac:spMk id="2" creationId="{EB65E7C3-CB81-99FB-55A6-257D92E9A07B}"/>
          </ac:spMkLst>
        </pc:spChg>
        <pc:spChg chg="add mod">
          <ac:chgData name="Viktor Kulikov" userId="299310d28e26af00" providerId="LiveId" clId="{7556147E-C802-41C6-9631-8ED5108C9831}" dt="2023-05-31T09:59:22.337" v="2984" actId="20577"/>
          <ac:spMkLst>
            <pc:docMk/>
            <pc:sldMk cId="1711247546" sldId="278"/>
            <ac:spMk id="9" creationId="{3074DF27-B0EC-AB3A-348B-8DB95A2CC733}"/>
          </ac:spMkLst>
        </pc:spChg>
        <pc:picChg chg="add mod">
          <ac:chgData name="Viktor Kulikov" userId="299310d28e26af00" providerId="LiveId" clId="{7556147E-C802-41C6-9631-8ED5108C9831}" dt="2023-05-31T09:58:13.402" v="2837" actId="14100"/>
          <ac:picMkLst>
            <pc:docMk/>
            <pc:sldMk cId="1711247546" sldId="278"/>
            <ac:picMk id="4" creationId="{45671A40-1EC4-3E20-42CB-E6BA6FB53914}"/>
          </ac:picMkLst>
        </pc:picChg>
        <pc:picChg chg="add mod">
          <ac:chgData name="Viktor Kulikov" userId="299310d28e26af00" providerId="LiveId" clId="{7556147E-C802-41C6-9631-8ED5108C9831}" dt="2023-05-31T09:58:16.429" v="2838" actId="14100"/>
          <ac:picMkLst>
            <pc:docMk/>
            <pc:sldMk cId="1711247546" sldId="278"/>
            <ac:picMk id="6" creationId="{B650D3D0-8FB4-94B1-96B8-CCD7048B4F33}"/>
          </ac:picMkLst>
        </pc:picChg>
        <pc:picChg chg="add mod">
          <ac:chgData name="Viktor Kulikov" userId="299310d28e26af00" providerId="LiveId" clId="{7556147E-C802-41C6-9631-8ED5108C9831}" dt="2023-05-31T09:58:19.171" v="2839" actId="14100"/>
          <ac:picMkLst>
            <pc:docMk/>
            <pc:sldMk cId="1711247546" sldId="278"/>
            <ac:picMk id="8" creationId="{935C3782-4134-6948-C572-78A9B28DBF37}"/>
          </ac:picMkLst>
        </pc:picChg>
      </pc:sldChg>
      <pc:sldChg chg="addSp delSp modSp new mod">
        <pc:chgData name="Viktor Kulikov" userId="299310d28e26af00" providerId="LiveId" clId="{7556147E-C802-41C6-9631-8ED5108C9831}" dt="2023-05-31T09:54:25.172" v="2741" actId="20577"/>
        <pc:sldMkLst>
          <pc:docMk/>
          <pc:sldMk cId="2353285494" sldId="279"/>
        </pc:sldMkLst>
        <pc:spChg chg="del">
          <ac:chgData name="Viktor Kulikov" userId="299310d28e26af00" providerId="LiveId" clId="{7556147E-C802-41C6-9631-8ED5108C9831}" dt="2023-05-31T09:53:34.718" v="2568" actId="478"/>
          <ac:spMkLst>
            <pc:docMk/>
            <pc:sldMk cId="2353285494" sldId="279"/>
            <ac:spMk id="2" creationId="{010A3037-321A-C4B7-2B21-13E85F496209}"/>
          </ac:spMkLst>
        </pc:spChg>
        <pc:spChg chg="add mod">
          <ac:chgData name="Viktor Kulikov" userId="299310d28e26af00" providerId="LiveId" clId="{7556147E-C802-41C6-9631-8ED5108C9831}" dt="2023-05-31T09:54:25.172" v="2741" actId="20577"/>
          <ac:spMkLst>
            <pc:docMk/>
            <pc:sldMk cId="2353285494" sldId="279"/>
            <ac:spMk id="5" creationId="{D3406D5D-A8F2-3D52-2747-BCA404FC7CFF}"/>
          </ac:spMkLst>
        </pc:spChg>
        <pc:picChg chg="add mod">
          <ac:chgData name="Viktor Kulikov" userId="299310d28e26af00" providerId="LiveId" clId="{7556147E-C802-41C6-9631-8ED5108C9831}" dt="2023-05-31T09:53:24.621" v="2567" actId="1076"/>
          <ac:picMkLst>
            <pc:docMk/>
            <pc:sldMk cId="2353285494" sldId="279"/>
            <ac:picMk id="4" creationId="{A02D2F72-262A-91F4-6B68-9BC173BB5630}"/>
          </ac:picMkLst>
        </pc:picChg>
      </pc:sldChg>
      <pc:sldChg chg="addSp delSp modSp new mod">
        <pc:chgData name="Viktor Kulikov" userId="299310d28e26af00" providerId="LiveId" clId="{7556147E-C802-41C6-9631-8ED5108C9831}" dt="2023-05-31T09:59:52.663" v="2991" actId="14100"/>
        <pc:sldMkLst>
          <pc:docMk/>
          <pc:sldMk cId="3666801206" sldId="280"/>
        </pc:sldMkLst>
        <pc:spChg chg="del">
          <ac:chgData name="Viktor Kulikov" userId="299310d28e26af00" providerId="LiveId" clId="{7556147E-C802-41C6-9631-8ED5108C9831}" dt="2023-05-31T09:55:17.504" v="2745" actId="478"/>
          <ac:spMkLst>
            <pc:docMk/>
            <pc:sldMk cId="3666801206" sldId="280"/>
            <ac:spMk id="2" creationId="{A48C4BCC-14B2-7BE3-3D22-6BFF44D31AD6}"/>
          </ac:spMkLst>
        </pc:spChg>
        <pc:picChg chg="add del mod">
          <ac:chgData name="Viktor Kulikov" userId="299310d28e26af00" providerId="LiveId" clId="{7556147E-C802-41C6-9631-8ED5108C9831}" dt="2023-05-31T09:55:24.813" v="2748" actId="478"/>
          <ac:picMkLst>
            <pc:docMk/>
            <pc:sldMk cId="3666801206" sldId="280"/>
            <ac:picMk id="4" creationId="{417110CC-2AFF-CC16-F52F-AEF1D242138F}"/>
          </ac:picMkLst>
        </pc:picChg>
        <pc:picChg chg="add mod">
          <ac:chgData name="Viktor Kulikov" userId="299310d28e26af00" providerId="LiveId" clId="{7556147E-C802-41C6-9631-8ED5108C9831}" dt="2023-05-31T09:59:51.344" v="2989" actId="1076"/>
          <ac:picMkLst>
            <pc:docMk/>
            <pc:sldMk cId="3666801206" sldId="280"/>
            <ac:picMk id="6" creationId="{6107CCE0-1EBD-564C-6D58-B973821E37A2}"/>
          </ac:picMkLst>
        </pc:picChg>
        <pc:picChg chg="add mod">
          <ac:chgData name="Viktor Kulikov" userId="299310d28e26af00" providerId="LiveId" clId="{7556147E-C802-41C6-9631-8ED5108C9831}" dt="2023-05-31T09:59:51.860" v="2990" actId="14100"/>
          <ac:picMkLst>
            <pc:docMk/>
            <pc:sldMk cId="3666801206" sldId="280"/>
            <ac:picMk id="8" creationId="{F624A7E4-43B9-4ADB-BDE2-5AD133453BB6}"/>
          </ac:picMkLst>
        </pc:picChg>
        <pc:picChg chg="add mod">
          <ac:chgData name="Viktor Kulikov" userId="299310d28e26af00" providerId="LiveId" clId="{7556147E-C802-41C6-9631-8ED5108C9831}" dt="2023-05-31T09:59:52.663" v="2991" actId="14100"/>
          <ac:picMkLst>
            <pc:docMk/>
            <pc:sldMk cId="3666801206" sldId="280"/>
            <ac:picMk id="10" creationId="{E2565787-662E-B830-7661-B09427A6C4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/>
          <a:lstStyle/>
          <a:p>
            <a:r>
              <a:rPr lang="ru-RU" b="1" dirty="0">
                <a:solidFill>
                  <a:srgbClr val="FF5000"/>
                </a:solidFill>
              </a:rPr>
              <a:t>Название презентации</a:t>
            </a:r>
          </a:p>
        </p:txBody>
      </p:sp>
      <p:sp>
        <p:nvSpPr>
          <p:cNvPr id="29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Константинов Константин Константинович</a:t>
            </a:r>
          </a:p>
        </p:txBody>
      </p:sp>
      <p:sp>
        <p:nvSpPr>
          <p:cNvPr id="30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824" y="492125"/>
            <a:ext cx="9067800" cy="7874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ЗАГОЛОВОК СЛАЙДА: </a:t>
            </a:r>
            <a:br>
              <a:rPr lang="en-US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БЛОКИ ТЕКСТА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48702C9A-3D2C-4274-A62E-B5BF86FD6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714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2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0D2B918-C102-48FF-8EC6-8A9F8B1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72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2BD1A13-1AFE-41E0-B5B5-E95A4DF01F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6635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7C3A46D-32A1-416F-AEB0-588E436FB8E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51328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851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9B4F888-1AE2-4490-BE63-84467902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72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F524291C-0E62-449D-B21B-4A36DDC6A4E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86564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4" r:id="rId4"/>
    <p:sldLayoutId id="2147483662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>
            <a:normAutofit/>
          </a:bodyPr>
          <a:lstStyle/>
          <a:p>
            <a:r>
              <a:rPr lang="ru-RU" sz="2800" b="1" dirty="0">
                <a:solidFill>
                  <a:srgbClr val="FF5000"/>
                </a:solidFill>
              </a:rPr>
              <a:t>Межрегиональный автотуризм и туристическое брендирование объектов дорожного сервиса как драйвер развития туризма и бизнеса в регионе</a:t>
            </a:r>
          </a:p>
        </p:txBody>
      </p:sp>
      <p:sp>
        <p:nvSpPr>
          <p:cNvPr id="6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Куликов Виктор Викторович</a:t>
            </a:r>
          </a:p>
        </p:txBody>
      </p:sp>
      <p:sp>
        <p:nvSpPr>
          <p:cNvPr id="7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БШ РСПП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эксперт по развитию исторических дорог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компании Локус Консалтинг Групп</a:t>
            </a:r>
          </a:p>
        </p:txBody>
      </p:sp>
    </p:spTree>
    <p:extLst>
      <p:ext uri="{BB962C8B-B14F-4D97-AF65-F5344CB8AC3E}">
        <p14:creationId xmlns:p14="http://schemas.microsoft.com/office/powerpoint/2010/main" val="19073227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71A40-1EC4-3E20-42CB-E6BA6FB53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763314"/>
            <a:ext cx="3024188" cy="37802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0D3D0-8FB4-94B1-96B8-CCD7048B4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5" y="2163362"/>
            <a:ext cx="3024188" cy="3780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5C3782-4134-6948-C572-78A9B28DB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2230755"/>
            <a:ext cx="2869882" cy="2869882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3074DF27-B0EC-AB3A-348B-8DB95A2CC7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Наполнить дорогу смыслами. Подтолкнуть</a:t>
            </a:r>
            <a:r>
              <a:rPr lang="en-US" sz="3200" b="1" dirty="0">
                <a:solidFill>
                  <a:srgbClr val="1C4E8A"/>
                </a:solidFill>
              </a:rPr>
              <a:t>,</a:t>
            </a:r>
            <a:r>
              <a:rPr lang="ru-RU" sz="3200" b="1" dirty="0">
                <a:solidFill>
                  <a:srgbClr val="1C4E8A"/>
                </a:solidFill>
              </a:rPr>
              <a:t>  чтобы в следующий раз свернуть. </a:t>
            </a:r>
          </a:p>
        </p:txBody>
      </p:sp>
    </p:spTree>
    <p:extLst>
      <p:ext uri="{BB962C8B-B14F-4D97-AF65-F5344CB8AC3E}">
        <p14:creationId xmlns:p14="http://schemas.microsoft.com/office/powerpoint/2010/main" val="171124754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D73C2FB9-B7CF-E048-5F8A-293028FD56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Больше географии. Не километров</a:t>
            </a:r>
            <a:r>
              <a:rPr lang="en-US" sz="3200" b="1" dirty="0">
                <a:solidFill>
                  <a:srgbClr val="1C4E8A"/>
                </a:solidFill>
              </a:rPr>
              <a:t>, </a:t>
            </a:r>
            <a:r>
              <a:rPr lang="ru-RU" sz="3200" b="1" dirty="0">
                <a:solidFill>
                  <a:srgbClr val="1C4E8A"/>
                </a:solidFill>
              </a:rPr>
              <a:t>а смыслов</a:t>
            </a:r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DAB7D-56CE-6C5F-1B9E-18D73351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3810000" cy="476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6286C-285A-D312-0CBA-87C81DFA9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2619"/>
            <a:ext cx="7372708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395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D2F72-262A-91F4-6B68-9BC173BB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002234"/>
            <a:ext cx="5424487" cy="406836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406D5D-A8F2-3D52-2747-BCA404FC7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Исторические дороги – необходима работа над ошибками</a:t>
            </a:r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549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07CCE0-1EBD-564C-6D58-B973821E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403053"/>
            <a:ext cx="8841580" cy="1699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24A7E4-43B9-4ADB-BDE2-5AD13345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2102294"/>
            <a:ext cx="4681536" cy="4681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565787-662E-B830-7661-B09427A6C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98" y="2386012"/>
            <a:ext cx="4659922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120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D31299-707E-4DB9-9F52-F6C5CFDE77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5299" y="1593064"/>
            <a:ext cx="9618920" cy="1909763"/>
          </a:xfrm>
        </p:spPr>
        <p:txBody>
          <a:bodyPr/>
          <a:lstStyle/>
          <a:p>
            <a:r>
              <a:rPr lang="ru-RU" dirty="0">
                <a:solidFill>
                  <a:srgbClr val="1C4E8A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41402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Знак уже не только указывает</a:t>
            </a:r>
            <a:r>
              <a:rPr lang="en-US" sz="3200" b="1" dirty="0">
                <a:solidFill>
                  <a:srgbClr val="1C4E8A"/>
                </a:solidFill>
              </a:rPr>
              <a:t>,</a:t>
            </a:r>
            <a:br>
              <a:rPr lang="en-US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он формирует потребность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A66FC0-9E6D-4FFA-9F9C-22A8D00AE067}"/>
              </a:ext>
            </a:extLst>
          </p:cNvPr>
          <p:cNvSpPr/>
          <p:nvPr/>
        </p:nvSpPr>
        <p:spPr>
          <a:xfrm>
            <a:off x="838200" y="4832507"/>
            <a:ext cx="10042897" cy="1820178"/>
          </a:xfrm>
          <a:prstGeom prst="rect">
            <a:avLst/>
          </a:prstGeom>
        </p:spPr>
        <p:txBody>
          <a:bodyPr wrap="square" numCol="2" spcCol="54000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dirty="0">
                <a:solidFill>
                  <a:srgbClr val="1C4E8A"/>
                </a:solidFill>
              </a:rPr>
              <a:t>Обычный знак в России старого поколения. Он указывает</a:t>
            </a:r>
            <a:r>
              <a:rPr lang="en-US" dirty="0">
                <a:solidFill>
                  <a:srgbClr val="1C4E8A"/>
                </a:solidFill>
              </a:rPr>
              <a:t>, </a:t>
            </a:r>
            <a:r>
              <a:rPr lang="ru-RU" dirty="0">
                <a:solidFill>
                  <a:srgbClr val="1C4E8A"/>
                </a:solidFill>
              </a:rPr>
              <a:t>дает малополезную из-за развития систем навигации информацию. Фактические он захламляет визуальное пространство. Он вреден.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b="1" dirty="0">
              <a:solidFill>
                <a:srgbClr val="1C4E8A"/>
              </a:solidFill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1C4E8A"/>
                </a:solidFill>
              </a:rPr>
              <a:t>Дорожный знак нового поколения в Швейцарии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1C4E8A"/>
                </a:solidFill>
              </a:rPr>
              <a:t> </a:t>
            </a:r>
            <a:r>
              <a:rPr lang="ru-RU" dirty="0">
                <a:solidFill>
                  <a:srgbClr val="1C4E8A"/>
                </a:solidFill>
              </a:rPr>
              <a:t>На знаке уже закодированы все правила «продажи» основных брендов этого места – что можно купить</a:t>
            </a:r>
            <a:r>
              <a:rPr lang="en-US" dirty="0">
                <a:solidFill>
                  <a:srgbClr val="1C4E8A"/>
                </a:solidFill>
              </a:rPr>
              <a:t>, </a:t>
            </a:r>
            <a:r>
              <a:rPr lang="ru-RU" dirty="0">
                <a:solidFill>
                  <a:srgbClr val="1C4E8A"/>
                </a:solidFill>
              </a:rPr>
              <a:t>активности и образ себя в регионе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7CE2AF-4D15-DC88-CC1E-95B15E7C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90688"/>
            <a:ext cx="3971925" cy="2978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B0065-080B-6243-BF3A-1D206F142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522569"/>
            <a:ext cx="50292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453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Во-первых</a:t>
            </a:r>
            <a:r>
              <a:rPr lang="en-US" sz="3200" b="1" dirty="0">
                <a:solidFill>
                  <a:srgbClr val="1C4E8A"/>
                </a:solidFill>
              </a:rPr>
              <a:t>, </a:t>
            </a:r>
            <a:r>
              <a:rPr lang="ru-RU" sz="3200" b="1" dirty="0">
                <a:solidFill>
                  <a:srgbClr val="1C4E8A"/>
                </a:solidFill>
              </a:rPr>
              <a:t>это красиво. Немного искусства – это очень важно. </a:t>
            </a:r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  <p:sp>
        <p:nvSpPr>
          <p:cNvPr id="62" name="Прямоугольник: усеченные противолежащие углы 190">
            <a:extLst>
              <a:ext uri="{FF2B5EF4-FFF2-40B4-BE49-F238E27FC236}">
                <a16:creationId xmlns:a16="http://schemas.microsoft.com/office/drawing/2014/main" id="{E0380A38-E8EF-47EE-9F1D-4216AC03279E}"/>
              </a:ext>
            </a:extLst>
          </p:cNvPr>
          <p:cNvSpPr/>
          <p:nvPr/>
        </p:nvSpPr>
        <p:spPr>
          <a:xfrm>
            <a:off x="714376" y="1976456"/>
            <a:ext cx="2819400" cy="2933681"/>
          </a:xfrm>
          <a:prstGeom prst="roundRect">
            <a:avLst>
              <a:gd name="adj" fmla="val 2957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0000" rIns="180000" bIns="180000" rtlCol="0" anchor="b">
            <a:spAutoFit/>
          </a:bodyPr>
          <a:lstStyle/>
          <a:p>
            <a:br>
              <a:rPr lang="ru-RU" sz="1400" b="1" dirty="0">
                <a:solidFill>
                  <a:srgbClr val="1C4E8A"/>
                </a:solidFill>
              </a:rPr>
            </a:br>
            <a:r>
              <a:rPr lang="ru-RU" sz="2000" b="1" dirty="0">
                <a:solidFill>
                  <a:srgbClr val="1C4E8A"/>
                </a:solidFill>
              </a:rPr>
              <a:t>Казалось бы, что плохого </a:t>
            </a:r>
            <a:r>
              <a:rPr lang="en-US" sz="2000" b="1" dirty="0">
                <a:solidFill>
                  <a:srgbClr val="1C4E8A"/>
                </a:solidFill>
              </a:rPr>
              <a:t>? </a:t>
            </a:r>
            <a:r>
              <a:rPr lang="ru-RU" sz="2000" b="1" dirty="0">
                <a:solidFill>
                  <a:srgbClr val="1C4E8A"/>
                </a:solidFill>
              </a:rPr>
              <a:t>Все хорошо…</a:t>
            </a:r>
          </a:p>
          <a:p>
            <a:r>
              <a:rPr lang="ru-RU" sz="2000" b="1" dirty="0">
                <a:solidFill>
                  <a:srgbClr val="1C4E8A"/>
                </a:solidFill>
              </a:rPr>
              <a:t>Ясно</a:t>
            </a:r>
            <a:r>
              <a:rPr lang="en-US" sz="2000" b="1" dirty="0">
                <a:solidFill>
                  <a:srgbClr val="1C4E8A"/>
                </a:solidFill>
              </a:rPr>
              <a:t>, </a:t>
            </a:r>
            <a:r>
              <a:rPr lang="ru-RU" sz="2000" b="1" dirty="0">
                <a:solidFill>
                  <a:srgbClr val="1C4E8A"/>
                </a:solidFill>
              </a:rPr>
              <a:t>четко и красиво. </a:t>
            </a:r>
          </a:p>
          <a:p>
            <a:endParaRPr lang="ru-RU" sz="2000" b="1" dirty="0">
              <a:solidFill>
                <a:srgbClr val="1C4E8A"/>
              </a:solidFill>
            </a:endParaRPr>
          </a:p>
          <a:p>
            <a:r>
              <a:rPr lang="ru-RU" sz="2000" b="1" dirty="0">
                <a:solidFill>
                  <a:srgbClr val="1C4E8A"/>
                </a:solidFill>
              </a:rPr>
              <a:t>Но этого уже мало. </a:t>
            </a:r>
            <a:r>
              <a:rPr lang="en-US" sz="2000" b="1" dirty="0">
                <a:solidFill>
                  <a:srgbClr val="1C4E8A"/>
                </a:solidFill>
              </a:rPr>
              <a:t> </a:t>
            </a:r>
            <a:r>
              <a:rPr lang="ru-RU" sz="2000" b="1" dirty="0">
                <a:solidFill>
                  <a:srgbClr val="1C4E8A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822292-6D7B-93AC-97D4-42712E11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521618"/>
            <a:ext cx="7734300" cy="43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55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  <p:sp>
        <p:nvSpPr>
          <p:cNvPr id="62" name="Прямоугольник: усеченные противолежащие углы 190">
            <a:extLst>
              <a:ext uri="{FF2B5EF4-FFF2-40B4-BE49-F238E27FC236}">
                <a16:creationId xmlns:a16="http://schemas.microsoft.com/office/drawing/2014/main" id="{E0380A38-E8EF-47EE-9F1D-4216AC03279E}"/>
              </a:ext>
            </a:extLst>
          </p:cNvPr>
          <p:cNvSpPr/>
          <p:nvPr/>
        </p:nvSpPr>
        <p:spPr>
          <a:xfrm>
            <a:off x="838200" y="2113021"/>
            <a:ext cx="2676525" cy="2716154"/>
          </a:xfrm>
          <a:prstGeom prst="roundRect">
            <a:avLst>
              <a:gd name="adj" fmla="val 2957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0000" rIns="180000" bIns="180000" rtlCol="0" anchor="b">
            <a:spAutoFit/>
          </a:bodyPr>
          <a:lstStyle/>
          <a:p>
            <a:r>
              <a:rPr lang="ru-RU" sz="2000" b="1" dirty="0">
                <a:solidFill>
                  <a:srgbClr val="1C4E8A"/>
                </a:solidFill>
              </a:rPr>
              <a:t>Вот такие знаки уже около 6-7 лет назад стали основным трендом. Главное - в них есть искусство и загадка.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1EB28-5C3A-9B6E-85CC-8A5A377C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10" y="1635124"/>
            <a:ext cx="7315200" cy="4886325"/>
          </a:xfrm>
          <a:prstGeom prst="rect">
            <a:avLst/>
          </a:prstGeom>
        </p:spPr>
      </p:pic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F83BC1C9-DB62-08CF-2BF6-A74E70AF69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5175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Дорога – как арт-пространство</a:t>
            </a:r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778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«Коричневый» знак должен быть маяком</a:t>
            </a:r>
            <a:r>
              <a:rPr lang="en-US" sz="3200" b="1" dirty="0">
                <a:solidFill>
                  <a:srgbClr val="1C4E8A"/>
                </a:solidFill>
              </a:rPr>
              <a:t>,</a:t>
            </a:r>
            <a:r>
              <a:rPr lang="ru-RU" sz="3200" b="1" dirty="0">
                <a:solidFill>
                  <a:srgbClr val="1C4E8A"/>
                </a:solidFill>
              </a:rPr>
              <a:t> </a:t>
            </a:r>
            <a:br>
              <a:rPr lang="ru-RU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три раза увидишь – и обязательно заедешь. </a:t>
            </a:r>
          </a:p>
        </p:txBody>
      </p:sp>
      <p:sp>
        <p:nvSpPr>
          <p:cNvPr id="95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646C96-074A-4CEB-5B4E-A13395EC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690688"/>
            <a:ext cx="6831987" cy="42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078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C8F854-E2EF-4163-AF99-8C5BC6C0BCAA}"/>
              </a:ext>
            </a:extLst>
          </p:cNvPr>
          <p:cNvSpPr/>
          <p:nvPr/>
        </p:nvSpPr>
        <p:spPr>
          <a:xfrm>
            <a:off x="953277" y="1197791"/>
            <a:ext cx="7391064" cy="422405"/>
          </a:xfrm>
          <a:prstGeom prst="rect">
            <a:avLst/>
          </a:prstGeom>
          <a:noFill/>
        </p:spPr>
        <p:txBody>
          <a:bodyPr wrap="square" lIns="144000" tIns="72000" rIns="108000" bIns="7200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БАНАЛЬНЫЕ, НО НЕОПРОВЕРЖИМЫЕ ВЫВОДЫ</a:t>
            </a:r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Новая эмоциональность знака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46DFB3-92B2-3D5C-9B24-92BCAE05F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99" y="1806992"/>
            <a:ext cx="6441241" cy="41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63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Хороший знак – фотографируемый знак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0990F-86B1-ED40-4412-84DF22723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533859"/>
            <a:ext cx="7072313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299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Больше истории. Дорога как легенда</a:t>
            </a:r>
            <a:r>
              <a:rPr lang="en-US" sz="3200" b="1" dirty="0">
                <a:solidFill>
                  <a:srgbClr val="1C4E8A"/>
                </a:solidFill>
              </a:rPr>
              <a:t> </a:t>
            </a:r>
            <a:endParaRPr lang="ru-RU" sz="3200" b="1" dirty="0">
              <a:solidFill>
                <a:srgbClr val="1C4E8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E0B24-ED5A-1F73-66C3-C6A0B914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0712"/>
            <a:ext cx="5080000" cy="3505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1F6744-3CA9-7762-B6EE-59DC54438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5" y="1471612"/>
            <a:ext cx="2595801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3568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45CAEA84-AB4A-EDC4-AC11-8E2FDB0A7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Единая тема. Дорога – это комикс. </a:t>
            </a:r>
            <a:br>
              <a:rPr lang="ru-RU" sz="3200" b="1" dirty="0">
                <a:solidFill>
                  <a:srgbClr val="1C4E8A"/>
                </a:solidFill>
              </a:rPr>
            </a:br>
            <a:endParaRPr lang="ru-RU" sz="3200" b="1" dirty="0">
              <a:solidFill>
                <a:srgbClr val="1C4E8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74459C-BC9F-A627-B7CE-B63054DA2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859756"/>
            <a:ext cx="3486150" cy="3486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4D872-422C-A7DF-8816-DDF4698EA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2" y="1512094"/>
            <a:ext cx="4071937" cy="4071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B0A32D-5780-E772-45F4-05409D056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59" y="1690688"/>
            <a:ext cx="3883818" cy="38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627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241</Words>
  <Application>Microsoft Office PowerPoint</Application>
  <PresentationFormat>Широкоэкранный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Calibri</vt:lpstr>
      <vt:lpstr>Arial</vt:lpstr>
      <vt:lpstr>Тема Office</vt:lpstr>
      <vt:lpstr>Межрегиональный автотуризм и туристическое брендирование объектов дорожного сервиса как драйвер развития туризма и бизнеса в регионе</vt:lpstr>
      <vt:lpstr>Знак уже не только указывает, он формирует потребность</vt:lpstr>
      <vt:lpstr>Во-первых, это красиво. Немного искусства – это очень важно.  </vt:lpstr>
      <vt:lpstr> </vt:lpstr>
      <vt:lpstr>«Коричневый» знак должен быть маяком,  три раза увидишь – и обязательно заедешь. </vt:lpstr>
      <vt:lpstr>Новая эмоциональность знака</vt:lpstr>
      <vt:lpstr>Хороший знак – фотографируемый знак</vt:lpstr>
      <vt:lpstr>Больше истории. Дорога как легенда </vt:lpstr>
      <vt:lpstr>Единая тема. Дорога – это комикс.  </vt:lpstr>
      <vt:lpstr>Наполнить дорогу смыслами. Подтолкнуть,  чтобы в следующий раз свернуть. </vt:lpstr>
      <vt:lpstr>Больше географии. Не километров, а смыслов </vt:lpstr>
      <vt:lpstr>Исторические дороги – необходима работа над ошибками 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Viktor Kulikov</dc:creator>
  <cp:lastModifiedBy>Yaroslav AKIMOV</cp:lastModifiedBy>
  <cp:revision>23</cp:revision>
  <dcterms:created xsi:type="dcterms:W3CDTF">2023-05-03T14:32:16Z</dcterms:created>
  <dcterms:modified xsi:type="dcterms:W3CDTF">2023-05-31T15:42:57Z</dcterms:modified>
</cp:coreProperties>
</file>